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6.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7.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8.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0.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1.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2.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notesSlides/notesSlide15.xml" ContentType="application/vnd.openxmlformats-officedocument.presentationml.notesSlide+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notesSlides/notesSlide16.xml" ContentType="application/vnd.openxmlformats-officedocument.presentationml.notesSlide+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notesSlides/notesSlide17.xml" ContentType="application/vnd.openxmlformats-officedocument.presentationml.notesSlide+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notesSlides/notesSlide18.xml" ContentType="application/vnd.openxmlformats-officedocument.presentationml.notesSlide+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notesSlides/notesSlide19.xml" ContentType="application/vnd.openxmlformats-officedocument.presentationml.notesSlide+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20.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notesSlides/notesSlide21.xml" ContentType="application/vnd.openxmlformats-officedocument.presentationml.notesSlide+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notesSlides/notesSlide22.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notesSlides/notesSlide23.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notesSlides/notesSlide24.xml" ContentType="application/vnd.openxmlformats-officedocument.presentationml.notesSlide+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notesSlides/notesSlide25.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26.xml" ContentType="application/vnd.openxmlformats-officedocument.presentationml.notesSlide+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notesSlides/notesSlide27.xml" ContentType="application/vnd.openxmlformats-officedocument.presentationml.notesSlide+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notesSlides/notesSlide28.xml" ContentType="application/vnd.openxmlformats-officedocument.presentationml.notesSlide+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notesSlides/notesSlide29.xml" ContentType="application/vnd.openxmlformats-officedocument.presentationml.notesSlide+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notesSlides/notesSlide30.xml" ContentType="application/vnd.openxmlformats-officedocument.presentationml.notesSlide+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notesSlides/notesSlide31.xml" ContentType="application/vnd.openxmlformats-officedocument.presentationml.notesSlide+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notesSlides/notesSlide32.xml" ContentType="application/vnd.openxmlformats-officedocument.presentationml.notesSlide+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notesSlides/notesSlide33.xml" ContentType="application/vnd.openxmlformats-officedocument.presentationml.notesSlide+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notesSlides/notesSlide34.xml" ContentType="application/vnd.openxmlformats-officedocument.presentationml.notesSlide+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notesSlides/notesSlide35.xml" ContentType="application/vnd.openxmlformats-officedocument.presentationml.notesSlide+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notesSlides/notesSlide36.xml" ContentType="application/vnd.openxmlformats-officedocument.presentationml.notesSlide+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notesSlides/notesSlide37.xml" ContentType="application/vnd.openxmlformats-officedocument.presentationml.notesSlide+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notesSlides/notesSlide38.xml" ContentType="application/vnd.openxmlformats-officedocument.presentationml.notesSlide+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notesSlides/notesSlide39.xml" ContentType="application/vnd.openxmlformats-officedocument.presentationml.notesSlide+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notesSlides/notesSlide40.xml" ContentType="application/vnd.openxmlformats-officedocument.presentationml.notesSlide+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notesSlides/notesSlide41.xml" ContentType="application/vnd.openxmlformats-officedocument.presentationml.notesSlide+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notesSlides/notesSlide42.xml" ContentType="application/vnd.openxmlformats-officedocument.presentationml.notesSlide+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notesSlides/notesSlide43.xml" ContentType="application/vnd.openxmlformats-officedocument.presentationml.notesSlide+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notesSlides/notesSlide44.xml" ContentType="application/vnd.openxmlformats-officedocument.presentationml.notesSlide+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notesSlides/notesSlide45.xml" ContentType="application/vnd.openxmlformats-officedocument.presentationml.notesSlide+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notesSlides/notesSlide46.xml" ContentType="application/vnd.openxmlformats-officedocument.presentationml.notesSlide+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notesSlides/notesSlide47.xml" ContentType="application/vnd.openxmlformats-officedocument.presentationml.notesSlide+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notesSlides/notesSlide48.xml" ContentType="application/vnd.openxmlformats-officedocument.presentationml.notesSlide+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notesSlides/notesSlide49.xml" ContentType="application/vnd.openxmlformats-officedocument.presentationml.notesSlide+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notesSlides/notesSlide50.xml" ContentType="application/vnd.openxmlformats-officedocument.presentationml.notesSlide+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notesSlides/notesSlide51.xml" ContentType="application/vnd.openxmlformats-officedocument.presentationml.notesSlide+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notesSlides/notesSlide52.xml" ContentType="application/vnd.openxmlformats-officedocument.presentationml.notesSlide+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notesSlides/notesSlide53.xml" ContentType="application/vnd.openxmlformats-officedocument.presentationml.notesSlide+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notesSlides/notesSlide54.xml" ContentType="application/vnd.openxmlformats-officedocument.presentationml.notesSlide+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notesSlides/notesSlide55.xml" ContentType="application/vnd.openxmlformats-officedocument.presentationml.notesSlide+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notesSlides/notesSlide56.xml" ContentType="application/vnd.openxmlformats-officedocument.presentationml.notesSlide+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notesSlides/notesSlide57.xml" ContentType="application/vnd.openxmlformats-officedocument.presentationml.notesSlide+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notesSlides/notesSlide58.xml" ContentType="application/vnd.openxmlformats-officedocument.presentationml.notesSlide+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notesSlides/notesSlide59.xml" ContentType="application/vnd.openxmlformats-officedocument.presentationml.notesSlide+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0" r:id="rId1"/>
  </p:sldMasterIdLst>
  <p:notesMasterIdLst>
    <p:notesMasterId r:id="rId77"/>
  </p:notesMasterIdLst>
  <p:handoutMasterIdLst>
    <p:handoutMasterId r:id="rId78"/>
  </p:handoutMasterIdLst>
  <p:sldIdLst>
    <p:sldId id="481" r:id="rId2"/>
    <p:sldId id="717" r:id="rId3"/>
    <p:sldId id="719" r:id="rId4"/>
    <p:sldId id="718" r:id="rId5"/>
    <p:sldId id="682" r:id="rId6"/>
    <p:sldId id="683" r:id="rId7"/>
    <p:sldId id="582" r:id="rId8"/>
    <p:sldId id="583" r:id="rId9"/>
    <p:sldId id="585" r:id="rId10"/>
    <p:sldId id="596" r:id="rId11"/>
    <p:sldId id="590" r:id="rId12"/>
    <p:sldId id="702" r:id="rId13"/>
    <p:sldId id="703" r:id="rId14"/>
    <p:sldId id="704" r:id="rId15"/>
    <p:sldId id="705" r:id="rId16"/>
    <p:sldId id="706" r:id="rId17"/>
    <p:sldId id="707" r:id="rId18"/>
    <p:sldId id="708" r:id="rId19"/>
    <p:sldId id="709" r:id="rId20"/>
    <p:sldId id="720" r:id="rId21"/>
    <p:sldId id="711" r:id="rId22"/>
    <p:sldId id="482" r:id="rId23"/>
    <p:sldId id="483" r:id="rId24"/>
    <p:sldId id="484" r:id="rId25"/>
    <p:sldId id="721" r:id="rId26"/>
    <p:sldId id="592" r:id="rId27"/>
    <p:sldId id="722" r:id="rId28"/>
    <p:sldId id="485" r:id="rId29"/>
    <p:sldId id="761" r:id="rId30"/>
    <p:sldId id="723" r:id="rId31"/>
    <p:sldId id="488" r:id="rId32"/>
    <p:sldId id="489" r:id="rId33"/>
    <p:sldId id="654" r:id="rId34"/>
    <p:sldId id="684" r:id="rId35"/>
    <p:sldId id="685" r:id="rId36"/>
    <p:sldId id="686" r:id="rId37"/>
    <p:sldId id="701" r:id="rId38"/>
    <p:sldId id="588" r:id="rId39"/>
    <p:sldId id="508" r:id="rId40"/>
    <p:sldId id="759" r:id="rId41"/>
    <p:sldId id="509" r:id="rId42"/>
    <p:sldId id="510" r:id="rId43"/>
    <p:sldId id="511" r:id="rId44"/>
    <p:sldId id="726" r:id="rId45"/>
    <p:sldId id="697" r:id="rId46"/>
    <p:sldId id="698" r:id="rId47"/>
    <p:sldId id="699" r:id="rId48"/>
    <p:sldId id="700" r:id="rId49"/>
    <p:sldId id="713" r:id="rId50"/>
    <p:sldId id="714" r:id="rId51"/>
    <p:sldId id="715" r:id="rId52"/>
    <p:sldId id="716" r:id="rId53"/>
    <p:sldId id="760" r:id="rId54"/>
    <p:sldId id="727" r:id="rId55"/>
    <p:sldId id="728" r:id="rId56"/>
    <p:sldId id="758" r:id="rId57"/>
    <p:sldId id="729" r:id="rId58"/>
    <p:sldId id="730" r:id="rId59"/>
    <p:sldId id="731" r:id="rId60"/>
    <p:sldId id="732" r:id="rId61"/>
    <p:sldId id="733" r:id="rId62"/>
    <p:sldId id="724" r:id="rId63"/>
    <p:sldId id="734" r:id="rId64"/>
    <p:sldId id="735" r:id="rId65"/>
    <p:sldId id="736" r:id="rId66"/>
    <p:sldId id="737" r:id="rId67"/>
    <p:sldId id="738" r:id="rId68"/>
    <p:sldId id="739" r:id="rId69"/>
    <p:sldId id="740" r:id="rId70"/>
    <p:sldId id="741" r:id="rId71"/>
    <p:sldId id="742" r:id="rId72"/>
    <p:sldId id="743" r:id="rId73"/>
    <p:sldId id="744" r:id="rId74"/>
    <p:sldId id="745" r:id="rId75"/>
    <p:sldId id="746" r:id="rId76"/>
  </p:sldIdLst>
  <p:sldSz cx="9144000" cy="6858000" type="screen4x3"/>
  <p:notesSz cx="6858000" cy="9144000"/>
  <p:custDataLst>
    <p:tags r:id="rId79"/>
  </p:custDataLst>
  <p:defaultTextStyle>
    <a:defPPr>
      <a:defRPr lang="zh-CN"/>
    </a:defPPr>
    <a:lvl1pPr algn="l" rtl="0" eaLnBrk="0" fontAlgn="base" hangingPunct="0">
      <a:spcBef>
        <a:spcPct val="0"/>
      </a:spcBef>
      <a:spcAft>
        <a:spcPct val="0"/>
      </a:spcAft>
      <a:defRPr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0701"/>
    <a:srgbClr val="FF0066"/>
    <a:srgbClr val="CC0099"/>
    <a:srgbClr val="CCFFFF"/>
    <a:srgbClr val="3399FF"/>
    <a:srgbClr val="FF0000"/>
    <a:srgbClr val="663300"/>
    <a:srgbClr val="BF0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0511" autoAdjust="0"/>
  </p:normalViewPr>
  <p:slideViewPr>
    <p:cSldViewPr>
      <p:cViewPr varScale="1">
        <p:scale>
          <a:sx n="103" d="100"/>
          <a:sy n="103" d="100"/>
        </p:scale>
        <p:origin x="1890"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552"/>
    </p:cViewPr>
  </p:sorterViewPr>
  <p:notesViewPr>
    <p:cSldViewPr>
      <p:cViewPr varScale="1">
        <p:scale>
          <a:sx n="87" d="100"/>
          <a:sy n="87" d="100"/>
        </p:scale>
        <p:origin x="3840"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5" Type="http://schemas.openxmlformats.org/officeDocument/2006/relationships/image" Target="../media/image106.wmf"/><Relationship Id="rId4" Type="http://schemas.openxmlformats.org/officeDocument/2006/relationships/image" Target="../media/image10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6.wmf"/><Relationship Id="rId1" Type="http://schemas.openxmlformats.org/officeDocument/2006/relationships/image" Target="../media/image10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1" sz="1200">
                <a:latin typeface="Times New Roman" pitchFamily="18" charset="0"/>
              </a:defRPr>
            </a:lvl1pPr>
          </a:lstStyle>
          <a:p>
            <a:pPr>
              <a:defRPr/>
            </a:pPr>
            <a:endParaRPr lang="en-US" altLang="zh-CN"/>
          </a:p>
        </p:txBody>
      </p:sp>
      <p:sp>
        <p:nvSpPr>
          <p:cNvPr id="1433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a:latin typeface="Times New Roman" pitchFamily="18" charset="0"/>
              </a:defRPr>
            </a:lvl1pPr>
          </a:lstStyle>
          <a:p>
            <a:pPr>
              <a:defRPr/>
            </a:pPr>
            <a:endParaRPr lang="en-US" altLang="zh-CN"/>
          </a:p>
        </p:txBody>
      </p:sp>
      <p:sp>
        <p:nvSpPr>
          <p:cNvPr id="1434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1" sz="1200">
                <a:latin typeface="Times New Roman" pitchFamily="18" charset="0"/>
              </a:defRPr>
            </a:lvl1pPr>
          </a:lstStyle>
          <a:p>
            <a:pPr>
              <a:defRPr/>
            </a:pPr>
            <a:endParaRPr lang="en-US" altLang="zh-CN"/>
          </a:p>
        </p:txBody>
      </p:sp>
      <p:sp>
        <p:nvSpPr>
          <p:cNvPr id="1434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a:latin typeface="Times New Roman" pitchFamily="18" charset="0"/>
              </a:defRPr>
            </a:lvl1pPr>
          </a:lstStyle>
          <a:p>
            <a:pPr>
              <a:defRPr/>
            </a:pPr>
            <a:fld id="{EF483F4D-47AF-4BF5-8E82-D66729C7A250}" type="slidenum">
              <a:rPr lang="en-US" altLang="zh-CN"/>
              <a:pPr>
                <a:defRPr/>
              </a:pPr>
              <a:t>‹#›</a:t>
            </a:fld>
            <a:endParaRPr lang="en-US" altLang="zh-CN"/>
          </a:p>
        </p:txBody>
      </p:sp>
    </p:spTree>
    <p:extLst>
      <p:ext uri="{BB962C8B-B14F-4D97-AF65-F5344CB8AC3E}">
        <p14:creationId xmlns:p14="http://schemas.microsoft.com/office/powerpoint/2010/main" val="26793292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1" sz="1200">
                <a:latin typeface="Times New Roman" pitchFamily="18" charset="0"/>
              </a:defRPr>
            </a:lvl1pPr>
          </a:lstStyle>
          <a:p>
            <a:pPr>
              <a:defRPr/>
            </a:pPr>
            <a:endParaRPr lang="en-US" altLang="zh-CN"/>
          </a:p>
        </p:txBody>
      </p:sp>
      <p:sp>
        <p:nvSpPr>
          <p:cNvPr id="286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a:latin typeface="Times New Roman" pitchFamily="18" charset="0"/>
              </a:defRPr>
            </a:lvl1pPr>
          </a:lstStyle>
          <a:p>
            <a:pPr>
              <a:defRPr/>
            </a:pPr>
            <a:endParaRPr lang="en-US" altLang="zh-CN"/>
          </a:p>
        </p:txBody>
      </p:sp>
      <p:sp>
        <p:nvSpPr>
          <p:cNvPr id="542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86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86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1" sz="1200">
                <a:latin typeface="Times New Roman" pitchFamily="18" charset="0"/>
              </a:defRPr>
            </a:lvl1pPr>
          </a:lstStyle>
          <a:p>
            <a:pPr>
              <a:defRPr/>
            </a:pPr>
            <a:endParaRPr lang="en-US" altLang="zh-CN"/>
          </a:p>
        </p:txBody>
      </p:sp>
      <p:sp>
        <p:nvSpPr>
          <p:cNvPr id="286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a:latin typeface="Times New Roman" pitchFamily="18" charset="0"/>
              </a:defRPr>
            </a:lvl1pPr>
          </a:lstStyle>
          <a:p>
            <a:pPr>
              <a:defRPr/>
            </a:pPr>
            <a:fld id="{DED04A42-5562-4072-84FA-DE6A30A3A869}" type="slidenum">
              <a:rPr lang="en-US" altLang="zh-CN"/>
              <a:pPr>
                <a:defRPr/>
              </a:pPr>
              <a:t>‹#›</a:t>
            </a:fld>
            <a:endParaRPr lang="en-US" altLang="zh-CN"/>
          </a:p>
        </p:txBody>
      </p:sp>
    </p:spTree>
    <p:extLst>
      <p:ext uri="{BB962C8B-B14F-4D97-AF65-F5344CB8AC3E}">
        <p14:creationId xmlns:p14="http://schemas.microsoft.com/office/powerpoint/2010/main" val="10925252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5092B609-E03C-41DF-AB78-244021213760}" type="slidenum">
              <a:rPr lang="en-US" altLang="zh-CN" smtClean="0"/>
              <a:pPr/>
              <a:t>1</a:t>
            </a:fld>
            <a:endParaRPr lang="en-US" altLang="zh-CN"/>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68000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529DEA09-58D7-43AF-A211-1EBAE390A671}" type="slidenum">
              <a:rPr lang="en-US" altLang="zh-CN" smtClean="0"/>
              <a:pPr/>
              <a:t>12</a:t>
            </a:fld>
            <a:endParaRPr lang="en-US" altLang="zh-CN"/>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399667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6D3810A4-24A5-4814-A7F1-F769C8832BE1}" type="slidenum">
              <a:rPr lang="en-US" altLang="zh-CN" smtClean="0"/>
              <a:pPr/>
              <a:t>13</a:t>
            </a:fld>
            <a:endParaRPr lang="en-US" altLang="zh-CN"/>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r>
              <a:rPr lang="zh-CN" altLang="en-US" dirty="0"/>
              <a:t>现场总线</a:t>
            </a:r>
            <a:r>
              <a:rPr lang="en-US" altLang="zh-CN" dirty="0"/>
              <a:t>field bus</a:t>
            </a:r>
            <a:r>
              <a:rPr lang="zh-CN" altLang="en-US" dirty="0"/>
              <a:t>（工厂网络）</a:t>
            </a:r>
            <a:endParaRPr lang="zh-CN" altLang="zh-CN" dirty="0"/>
          </a:p>
        </p:txBody>
      </p:sp>
    </p:spTree>
    <p:extLst>
      <p:ext uri="{BB962C8B-B14F-4D97-AF65-F5344CB8AC3E}">
        <p14:creationId xmlns:p14="http://schemas.microsoft.com/office/powerpoint/2010/main" val="954176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endParaRPr lang="zh-CN" altLang="en-US"/>
          </a:p>
        </p:txBody>
      </p:sp>
      <p:sp>
        <p:nvSpPr>
          <p:cNvPr id="72708" name="Slide Number Placeholder 3"/>
          <p:cNvSpPr>
            <a:spLocks noGrp="1"/>
          </p:cNvSpPr>
          <p:nvPr>
            <p:ph type="sldNum" sz="quarter" idx="5"/>
          </p:nvPr>
        </p:nvSpPr>
        <p:spPr>
          <a:noFill/>
        </p:spPr>
        <p:txBody>
          <a:bodyPr/>
          <a:lstStyle/>
          <a:p>
            <a:fld id="{BD1C67D7-BC65-4D39-8D26-CF014AAD0D83}" type="slidenum">
              <a:rPr lang="en-US" altLang="zh-CN" smtClean="0"/>
              <a:pPr/>
              <a:t>14</a:t>
            </a:fld>
            <a:endParaRPr lang="en-US" altLang="zh-CN"/>
          </a:p>
        </p:txBody>
      </p:sp>
    </p:spTree>
    <p:extLst>
      <p:ext uri="{BB962C8B-B14F-4D97-AF65-F5344CB8AC3E}">
        <p14:creationId xmlns:p14="http://schemas.microsoft.com/office/powerpoint/2010/main" val="1590709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A8F15FA9-91C4-4C01-8EA0-DAC54B5D6E95}" type="slidenum">
              <a:rPr lang="en-US" altLang="zh-CN" smtClean="0"/>
              <a:pPr/>
              <a:t>15</a:t>
            </a:fld>
            <a:endParaRPr lang="en-US" altLang="zh-CN"/>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19502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580E561-D638-4E98-BFD7-E8915054D3F5}" type="slidenum">
              <a:rPr lang="en-US" altLang="zh-CN" smtClean="0"/>
              <a:pPr/>
              <a:t>16</a:t>
            </a:fld>
            <a:endParaRPr lang="en-US" altLang="zh-CN"/>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020639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7DB2A418-27D6-4B85-8E6E-CB963DC55C24}" type="slidenum">
              <a:rPr lang="en-US" altLang="zh-CN" smtClean="0"/>
              <a:pPr/>
              <a:t>17</a:t>
            </a:fld>
            <a:endParaRPr lang="en-US" altLang="zh-CN"/>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029158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DB102939-2210-4604-8706-33D769503F8A}" type="slidenum">
              <a:rPr lang="en-US" altLang="zh-CN" smtClean="0"/>
              <a:pPr/>
              <a:t>18</a:t>
            </a:fld>
            <a:endParaRPr lang="en-US" altLang="zh-CN"/>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923782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endParaRPr lang="zh-CN" altLang="en-US"/>
          </a:p>
        </p:txBody>
      </p:sp>
      <p:sp>
        <p:nvSpPr>
          <p:cNvPr id="77828" name="Slide Number Placeholder 3"/>
          <p:cNvSpPr>
            <a:spLocks noGrp="1"/>
          </p:cNvSpPr>
          <p:nvPr>
            <p:ph type="sldNum" sz="quarter" idx="5"/>
          </p:nvPr>
        </p:nvSpPr>
        <p:spPr>
          <a:noFill/>
        </p:spPr>
        <p:txBody>
          <a:bodyPr/>
          <a:lstStyle/>
          <a:p>
            <a:fld id="{5CC6ABCC-AE42-4511-80B2-7F2D366E9519}" type="slidenum">
              <a:rPr lang="en-US" altLang="zh-CN" smtClean="0"/>
              <a:pPr/>
              <a:t>19</a:t>
            </a:fld>
            <a:endParaRPr lang="en-US" altLang="zh-CN"/>
          </a:p>
        </p:txBody>
      </p:sp>
    </p:spTree>
    <p:extLst>
      <p:ext uri="{BB962C8B-B14F-4D97-AF65-F5344CB8AC3E}">
        <p14:creationId xmlns:p14="http://schemas.microsoft.com/office/powerpoint/2010/main" val="3851929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5C5587F2-05AE-45F8-B522-82C9BD082151}" type="slidenum">
              <a:rPr lang="en-US" altLang="zh-CN" smtClean="0"/>
              <a:pPr/>
              <a:t>21</a:t>
            </a:fld>
            <a:endParaRPr lang="en-US" altLang="zh-CN"/>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715558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0D56BFD-B743-4DBB-88E7-83564F328D87}" type="slidenum">
              <a:rPr lang="en-US" altLang="zh-CN" smtClean="0"/>
              <a:pPr/>
              <a:t>22</a:t>
            </a:fld>
            <a:endParaRPr lang="en-US" altLang="zh-CN"/>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008580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ED04A42-5562-4072-84FA-DE6A30A3A869}" type="slidenum">
              <a:rPr lang="en-US" altLang="zh-CN" smtClean="0"/>
              <a:pPr>
                <a:defRPr/>
              </a:pPr>
              <a:t>2</a:t>
            </a:fld>
            <a:endParaRPr lang="en-US" altLang="zh-CN"/>
          </a:p>
        </p:txBody>
      </p:sp>
    </p:spTree>
    <p:extLst>
      <p:ext uri="{BB962C8B-B14F-4D97-AF65-F5344CB8AC3E}">
        <p14:creationId xmlns:p14="http://schemas.microsoft.com/office/powerpoint/2010/main" val="1541252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5D940DE1-5735-4436-9C54-91AA55AA49CF}" type="slidenum">
              <a:rPr lang="en-US" altLang="zh-CN" smtClean="0"/>
              <a:pPr/>
              <a:t>23</a:t>
            </a:fld>
            <a:endParaRPr lang="en-US" altLang="zh-CN"/>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813150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8A54F38E-F0A1-43A5-8CD6-3BF0FA8B6607}" type="slidenum">
              <a:rPr lang="en-US" altLang="zh-CN" smtClean="0"/>
              <a:pPr/>
              <a:t>24</a:t>
            </a:fld>
            <a:endParaRPr lang="en-US" altLang="zh-CN"/>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569643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20A09EA0-58A8-4396-8EF6-C0386F620AC7}" type="slidenum">
              <a:rPr lang="en-US" altLang="zh-CN" smtClean="0"/>
              <a:pPr/>
              <a:t>25</a:t>
            </a:fld>
            <a:endParaRPr lang="en-US" altLang="zh-CN"/>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1917644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67587" name="备注占位符 2"/>
          <p:cNvSpPr>
            <a:spLocks noGrp="1"/>
          </p:cNvSpPr>
          <p:nvPr>
            <p:ph type="body" idx="1"/>
          </p:nvPr>
        </p:nvSpPr>
        <p:spPr>
          <a:noFill/>
          <a:ln/>
        </p:spPr>
        <p:txBody>
          <a:bodyPr/>
          <a:lstStyle/>
          <a:p>
            <a:endParaRPr lang="zh-CN" altLang="en-US"/>
          </a:p>
        </p:txBody>
      </p:sp>
      <p:sp>
        <p:nvSpPr>
          <p:cNvPr id="67588" name="灯片编号占位符 3"/>
          <p:cNvSpPr>
            <a:spLocks noGrp="1"/>
          </p:cNvSpPr>
          <p:nvPr>
            <p:ph type="sldNum" sz="quarter" idx="5"/>
          </p:nvPr>
        </p:nvSpPr>
        <p:spPr>
          <a:noFill/>
        </p:spPr>
        <p:txBody>
          <a:bodyPr/>
          <a:lstStyle/>
          <a:p>
            <a:fld id="{03685321-4521-44B1-9F03-B99137F6A826}" type="slidenum">
              <a:rPr lang="en-US" altLang="zh-CN" smtClean="0"/>
              <a:pPr/>
              <a:t>26</a:t>
            </a:fld>
            <a:endParaRPr lang="en-US" altLang="zh-CN"/>
          </a:p>
        </p:txBody>
      </p:sp>
    </p:spTree>
    <p:extLst>
      <p:ext uri="{BB962C8B-B14F-4D97-AF65-F5344CB8AC3E}">
        <p14:creationId xmlns:p14="http://schemas.microsoft.com/office/powerpoint/2010/main" val="2699362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67587" name="备注占位符 2"/>
          <p:cNvSpPr>
            <a:spLocks noGrp="1"/>
          </p:cNvSpPr>
          <p:nvPr>
            <p:ph type="body" idx="1"/>
          </p:nvPr>
        </p:nvSpPr>
        <p:spPr>
          <a:noFill/>
          <a:ln/>
        </p:spPr>
        <p:txBody>
          <a:bodyPr/>
          <a:lstStyle/>
          <a:p>
            <a:endParaRPr lang="zh-CN" altLang="en-US"/>
          </a:p>
        </p:txBody>
      </p:sp>
      <p:sp>
        <p:nvSpPr>
          <p:cNvPr id="67588" name="灯片编号占位符 3"/>
          <p:cNvSpPr>
            <a:spLocks noGrp="1"/>
          </p:cNvSpPr>
          <p:nvPr>
            <p:ph type="sldNum" sz="quarter" idx="5"/>
          </p:nvPr>
        </p:nvSpPr>
        <p:spPr>
          <a:noFill/>
        </p:spPr>
        <p:txBody>
          <a:bodyPr/>
          <a:lstStyle/>
          <a:p>
            <a:fld id="{03685321-4521-44B1-9F03-B99137F6A826}" type="slidenum">
              <a:rPr lang="en-US" altLang="zh-CN" smtClean="0"/>
              <a:pPr/>
              <a:t>27</a:t>
            </a:fld>
            <a:endParaRPr lang="en-US" altLang="zh-CN"/>
          </a:p>
        </p:txBody>
      </p:sp>
    </p:spTree>
    <p:extLst>
      <p:ext uri="{BB962C8B-B14F-4D97-AF65-F5344CB8AC3E}">
        <p14:creationId xmlns:p14="http://schemas.microsoft.com/office/powerpoint/2010/main" val="2146686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759828-10A0-4521-9321-7B9109BD4AE9}" type="slidenum">
              <a:rPr lang="en-US" altLang="zh-CN" smtClean="0"/>
              <a:pPr/>
              <a:t>28</a:t>
            </a:fld>
            <a:endParaRPr lang="en-US" altLang="zh-CN"/>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3487481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759828-10A0-4521-9321-7B9109BD4AE9}" type="slidenum">
              <a:rPr lang="en-US" altLang="zh-CN" smtClean="0"/>
              <a:pPr/>
              <a:t>29</a:t>
            </a:fld>
            <a:endParaRPr lang="en-US" altLang="zh-CN"/>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3604964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endParaRPr lang="zh-CN" altLang="en-US" dirty="0"/>
          </a:p>
        </p:txBody>
      </p:sp>
      <p:sp>
        <p:nvSpPr>
          <p:cNvPr id="65540" name="Slide Number Placeholder 3"/>
          <p:cNvSpPr>
            <a:spLocks noGrp="1"/>
          </p:cNvSpPr>
          <p:nvPr>
            <p:ph type="sldNum" sz="quarter" idx="5"/>
          </p:nvPr>
        </p:nvSpPr>
        <p:spPr>
          <a:noFill/>
        </p:spPr>
        <p:txBody>
          <a:bodyPr/>
          <a:lstStyle/>
          <a:p>
            <a:fld id="{3B4FFAD3-E8F8-44E6-8437-777110FFF291}" type="slidenum">
              <a:rPr lang="en-US" altLang="zh-CN" smtClean="0"/>
              <a:pPr/>
              <a:t>30</a:t>
            </a:fld>
            <a:endParaRPr lang="en-US" altLang="zh-CN"/>
          </a:p>
        </p:txBody>
      </p:sp>
    </p:spTree>
    <p:extLst>
      <p:ext uri="{BB962C8B-B14F-4D97-AF65-F5344CB8AC3E}">
        <p14:creationId xmlns:p14="http://schemas.microsoft.com/office/powerpoint/2010/main" val="1074282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D06AFF2-D672-480C-8D7B-2C2E413939F1}" type="slidenum">
              <a:rPr lang="en-US" altLang="zh-CN" smtClean="0"/>
              <a:pPr/>
              <a:t>31</a:t>
            </a:fld>
            <a:endParaRPr lang="en-US" altLang="zh-CN"/>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283209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C18C9DE8-B5E2-4720-81B9-8EB3B6982CE3}" type="slidenum">
              <a:rPr lang="en-US" altLang="zh-CN" smtClean="0"/>
              <a:pPr/>
              <a:t>32</a:t>
            </a:fld>
            <a:endParaRPr lang="en-US" altLang="zh-CN"/>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811882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增加一页</a:t>
            </a:r>
            <a:r>
              <a:rPr lang="en-US" altLang="zh-CN" dirty="0"/>
              <a:t>5G</a:t>
            </a:r>
            <a:endParaRPr lang="zh-CN" altLang="en-US" dirty="0"/>
          </a:p>
        </p:txBody>
      </p:sp>
      <p:sp>
        <p:nvSpPr>
          <p:cNvPr id="4" name="灯片编号占位符 3"/>
          <p:cNvSpPr>
            <a:spLocks noGrp="1"/>
          </p:cNvSpPr>
          <p:nvPr>
            <p:ph type="sldNum" sz="quarter" idx="5"/>
          </p:nvPr>
        </p:nvSpPr>
        <p:spPr/>
        <p:txBody>
          <a:bodyPr/>
          <a:lstStyle/>
          <a:p>
            <a:pPr>
              <a:defRPr/>
            </a:pPr>
            <a:fld id="{DED04A42-5562-4072-84FA-DE6A30A3A869}" type="slidenum">
              <a:rPr lang="en-US" altLang="zh-CN" smtClean="0"/>
              <a:pPr>
                <a:defRPr/>
              </a:pPr>
              <a:t>3</a:t>
            </a:fld>
            <a:endParaRPr lang="en-US" altLang="zh-CN"/>
          </a:p>
        </p:txBody>
      </p:sp>
    </p:spTree>
    <p:extLst>
      <p:ext uri="{BB962C8B-B14F-4D97-AF65-F5344CB8AC3E}">
        <p14:creationId xmlns:p14="http://schemas.microsoft.com/office/powerpoint/2010/main" val="24959553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13098C5B-016D-430B-8E82-BCC6A39D8AB6}" type="slidenum">
              <a:rPr lang="en-US" altLang="zh-CN" smtClean="0"/>
              <a:pPr/>
              <a:t>34</a:t>
            </a:fld>
            <a:endParaRPr lang="en-US" altLang="zh-CN"/>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287498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2B31E77A-E930-4800-810C-C7C5458CD326}" type="slidenum">
              <a:rPr lang="en-US" altLang="zh-CN" smtClean="0"/>
              <a:pPr/>
              <a:t>35</a:t>
            </a:fld>
            <a:endParaRPr lang="en-US" altLang="zh-CN"/>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375365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44E7ABD8-0CA2-4ADC-8625-0F739AE4F028}" type="slidenum">
              <a:rPr lang="en-US" altLang="zh-CN" smtClean="0"/>
              <a:pPr/>
              <a:t>37</a:t>
            </a:fld>
            <a:endParaRPr lang="en-US" altLang="zh-CN"/>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40442488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D6538E29-F594-49E5-800A-8B7607A3800E}" type="slidenum">
              <a:rPr lang="en-US" altLang="zh-CN" smtClean="0"/>
              <a:pPr/>
              <a:t>38</a:t>
            </a:fld>
            <a:endParaRPr lang="en-US" altLang="zh-CN"/>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159102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A29DBCBC-93D7-4301-B4F5-8EB27935D181}" type="slidenum">
              <a:rPr lang="en-US" altLang="zh-CN" smtClean="0"/>
              <a:pPr/>
              <a:t>39</a:t>
            </a:fld>
            <a:endParaRPr lang="en-US" altLang="zh-CN"/>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71156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F725FB1B-517C-49D3-8C94-0AC7EE95ADB2}" type="slidenum">
              <a:rPr lang="en-US" altLang="zh-CN" smtClean="0"/>
              <a:pPr/>
              <a:t>41</a:t>
            </a:fld>
            <a:endParaRPr lang="en-US" altLang="zh-CN"/>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681549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2DA4C4BE-079A-48C0-993B-26379531082C}" type="slidenum">
              <a:rPr lang="en-US" altLang="zh-CN" smtClean="0"/>
              <a:pPr/>
              <a:t>42</a:t>
            </a:fld>
            <a:endParaRPr lang="en-US" altLang="zh-CN"/>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445400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B72D5E73-0BA2-42C3-822F-7FE9E6554CDA}" type="slidenum">
              <a:rPr lang="en-US" altLang="zh-CN" smtClean="0"/>
              <a:pPr/>
              <a:t>43</a:t>
            </a:fld>
            <a:endParaRPr lang="en-US" altLang="zh-CN"/>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3356876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网络环境较差的情况下丢包，以及错误发生的可能性更大，使用</a:t>
            </a:r>
            <a:r>
              <a:rPr lang="en-US" altLang="zh-CN"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UDP</a:t>
            </a:r>
            <a:r>
              <a:rPr lang="zh-CN" altLang="en-US"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传输更加难以保证数据的准确性</a:t>
            </a:r>
          </a:p>
          <a:p>
            <a:endParaRPr lang="zh-CN" altLang="en-US" dirty="0"/>
          </a:p>
        </p:txBody>
      </p:sp>
      <p:sp>
        <p:nvSpPr>
          <p:cNvPr id="4" name="灯片编号占位符 3"/>
          <p:cNvSpPr>
            <a:spLocks noGrp="1"/>
          </p:cNvSpPr>
          <p:nvPr>
            <p:ph type="sldNum" sz="quarter" idx="5"/>
          </p:nvPr>
        </p:nvSpPr>
        <p:spPr/>
        <p:txBody>
          <a:bodyPr/>
          <a:lstStyle/>
          <a:p>
            <a:pPr>
              <a:defRPr/>
            </a:pPr>
            <a:fld id="{DED04A42-5562-4072-84FA-DE6A30A3A869}" type="slidenum">
              <a:rPr lang="en-US" altLang="zh-CN" smtClean="0"/>
              <a:pPr>
                <a:defRPr/>
              </a:pPr>
              <a:t>44</a:t>
            </a:fld>
            <a:endParaRPr lang="en-US" altLang="zh-CN"/>
          </a:p>
        </p:txBody>
      </p:sp>
    </p:spTree>
    <p:extLst>
      <p:ext uri="{BB962C8B-B14F-4D97-AF65-F5344CB8AC3E}">
        <p14:creationId xmlns:p14="http://schemas.microsoft.com/office/powerpoint/2010/main" val="39647624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D3C39CBB-22BB-4719-A34F-9FA2E69F9441}" type="slidenum">
              <a:rPr lang="en-US" altLang="zh-CN" smtClean="0"/>
              <a:pPr/>
              <a:t>45</a:t>
            </a:fld>
            <a:endParaRPr lang="en-US" altLang="zh-CN"/>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4250932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0EAA15B2-FB8F-485E-BAFF-4640E64CD65E}" type="slidenum">
              <a:rPr lang="en-US" altLang="zh-CN" smtClean="0"/>
              <a:pPr/>
              <a:t>4</a:t>
            </a:fld>
            <a:endParaRPr lang="en-US" altLang="zh-CN"/>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r>
              <a:rPr lang="zh-CN" altLang="en-US" dirty="0"/>
              <a:t>提出问题思考：上网内在流程（数字电讯号，互联网关键协议）；订票网站崩溃（网站架构分析，性能评估，排队论）；物流网传感器网络（网络无处不在）；智能建筑（</a:t>
            </a:r>
            <a:r>
              <a:rPr lang="en-US" altLang="zh-CN" dirty="0"/>
              <a:t>LEDB</a:t>
            </a:r>
            <a:r>
              <a:rPr lang="zh-CN" altLang="en-US" dirty="0"/>
              <a:t>展示平台）；移动互联网（微信，杀手级应用）</a:t>
            </a:r>
            <a:endParaRPr lang="zh-CN" altLang="zh-CN" dirty="0"/>
          </a:p>
        </p:txBody>
      </p:sp>
    </p:spTree>
    <p:extLst>
      <p:ext uri="{BB962C8B-B14F-4D97-AF65-F5344CB8AC3E}">
        <p14:creationId xmlns:p14="http://schemas.microsoft.com/office/powerpoint/2010/main" val="8737748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2A19961B-7E46-4971-BD59-787F7500F2A2}" type="slidenum">
              <a:rPr lang="en-US" altLang="zh-CN" smtClean="0"/>
              <a:pPr/>
              <a:t>46</a:t>
            </a:fld>
            <a:endParaRPr lang="en-US" altLang="zh-CN"/>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4474133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0BFD5E36-06EE-48FE-8FF1-D88270D1F17C}" type="slidenum">
              <a:rPr lang="en-US" altLang="zh-CN" smtClean="0"/>
              <a:pPr/>
              <a:t>47</a:t>
            </a:fld>
            <a:endParaRPr lang="en-US" altLang="zh-CN"/>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5362438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18A2314F-0B36-4CC7-A5F8-3D67A9B7A270}" type="slidenum">
              <a:rPr lang="en-US" altLang="zh-CN" smtClean="0"/>
              <a:pPr/>
              <a:t>48</a:t>
            </a:fld>
            <a:endParaRPr lang="en-US" altLang="zh-CN"/>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835217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D6538E29-F594-49E5-800A-8B7607A3800E}" type="slidenum">
              <a:rPr lang="en-US" altLang="zh-CN" smtClean="0"/>
              <a:pPr/>
              <a:t>49</a:t>
            </a:fld>
            <a:endParaRPr lang="en-US" altLang="zh-CN"/>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3364372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端系统发送数字信号到调制解调器，调制解调器将其转换为模拟信号传输，在</a:t>
            </a:r>
            <a:r>
              <a:rPr lang="en-US" altLang="zh-CN" dirty="0"/>
              <a:t>DSLAM</a:t>
            </a:r>
            <a:r>
              <a:rPr lang="zh-CN" altLang="en-US" dirty="0"/>
              <a:t>处转换回数字信号</a:t>
            </a:r>
          </a:p>
        </p:txBody>
      </p:sp>
      <p:sp>
        <p:nvSpPr>
          <p:cNvPr id="4" name="灯片编号占位符 3"/>
          <p:cNvSpPr>
            <a:spLocks noGrp="1"/>
          </p:cNvSpPr>
          <p:nvPr>
            <p:ph type="sldNum" sz="quarter" idx="5"/>
          </p:nvPr>
        </p:nvSpPr>
        <p:spPr/>
        <p:txBody>
          <a:bodyPr/>
          <a:lstStyle/>
          <a:p>
            <a:pPr>
              <a:defRPr/>
            </a:pPr>
            <a:fld id="{DED04A42-5562-4072-84FA-DE6A30A3A869}" type="slidenum">
              <a:rPr lang="en-US" altLang="zh-CN" smtClean="0"/>
              <a:pPr>
                <a:defRPr/>
              </a:pPr>
              <a:t>53</a:t>
            </a:fld>
            <a:endParaRPr lang="en-US" altLang="zh-CN"/>
          </a:p>
        </p:txBody>
      </p:sp>
    </p:spTree>
    <p:extLst>
      <p:ext uri="{BB962C8B-B14F-4D97-AF65-F5344CB8AC3E}">
        <p14:creationId xmlns:p14="http://schemas.microsoft.com/office/powerpoint/2010/main" val="10298949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Times New Roman" pitchFamily="18" charset="0"/>
                <a:ea typeface="宋体" pitchFamily="2" charset="-122"/>
                <a:cs typeface="+mn-cs"/>
              </a:rPr>
              <a:t>下行</a:t>
            </a:r>
            <a:r>
              <a:rPr lang="en-US" altLang="zh-CN" sz="1200" b="0" i="0" u="none" strike="noStrike" kern="1200" dirty="0">
                <a:solidFill>
                  <a:schemeClr val="tx1"/>
                </a:solidFill>
                <a:effectLst/>
                <a:latin typeface="Times New Roman" pitchFamily="18" charset="0"/>
                <a:ea typeface="宋体" pitchFamily="2" charset="-122"/>
                <a:cs typeface="+mn-cs"/>
              </a:rPr>
              <a:t>HFC</a:t>
            </a:r>
            <a:r>
              <a:rPr lang="zh-CN" altLang="en-US" sz="1200" b="0" i="0" u="none" strike="noStrike" kern="1200" dirty="0">
                <a:solidFill>
                  <a:schemeClr val="tx1"/>
                </a:solidFill>
                <a:effectLst/>
                <a:latin typeface="Times New Roman" pitchFamily="18" charset="0"/>
                <a:ea typeface="宋体" pitchFamily="2" charset="-122"/>
                <a:cs typeface="+mn-cs"/>
              </a:rPr>
              <a:t>信道不会发生冲突，因为下行信道的分组是由同一个源按照一定的规则发出的，在发出时已经经过了处理，因而不会发生冲突。</a:t>
            </a:r>
          </a:p>
          <a:p>
            <a:endParaRPr lang="zh-CN" altLang="en-US" dirty="0"/>
          </a:p>
        </p:txBody>
      </p:sp>
      <p:sp>
        <p:nvSpPr>
          <p:cNvPr id="4" name="灯片编号占位符 3"/>
          <p:cNvSpPr>
            <a:spLocks noGrp="1"/>
          </p:cNvSpPr>
          <p:nvPr>
            <p:ph type="sldNum" sz="quarter" idx="5"/>
          </p:nvPr>
        </p:nvSpPr>
        <p:spPr/>
        <p:txBody>
          <a:bodyPr/>
          <a:lstStyle/>
          <a:p>
            <a:pPr>
              <a:defRPr/>
            </a:pPr>
            <a:fld id="{DED04A42-5562-4072-84FA-DE6A30A3A869}" type="slidenum">
              <a:rPr lang="en-US" altLang="zh-CN" smtClean="0"/>
              <a:pPr>
                <a:defRPr/>
              </a:pPr>
              <a:t>56</a:t>
            </a:fld>
            <a:endParaRPr lang="en-US" altLang="zh-CN"/>
          </a:p>
        </p:txBody>
      </p:sp>
    </p:spTree>
    <p:extLst>
      <p:ext uri="{BB962C8B-B14F-4D97-AF65-F5344CB8AC3E}">
        <p14:creationId xmlns:p14="http://schemas.microsoft.com/office/powerpoint/2010/main" val="23792306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CC2E4D15-BBA3-4EB5-8ABB-BA347D003298}" type="slidenum">
              <a:rPr lang="en-US" altLang="zh-CN" smtClean="0"/>
              <a:pPr/>
              <a:t>59</a:t>
            </a:fld>
            <a:endParaRPr lang="en-US" altLang="zh-CN"/>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886000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DC011C06-BB65-47A7-89A5-675C24F3331B}" type="slidenum">
              <a:rPr lang="en-US" altLang="zh-CN" smtClean="0"/>
              <a:pPr/>
              <a:t>60</a:t>
            </a:fld>
            <a:endParaRPr lang="en-US" altLang="zh-CN"/>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5054712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D4A1F74B-CC7F-4EDB-B3AF-EBC2237AB71B}" type="slidenum">
              <a:rPr lang="en-US" altLang="zh-CN" smtClean="0"/>
              <a:pPr/>
              <a:t>61</a:t>
            </a:fld>
            <a:endParaRPr lang="en-US" altLang="zh-CN"/>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61312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9E9FDA4B-38AB-4FE9-B7D9-3CFB91A4488F}" type="slidenum">
              <a:rPr lang="en-US" altLang="zh-CN" smtClean="0"/>
              <a:pPr/>
              <a:t>62</a:t>
            </a:fld>
            <a:endParaRPr lang="en-US" altLang="zh-CN"/>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129442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0EAA15B2-FB8F-485E-BAFF-4640E64CD65E}" type="slidenum">
              <a:rPr lang="en-US" altLang="zh-CN" smtClean="0"/>
              <a:pPr/>
              <a:t>6</a:t>
            </a:fld>
            <a:endParaRPr lang="en-US" altLang="zh-CN"/>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r>
              <a:rPr lang="zh-CN" altLang="en-US" dirty="0"/>
              <a:t>提出问题思考：上网内在流程（数字电讯号，互联网关键协议）；订票网站崩溃（网站架构分析，性能评估，排队论）；物流网传感器网络（网络无处不在）；智能建筑（</a:t>
            </a:r>
            <a:r>
              <a:rPr lang="en-US" altLang="zh-CN" dirty="0"/>
              <a:t>LEDB</a:t>
            </a:r>
            <a:r>
              <a:rPr lang="zh-CN" altLang="en-US" dirty="0"/>
              <a:t>展示平台）；移动互联网（微信，杀手级应用）</a:t>
            </a:r>
            <a:endParaRPr lang="zh-CN" altLang="zh-CN" dirty="0"/>
          </a:p>
        </p:txBody>
      </p:sp>
    </p:spTree>
    <p:extLst>
      <p:ext uri="{BB962C8B-B14F-4D97-AF65-F5344CB8AC3E}">
        <p14:creationId xmlns:p14="http://schemas.microsoft.com/office/powerpoint/2010/main" val="4216566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7C1D42B6-64F7-4C19-997B-9D7F9C917089}" type="slidenum">
              <a:rPr lang="en-US" altLang="zh-CN" smtClean="0"/>
              <a:pPr/>
              <a:t>63</a:t>
            </a:fld>
            <a:endParaRPr lang="en-US" altLang="zh-CN"/>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9582155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9A5BE217-04A1-4288-9EE4-691099A4337B}" type="slidenum">
              <a:rPr lang="en-US" altLang="zh-CN" smtClean="0"/>
              <a:pPr/>
              <a:t>64</a:t>
            </a:fld>
            <a:endParaRPr lang="en-US" altLang="zh-CN"/>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413622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ED9CA3C7-75B0-4135-8761-81213EF157E6}" type="slidenum">
              <a:rPr lang="en-US" altLang="zh-CN" smtClean="0"/>
              <a:pPr/>
              <a:t>65</a:t>
            </a:fld>
            <a:endParaRPr lang="en-US" altLang="zh-CN"/>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2314334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D6538E29-F594-49E5-800A-8B7607A3800E}" type="slidenum">
              <a:rPr lang="en-US" altLang="zh-CN" smtClean="0"/>
              <a:pPr/>
              <a:t>66</a:t>
            </a:fld>
            <a:endParaRPr lang="en-US" altLang="zh-CN"/>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2543211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CA674655-A2A5-4742-83C1-FE129D2FECBC}" type="slidenum">
              <a:rPr lang="en-US" altLang="zh-CN" smtClean="0"/>
              <a:pPr/>
              <a:t>67</a:t>
            </a:fld>
            <a:endParaRPr lang="en-US" altLang="zh-CN"/>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42101607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5DF20C21-CAB5-4E6F-A6F2-FE256BD82E67}" type="slidenum">
              <a:rPr lang="en-US" altLang="zh-CN" smtClean="0"/>
              <a:pPr/>
              <a:t>68</a:t>
            </a:fld>
            <a:endParaRPr lang="en-US" altLang="zh-CN"/>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6385516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51BD1C60-41DE-4B31-98A2-74AD8D49DBBE}" type="slidenum">
              <a:rPr lang="en-US" altLang="zh-CN" smtClean="0"/>
              <a:pPr/>
              <a:t>69</a:t>
            </a:fld>
            <a:endParaRPr lang="en-US" altLang="zh-CN"/>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9770684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44D185C0-C61B-4E80-A049-B73C21B9616D}" type="slidenum">
              <a:rPr lang="en-US" altLang="zh-CN" smtClean="0"/>
              <a:pPr/>
              <a:t>70</a:t>
            </a:fld>
            <a:endParaRPr lang="en-US" altLang="zh-CN"/>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46574" y="4861441"/>
            <a:ext cx="5206153" cy="4605576"/>
          </a:xfrm>
          <a:noFill/>
          <a:ln/>
        </p:spPr>
        <p:txBody>
          <a:bodyPr/>
          <a:lstStyle/>
          <a:p>
            <a:pPr eaLnBrk="1" hangingPunct="1"/>
            <a:r>
              <a:rPr lang="en-US" altLang="zh-CN" dirty="0"/>
              <a:t>Two simple multiple access control techniques.</a:t>
            </a:r>
          </a:p>
          <a:p>
            <a:pPr eaLnBrk="1" hangingPunct="1"/>
            <a:endParaRPr lang="en-US" altLang="zh-CN" dirty="0"/>
          </a:p>
          <a:p>
            <a:pPr eaLnBrk="1" hangingPunct="1"/>
            <a:r>
              <a:rPr lang="en-US" altLang="zh-CN" dirty="0"/>
              <a:t>Each mobile</a:t>
            </a:r>
            <a:r>
              <a:rPr lang="en-US" altLang="zh-CN" dirty="0">
                <a:latin typeface="Arial" charset="0"/>
              </a:rPr>
              <a:t>’</a:t>
            </a:r>
            <a:r>
              <a:rPr lang="en-US" altLang="zh-CN" dirty="0"/>
              <a:t>s share of the bandwidth is divided into portions for the uplink and the downlink. Also, possibly, out of band signaling.</a:t>
            </a:r>
          </a:p>
          <a:p>
            <a:pPr eaLnBrk="1" hangingPunct="1"/>
            <a:endParaRPr lang="en-US" altLang="zh-CN" dirty="0"/>
          </a:p>
          <a:p>
            <a:pPr eaLnBrk="1" hangingPunct="1"/>
            <a:r>
              <a:rPr lang="en-US" altLang="zh-CN" dirty="0"/>
              <a:t>As we will see, used in AMPS, GSM, IS-54/136</a:t>
            </a:r>
          </a:p>
        </p:txBody>
      </p:sp>
    </p:spTree>
    <p:extLst>
      <p:ext uri="{BB962C8B-B14F-4D97-AF65-F5344CB8AC3E}">
        <p14:creationId xmlns:p14="http://schemas.microsoft.com/office/powerpoint/2010/main" val="22732538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92A3F9B8-C1AA-4940-82DB-13FF252A1436}" type="slidenum">
              <a:rPr lang="en-US" altLang="zh-CN" smtClean="0"/>
              <a:pPr/>
              <a:t>72</a:t>
            </a:fld>
            <a:endParaRPr lang="en-US" altLang="zh-CN"/>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27585533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BBF48CAB-1337-4A91-B4E5-7588759C92BD}" type="slidenum">
              <a:rPr lang="en-US" altLang="zh-CN" smtClean="0"/>
              <a:pPr/>
              <a:t>73</a:t>
            </a:fld>
            <a:endParaRPr lang="en-US" altLang="zh-CN"/>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641373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37FF34B1-8D21-46F3-BEA7-D26FEBEB477E}" type="slidenum">
              <a:rPr lang="en-US" altLang="zh-CN" smtClean="0"/>
              <a:pPr/>
              <a:t>7</a:t>
            </a:fld>
            <a:endParaRPr lang="en-US" altLang="zh-CN"/>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29142862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07517DFA-0E45-4093-8137-94344BD3D482}" type="slidenum">
              <a:rPr lang="en-US" altLang="zh-CN" smtClean="0"/>
              <a:pPr/>
              <a:t>75</a:t>
            </a:fld>
            <a:endParaRPr lang="en-US" altLang="zh-CN"/>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408214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F420C18D-B1D3-46AC-9D3F-31E1A4F61673}" type="slidenum">
              <a:rPr lang="en-US" altLang="zh-CN" smtClean="0"/>
              <a:pPr/>
              <a:t>8</a:t>
            </a:fld>
            <a:endParaRPr lang="en-US" altLang="zh-CN"/>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400967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2D12B323-1449-486C-A81B-84E78FD6B79F}" type="slidenum">
              <a:rPr lang="en-US" altLang="zh-CN" smtClean="0"/>
              <a:pPr/>
              <a:t>9</a:t>
            </a:fld>
            <a:endParaRPr lang="en-US" altLang="zh-CN"/>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2772215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02B7ED36-389F-4867-B3FC-063BBDF2D740}" type="slidenum">
              <a:rPr lang="en-US" altLang="zh-CN" smtClean="0"/>
              <a:pPr/>
              <a:t>11</a:t>
            </a:fld>
            <a:endParaRPr lang="en-US" altLang="zh-CN"/>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77324056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4.xml"/><Relationship Id="rId7" Type="http://schemas.openxmlformats.org/officeDocument/2006/relationships/image" Target="../media/image2.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8622" y="0"/>
            <a:ext cx="9144000" cy="5149794"/>
          </a:xfrm>
          <a:prstGeom prst="rect">
            <a:avLst/>
          </a:prstGeom>
        </p:spPr>
      </p:pic>
      <p:sp>
        <p:nvSpPr>
          <p:cNvPr id="2" name="标题 1"/>
          <p:cNvSpPr>
            <a:spLocks noGrp="1"/>
          </p:cNvSpPr>
          <p:nvPr>
            <p:ph type="ctrTitle"/>
            <p:custDataLst>
              <p:tags r:id="rId2"/>
            </p:custDataLst>
          </p:nvPr>
        </p:nvSpPr>
        <p:spPr>
          <a:xfrm>
            <a:off x="1259632" y="908720"/>
            <a:ext cx="7772400" cy="1470025"/>
          </a:xfrm>
        </p:spPr>
        <p:txBody>
          <a:bodyPr>
            <a:normAutofit/>
          </a:bodyPr>
          <a:lstStyle>
            <a:lvl1pPr>
              <a:defRPr sz="4400" b="0">
                <a:solidFill>
                  <a:schemeClr val="bg1"/>
                </a:solidFill>
                <a:effectLst>
                  <a:outerShdw blurRad="38100" dist="38100" dir="2700000" algn="tl">
                    <a:srgbClr val="000000">
                      <a:alpha val="43137"/>
                    </a:srgbClr>
                  </a:outerShdw>
                </a:effectLst>
              </a:defRPr>
            </a:lvl1pPr>
          </a:lstStyle>
          <a:p>
            <a:r>
              <a:rPr lang="zh-CN" altLang="en-US"/>
              <a:t>单击此处编辑母版标题样式</a:t>
            </a:r>
            <a:endParaRPr lang="zh-CN" altLang="en-US" dirty="0"/>
          </a:p>
        </p:txBody>
      </p:sp>
      <p:sp>
        <p:nvSpPr>
          <p:cNvPr id="3" name="副标题 2"/>
          <p:cNvSpPr>
            <a:spLocks noGrp="1"/>
          </p:cNvSpPr>
          <p:nvPr>
            <p:ph type="subTitle" idx="1"/>
            <p:custDataLst>
              <p:tags r:id="rId3"/>
            </p:custDataLst>
          </p:nvPr>
        </p:nvSpPr>
        <p:spPr>
          <a:xfrm>
            <a:off x="3851920" y="5949280"/>
            <a:ext cx="4248472" cy="648072"/>
          </a:xfrm>
        </p:spPr>
        <p:txBody>
          <a:bodyPr>
            <a:normAutofit/>
          </a:bodyPr>
          <a:lstStyle>
            <a:lvl1pPr marL="0" indent="0" algn="ctr">
              <a:buNone/>
              <a:defRPr sz="2400">
                <a:solidFill>
                  <a:srgbClr val="7030A0"/>
                </a:solidFill>
                <a:effectLst>
                  <a:outerShdw blurRad="38100" dist="38100" dir="2700000" algn="tl">
                    <a:srgbClr val="000000">
                      <a:alpha val="43137"/>
                    </a:srgbClr>
                  </a:outerShdw>
                </a:effectLst>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pic>
        <p:nvPicPr>
          <p:cNvPr id="8" name="图片 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4716016" y="5301208"/>
            <a:ext cx="1584176" cy="625502"/>
          </a:xfrm>
          <a:prstGeom prst="rect">
            <a:avLst/>
          </a:prstGeom>
        </p:spPr>
      </p:pic>
      <p:pic>
        <p:nvPicPr>
          <p:cNvPr id="9" name="图片 8"/>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3942922" y="5301208"/>
            <a:ext cx="647700" cy="646748"/>
          </a:xfrm>
          <a:prstGeom prst="rect">
            <a:avLst/>
          </a:prstGeom>
        </p:spPr>
      </p:pic>
    </p:spTree>
    <p:extLst>
      <p:ext uri="{BB962C8B-B14F-4D97-AF65-F5344CB8AC3E}">
        <p14:creationId xmlns:p14="http://schemas.microsoft.com/office/powerpoint/2010/main" val="4084548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7200" y="274638"/>
            <a:ext cx="8229600" cy="994122"/>
          </a:xfrm>
        </p:spPr>
        <p:txBody>
          <a:bodyPr/>
          <a:lstStyle>
            <a:lvl1pPr algn="l">
              <a:defRPr/>
            </a:lvl1pPr>
          </a:lstStyle>
          <a:p>
            <a:r>
              <a:rPr lang="zh-CN" altLang="en-US" dirty="0"/>
              <a:t>单击此处编辑母版标题样式</a:t>
            </a:r>
          </a:p>
        </p:txBody>
      </p:sp>
      <p:sp>
        <p:nvSpPr>
          <p:cNvPr id="3" name="内容占位符 2"/>
          <p:cNvSpPr>
            <a:spLocks noGrp="1"/>
          </p:cNvSpPr>
          <p:nvPr>
            <p:ph idx="1"/>
            <p:custDataLst>
              <p:tags r:id="rId2"/>
            </p:custDataLst>
          </p:nvPr>
        </p:nvSpPr>
        <p:spPr>
          <a:xfrm>
            <a:off x="457200" y="1412776"/>
            <a:ext cx="8229600" cy="4713387"/>
          </a:xfrm>
        </p:spPr>
        <p:txBody>
          <a:bodyPr/>
          <a:lstStyle>
            <a:lvl1pPr marL="342900" indent="-342900">
              <a:buClr>
                <a:srgbClr val="0070C0"/>
              </a:buClr>
              <a:buSzPct val="70000"/>
              <a:buFont typeface="Wingdings" pitchFamily="2" charset="2"/>
              <a:buChar char="p"/>
              <a:defRPr/>
            </a:lvl1pPr>
            <a:lvl2pPr marL="742950" indent="-285750">
              <a:buClr>
                <a:schemeClr val="bg1">
                  <a:lumMod val="50000"/>
                </a:schemeClr>
              </a:buClr>
              <a:buSzPct val="70000"/>
              <a:buFont typeface="Verdana" pitchFamily="34" charset="0"/>
              <a:buChar char="●"/>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custDataLst>
              <p:tags r:id="rId3"/>
            </p:custDataLst>
          </p:nvPr>
        </p:nvSpPr>
        <p:spPr>
          <a:xfrm>
            <a:off x="467544" y="1268760"/>
            <a:ext cx="8280920" cy="72008"/>
          </a:xfrm>
          <a:prstGeom prst="rect">
            <a:avLst/>
          </a:prstGeom>
          <a:gradFill flip="none" rotWithShape="1">
            <a:gsLst>
              <a:gs pos="0">
                <a:srgbClr val="6B19FF"/>
              </a:gs>
              <a:gs pos="39999">
                <a:srgbClr val="85C2FF"/>
              </a:gs>
              <a:gs pos="70000">
                <a:srgbClr val="C4D6EB"/>
              </a:gs>
              <a:gs pos="100000">
                <a:srgbClr val="FFEBFA"/>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日期占位符 10"/>
          <p:cNvSpPr>
            <a:spLocks noGrp="1"/>
          </p:cNvSpPr>
          <p:nvPr>
            <p:ph type="dt" sz="half" idx="10"/>
          </p:nvPr>
        </p:nvSpPr>
        <p:spPr/>
        <p:txBody>
          <a:bodyPr/>
          <a:lstStyle/>
          <a:p>
            <a:pPr>
              <a:defRPr/>
            </a:pPr>
            <a:r>
              <a:rPr lang="zh-CN" altLang="en-US"/>
              <a:t>清华大学 </a:t>
            </a:r>
            <a:r>
              <a:rPr lang="en-US" altLang="zh-CN"/>
              <a:t>2019</a:t>
            </a:r>
            <a:r>
              <a:rPr lang="zh-CN" altLang="en-US"/>
              <a:t>秋</a:t>
            </a:r>
            <a:r>
              <a:rPr lang="en-US" altLang="zh-CN"/>
              <a:t>W1</a:t>
            </a:r>
            <a:endParaRPr lang="en-US" altLang="zh-CN" dirty="0"/>
          </a:p>
        </p:txBody>
      </p:sp>
      <p:sp>
        <p:nvSpPr>
          <p:cNvPr id="12" name="页脚占位符 11"/>
          <p:cNvSpPr>
            <a:spLocks noGrp="1"/>
          </p:cNvSpPr>
          <p:nvPr>
            <p:ph type="ftr" sz="quarter" idx="11"/>
          </p:nvPr>
        </p:nvSpPr>
        <p:spPr/>
        <p:txBody>
          <a:bodyPr/>
          <a:lstStyle/>
          <a:p>
            <a:pPr>
              <a:defRPr/>
            </a:pPr>
            <a:endParaRPr lang="en-US" altLang="zh-CN"/>
          </a:p>
        </p:txBody>
      </p:sp>
      <p:sp>
        <p:nvSpPr>
          <p:cNvPr id="13" name="灯片编号占位符 12"/>
          <p:cNvSpPr>
            <a:spLocks noGrp="1"/>
          </p:cNvSpPr>
          <p:nvPr>
            <p:ph type="sldNum" sz="quarter" idx="12"/>
          </p:nvPr>
        </p:nvSpPr>
        <p:spPr/>
        <p:txBody>
          <a:bodyPr/>
          <a:lstStyle/>
          <a:p>
            <a:pPr>
              <a:defRPr/>
            </a:pPr>
            <a:fld id="{DD87BB61-0852-4579-B8B0-838F8396C9D3}" type="slidenum">
              <a:rPr lang="en-US" altLang="zh-CN" smtClean="0"/>
              <a:pPr>
                <a:defRPr/>
              </a:pPr>
              <a:t>‹#›</a:t>
            </a:fld>
            <a:endParaRPr lang="en-US" altLang="zh-CN" dirty="0"/>
          </a:p>
        </p:txBody>
      </p:sp>
    </p:spTree>
    <p:extLst>
      <p:ext uri="{BB962C8B-B14F-4D97-AF65-F5344CB8AC3E}">
        <p14:creationId xmlns:p14="http://schemas.microsoft.com/office/powerpoint/2010/main" val="2568925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994122"/>
          </a:xfrm>
        </p:spPr>
        <p:txBody>
          <a:bodyPr/>
          <a:lstStyle>
            <a:lvl1pPr algn="l">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pPr>
              <a:defRPr/>
            </a:pPr>
            <a:r>
              <a:rPr lang="zh-CN" altLang="en-US"/>
              <a:t>清华大学 </a:t>
            </a:r>
            <a:r>
              <a:rPr lang="en-US" altLang="zh-CN"/>
              <a:t>2019</a:t>
            </a:r>
            <a:r>
              <a:rPr lang="zh-CN" altLang="en-US"/>
              <a:t>秋</a:t>
            </a:r>
            <a:r>
              <a:rPr lang="en-US" altLang="zh-CN"/>
              <a:t>W1</a:t>
            </a:r>
            <a:endParaRPr lang="en-US" altLang="zh-CN" dirty="0"/>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pPr>
              <a:defRPr/>
            </a:pPr>
            <a:fld id="{08E72BF9-95AF-4257-9733-B5684CDBC482}" type="slidenum">
              <a:rPr lang="en-US" altLang="zh-CN" smtClean="0"/>
              <a:pPr>
                <a:defRPr/>
              </a:pPr>
              <a:t>‹#›</a:t>
            </a:fld>
            <a:endParaRPr lang="en-US" altLang="zh-CN" dirty="0"/>
          </a:p>
        </p:txBody>
      </p:sp>
      <p:sp>
        <p:nvSpPr>
          <p:cNvPr id="6" name="矩形 5"/>
          <p:cNvSpPr/>
          <p:nvPr userDrawn="1">
            <p:custDataLst>
              <p:tags r:id="rId1"/>
            </p:custDataLst>
          </p:nvPr>
        </p:nvSpPr>
        <p:spPr>
          <a:xfrm>
            <a:off x="467544" y="1268760"/>
            <a:ext cx="8280920" cy="72008"/>
          </a:xfrm>
          <a:prstGeom prst="rect">
            <a:avLst/>
          </a:prstGeom>
          <a:gradFill flip="none" rotWithShape="1">
            <a:gsLst>
              <a:gs pos="0">
                <a:srgbClr val="6B19FF"/>
              </a:gs>
              <a:gs pos="39999">
                <a:srgbClr val="85C2FF"/>
              </a:gs>
              <a:gs pos="70000">
                <a:srgbClr val="C4D6EB"/>
              </a:gs>
              <a:gs pos="100000">
                <a:srgbClr val="FFEBFA"/>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5113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a:t>清华大学 </a:t>
            </a:r>
            <a:r>
              <a:rPr lang="en-US" altLang="zh-CN"/>
              <a:t>2019</a:t>
            </a:r>
            <a:r>
              <a:rPr lang="zh-CN" altLang="en-US"/>
              <a:t>秋</a:t>
            </a:r>
            <a:r>
              <a:rPr lang="en-US" altLang="zh-CN"/>
              <a:t>W1</a:t>
            </a:r>
            <a:endParaRPr lang="en-US" altLang="zh-CN" dirty="0"/>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pPr>
              <a:defRPr/>
            </a:pPr>
            <a:fld id="{8022E9AF-EF63-48B1-8D22-BD81E013776D}" type="slidenum">
              <a:rPr lang="en-US" altLang="zh-CN" smtClean="0"/>
              <a:pPr>
                <a:defRPr/>
              </a:pPr>
              <a:t>‹#›</a:t>
            </a:fld>
            <a:endParaRPr lang="en-US" altLang="zh-CN" dirty="0"/>
          </a:p>
        </p:txBody>
      </p:sp>
    </p:spTree>
    <p:extLst>
      <p:ext uri="{BB962C8B-B14F-4D97-AF65-F5344CB8AC3E}">
        <p14:creationId xmlns:p14="http://schemas.microsoft.com/office/powerpoint/2010/main" val="4886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994122"/>
          </a:xfrm>
        </p:spPr>
        <p:txBody>
          <a:bodyPr/>
          <a:lstStyle>
            <a:lvl1pPr algn="l">
              <a:defRPr/>
            </a:lvl1pPr>
          </a:lstStyle>
          <a:p>
            <a:r>
              <a:rPr kumimoji="0" lang="zh-CN" altLang="en-US" dirty="0"/>
              <a:t>单击此处编辑母版标题样式</a:t>
            </a:r>
            <a:endParaRPr kumimoji="0" lang="en-US" dirty="0"/>
          </a:p>
        </p:txBody>
      </p:sp>
      <p:sp>
        <p:nvSpPr>
          <p:cNvPr id="5" name="日期占位符 4"/>
          <p:cNvSpPr>
            <a:spLocks noGrp="1"/>
          </p:cNvSpPr>
          <p:nvPr>
            <p:ph type="dt" sz="half" idx="10"/>
          </p:nvPr>
        </p:nvSpPr>
        <p:spPr/>
        <p:txBody>
          <a:bodyPr/>
          <a:lstStyle/>
          <a:p>
            <a:pPr>
              <a:defRPr/>
            </a:pPr>
            <a:r>
              <a:rPr lang="zh-CN" altLang="en-US"/>
              <a:t>清华大学 </a:t>
            </a:r>
            <a:r>
              <a:rPr lang="en-US" altLang="zh-CN"/>
              <a:t>2019</a:t>
            </a:r>
            <a:r>
              <a:rPr lang="zh-CN" altLang="en-US"/>
              <a:t>秋</a:t>
            </a:r>
            <a:r>
              <a:rPr lang="en-US" altLang="zh-CN"/>
              <a:t>W1</a:t>
            </a:r>
            <a:endParaRPr lang="en-US" altLang="zh-CN" dirty="0"/>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4449C5D5-3463-4389-BB40-5F9C1CD84AA9}" type="slidenum">
              <a:rPr lang="en-US" altLang="zh-CN" smtClean="0"/>
              <a:pPr>
                <a:defRPr/>
              </a:pPr>
              <a:t>‹#›</a:t>
            </a:fld>
            <a:endParaRPr lang="en-US" altLang="zh-CN" dirty="0"/>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8" name="矩形 7"/>
          <p:cNvSpPr/>
          <p:nvPr userDrawn="1">
            <p:custDataLst>
              <p:tags r:id="rId1"/>
            </p:custDataLst>
          </p:nvPr>
        </p:nvSpPr>
        <p:spPr>
          <a:xfrm>
            <a:off x="467544" y="1268760"/>
            <a:ext cx="8280920" cy="72008"/>
          </a:xfrm>
          <a:prstGeom prst="rect">
            <a:avLst/>
          </a:prstGeom>
          <a:gradFill flip="none" rotWithShape="1">
            <a:gsLst>
              <a:gs pos="0">
                <a:srgbClr val="6B19FF"/>
              </a:gs>
              <a:gs pos="39999">
                <a:srgbClr val="85C2FF"/>
              </a:gs>
              <a:gs pos="70000">
                <a:srgbClr val="C4D6EB"/>
              </a:gs>
              <a:gs pos="100000">
                <a:srgbClr val="FFEBFA"/>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457200"/>
            <a:ext cx="8229600" cy="1371600"/>
          </a:xfrm>
        </p:spPr>
        <p:txBody>
          <a:bodyPr/>
          <a:lstStyle/>
          <a:p>
            <a:r>
              <a:rPr lang="zh-CN" altLang="en-US"/>
              <a:t>单击此处编辑母版标题样式</a:t>
            </a:r>
          </a:p>
        </p:txBody>
      </p:sp>
      <p:sp>
        <p:nvSpPr>
          <p:cNvPr id="3" name="内容占位符 2"/>
          <p:cNvSpPr>
            <a:spLocks noGrp="1"/>
          </p:cNvSpPr>
          <p:nvPr>
            <p:ph sz="quarter" idx="1"/>
          </p:nvPr>
        </p:nvSpPr>
        <p:spPr>
          <a:xfrm>
            <a:off x="457200" y="1981200"/>
            <a:ext cx="40386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40386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4000500"/>
            <a:ext cx="40386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4000500"/>
            <a:ext cx="40386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3"/>
          <p:cNvSpPr>
            <a:spLocks noGrp="1" noChangeArrowheads="1"/>
          </p:cNvSpPr>
          <p:nvPr>
            <p:ph type="sldNum" sz="quarter" idx="11"/>
          </p:nvPr>
        </p:nvSpPr>
        <p:spPr>
          <a:ln/>
        </p:spPr>
        <p:txBody>
          <a:bodyPr/>
          <a:lstStyle>
            <a:lvl1pPr>
              <a:defRPr/>
            </a:lvl1pPr>
          </a:lstStyle>
          <a:p>
            <a:pPr>
              <a:defRPr/>
            </a:pPr>
            <a:fld id="{613FA0FD-131D-4F56-8E02-39FA8CE18B10}" type="slidenum">
              <a:rPr lang="en-US" altLang="zh-CN"/>
              <a:pPr>
                <a:defRPr/>
              </a:pPr>
              <a:t>‹#›</a:t>
            </a:fld>
            <a:endParaRPr lang="en-US" altLang="zh-CN" dirty="0"/>
          </a:p>
        </p:txBody>
      </p:sp>
      <p:sp>
        <p:nvSpPr>
          <p:cNvPr id="9" name="Rectangle 16"/>
          <p:cNvSpPr>
            <a:spLocks noGrp="1" noChangeArrowheads="1"/>
          </p:cNvSpPr>
          <p:nvPr>
            <p:ph type="dt" sz="half" idx="12"/>
          </p:nvPr>
        </p:nvSpPr>
        <p:spPr>
          <a:ln/>
        </p:spPr>
        <p:txBody>
          <a:bodyPr/>
          <a:lstStyle>
            <a:lvl1pPr>
              <a:defRPr/>
            </a:lvl1pPr>
          </a:lstStyle>
          <a:p>
            <a:pPr>
              <a:defRPr/>
            </a:pPr>
            <a:r>
              <a:rPr lang="zh-CN" altLang="en-US"/>
              <a:t>清华大学 </a:t>
            </a:r>
            <a:r>
              <a:rPr lang="en-US" altLang="zh-CN"/>
              <a:t>2019</a:t>
            </a:r>
            <a:r>
              <a:rPr lang="zh-CN" altLang="en-US"/>
              <a:t>秋</a:t>
            </a:r>
            <a:r>
              <a:rPr lang="en-US" altLang="zh-CN"/>
              <a:t>W1</a:t>
            </a:r>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981200"/>
            <a:ext cx="82296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 y="4000500"/>
            <a:ext cx="82296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BFF16326-526B-4AEB-B571-C4CBE5CC65E4}" type="slidenum">
              <a:rPr lang="en-US" altLang="zh-CN"/>
              <a:pPr>
                <a:defRPr/>
              </a:pPr>
              <a:t>‹#›</a:t>
            </a:fld>
            <a:endParaRPr lang="en-US" altLang="zh-CN" dirty="0"/>
          </a:p>
        </p:txBody>
      </p:sp>
      <p:sp>
        <p:nvSpPr>
          <p:cNvPr id="7" name="Rectangle 16"/>
          <p:cNvSpPr>
            <a:spLocks noGrp="1" noChangeArrowheads="1"/>
          </p:cNvSpPr>
          <p:nvPr>
            <p:ph type="dt" sz="half" idx="12"/>
          </p:nvPr>
        </p:nvSpPr>
        <p:spPr>
          <a:ln/>
        </p:spPr>
        <p:txBody>
          <a:bodyPr/>
          <a:lstStyle>
            <a:lvl1pPr>
              <a:defRPr/>
            </a:lvl1pPr>
          </a:lstStyle>
          <a:p>
            <a:pPr>
              <a:defRPr/>
            </a:pPr>
            <a:r>
              <a:rPr lang="zh-CN" altLang="en-US"/>
              <a:t>清华大学 </a:t>
            </a:r>
            <a:r>
              <a:rPr lang="en-US" altLang="zh-CN"/>
              <a:t>2019</a:t>
            </a:r>
            <a:r>
              <a:rPr lang="zh-CN" altLang="en-US"/>
              <a:t>秋</a:t>
            </a:r>
            <a:r>
              <a:rPr lang="en-US" altLang="zh-CN"/>
              <a:t>W1</a:t>
            </a:r>
            <a:endParaRPr lang="en-US" altLang="zh-CN" dirty="0"/>
          </a:p>
        </p:txBody>
      </p:sp>
    </p:spTree>
    <p:extLst>
      <p:ext uri="{BB962C8B-B14F-4D97-AF65-F5344CB8AC3E}">
        <p14:creationId xmlns:p14="http://schemas.microsoft.com/office/powerpoint/2010/main" val="492331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DC41ADA-08CD-4FC3-AD78-806345165936}" type="slidenum">
              <a:rPr lang="en-US" altLang="zh-CN" smtClean="0"/>
              <a:pPr>
                <a:defRPr/>
              </a:pPr>
              <a:t>‹#›</a:t>
            </a:fld>
            <a:endParaRPr lang="en-US" altLang="zh-CN"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r>
              <a:rPr lang="zh-CN" altLang="en-US"/>
              <a:t>清华大学 </a:t>
            </a:r>
            <a:r>
              <a:rPr lang="en-US" altLang="zh-CN"/>
              <a:t>2019</a:t>
            </a:r>
            <a:r>
              <a:rPr lang="zh-CN" altLang="en-US"/>
              <a:t>秋</a:t>
            </a:r>
            <a:r>
              <a:rPr lang="en-US" altLang="zh-CN"/>
              <a:t>W1</a:t>
            </a:r>
            <a:endParaRPr lang="en-US" altLang="zh-CN" dirty="0"/>
          </a:p>
        </p:txBody>
      </p:sp>
    </p:spTree>
    <p:extLst>
      <p:ext uri="{BB962C8B-B14F-4D97-AF65-F5344CB8AC3E}">
        <p14:creationId xmlns:p14="http://schemas.microsoft.com/office/powerpoint/2010/main" val="315883915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chemeClr val="bg1">
            <a:lumMod val="50000"/>
          </a:schemeClr>
        </a:buClr>
        <a:buSzPct val="80000"/>
        <a:buFontTx/>
        <a:buBlip>
          <a:blip r:embed="rId9"/>
        </a:buBlip>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hyperlink" Target="http://cfins.au.tsinghua.edu.cn/personalhg/jiaqingshan" TargetMode="Externa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15.xml"/></Relationships>
</file>

<file path=ppt/slides/_rels/slide10.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slideLayout" Target="../slideLayouts/slideLayout2.xml"/><Relationship Id="rId4" Type="http://schemas.openxmlformats.org/officeDocument/2006/relationships/tags" Target="../tags/tag42.xml"/></Relationships>
</file>

<file path=ppt/slides/_rels/slide11.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tags" Target="../tags/tag46.xml"/></Relationships>
</file>

<file path=ppt/slides/_rels/slide12.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50.xml"/></Relationships>
</file>

<file path=ppt/slides/_rels/slide13.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notesSlide" Target="../notesSlides/notesSlide11.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Layout" Target="../slideLayouts/slideLayout2.xml"/><Relationship Id="rId5" Type="http://schemas.openxmlformats.org/officeDocument/2006/relationships/tags" Target="../tags/tag55.xml"/><Relationship Id="rId4" Type="http://schemas.openxmlformats.org/officeDocument/2006/relationships/tags" Target="../tags/tag54.xml"/></Relationships>
</file>

<file path=ppt/slides/_rels/slide14.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image" Target="../media/image16.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59.xml"/></Relationships>
</file>

<file path=ppt/slides/_rels/slide15.xml.rels><?xml version="1.0" encoding="UTF-8" standalone="yes"?>
<Relationships xmlns="http://schemas.openxmlformats.org/package/2006/relationships"><Relationship Id="rId8" Type="http://schemas.openxmlformats.org/officeDocument/2006/relationships/tags" Target="../tags/tag67.xml"/><Relationship Id="rId3" Type="http://schemas.openxmlformats.org/officeDocument/2006/relationships/tags" Target="../tags/tag62.xml"/><Relationship Id="rId7" Type="http://schemas.openxmlformats.org/officeDocument/2006/relationships/tags" Target="../tags/tag66.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17.png"/><Relationship Id="rId5" Type="http://schemas.openxmlformats.org/officeDocument/2006/relationships/tags" Target="../tags/tag64.xml"/><Relationship Id="rId10" Type="http://schemas.openxmlformats.org/officeDocument/2006/relationships/notesSlide" Target="../notesSlides/notesSlide13.xml"/><Relationship Id="rId4" Type="http://schemas.openxmlformats.org/officeDocument/2006/relationships/tags" Target="../tags/tag63.xml"/><Relationship Id="rId9"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70.xml"/><Relationship Id="rId7" Type="http://schemas.openxmlformats.org/officeDocument/2006/relationships/notesSlide" Target="../notesSlides/notesSlide14.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Layout" Target="../slideLayouts/slideLayout4.xml"/><Relationship Id="rId5" Type="http://schemas.openxmlformats.org/officeDocument/2006/relationships/tags" Target="../tags/tag72.xml"/><Relationship Id="rId4" Type="http://schemas.openxmlformats.org/officeDocument/2006/relationships/tags" Target="../tags/tag71.xml"/></Relationships>
</file>

<file path=ppt/slides/_rels/slide17.xml.rels><?xml version="1.0" encoding="UTF-8" standalone="yes"?>
<Relationships xmlns="http://schemas.openxmlformats.org/package/2006/relationships"><Relationship Id="rId117" Type="http://schemas.openxmlformats.org/officeDocument/2006/relationships/tags" Target="../tags/tag189.xml"/><Relationship Id="rId21" Type="http://schemas.openxmlformats.org/officeDocument/2006/relationships/tags" Target="../tags/tag93.xml"/><Relationship Id="rId42" Type="http://schemas.openxmlformats.org/officeDocument/2006/relationships/tags" Target="../tags/tag114.xml"/><Relationship Id="rId63" Type="http://schemas.openxmlformats.org/officeDocument/2006/relationships/tags" Target="../tags/tag135.xml"/><Relationship Id="rId84" Type="http://schemas.openxmlformats.org/officeDocument/2006/relationships/tags" Target="../tags/tag156.xml"/><Relationship Id="rId138" Type="http://schemas.openxmlformats.org/officeDocument/2006/relationships/image" Target="../media/image20.wmf"/><Relationship Id="rId107" Type="http://schemas.openxmlformats.org/officeDocument/2006/relationships/tags" Target="../tags/tag179.xml"/><Relationship Id="rId11" Type="http://schemas.openxmlformats.org/officeDocument/2006/relationships/tags" Target="../tags/tag83.xml"/><Relationship Id="rId32" Type="http://schemas.openxmlformats.org/officeDocument/2006/relationships/tags" Target="../tags/tag104.xml"/><Relationship Id="rId53" Type="http://schemas.openxmlformats.org/officeDocument/2006/relationships/tags" Target="../tags/tag125.xml"/><Relationship Id="rId74" Type="http://schemas.openxmlformats.org/officeDocument/2006/relationships/tags" Target="../tags/tag146.xml"/><Relationship Id="rId128" Type="http://schemas.openxmlformats.org/officeDocument/2006/relationships/tags" Target="../tags/tag200.xml"/><Relationship Id="rId5" Type="http://schemas.openxmlformats.org/officeDocument/2006/relationships/tags" Target="../tags/tag77.xml"/><Relationship Id="rId90" Type="http://schemas.openxmlformats.org/officeDocument/2006/relationships/tags" Target="../tags/tag162.xml"/><Relationship Id="rId95" Type="http://schemas.openxmlformats.org/officeDocument/2006/relationships/tags" Target="../tags/tag167.xml"/><Relationship Id="rId22" Type="http://schemas.openxmlformats.org/officeDocument/2006/relationships/tags" Target="../tags/tag94.xml"/><Relationship Id="rId27" Type="http://schemas.openxmlformats.org/officeDocument/2006/relationships/tags" Target="../tags/tag99.xml"/><Relationship Id="rId43" Type="http://schemas.openxmlformats.org/officeDocument/2006/relationships/tags" Target="../tags/tag115.xml"/><Relationship Id="rId48" Type="http://schemas.openxmlformats.org/officeDocument/2006/relationships/tags" Target="../tags/tag120.xml"/><Relationship Id="rId64" Type="http://schemas.openxmlformats.org/officeDocument/2006/relationships/tags" Target="../tags/tag136.xml"/><Relationship Id="rId69" Type="http://schemas.openxmlformats.org/officeDocument/2006/relationships/tags" Target="../tags/tag141.xml"/><Relationship Id="rId113" Type="http://schemas.openxmlformats.org/officeDocument/2006/relationships/tags" Target="../tags/tag185.xml"/><Relationship Id="rId118" Type="http://schemas.openxmlformats.org/officeDocument/2006/relationships/tags" Target="../tags/tag190.xml"/><Relationship Id="rId134" Type="http://schemas.openxmlformats.org/officeDocument/2006/relationships/tags" Target="../tags/tag206.xml"/><Relationship Id="rId139" Type="http://schemas.openxmlformats.org/officeDocument/2006/relationships/image" Target="../media/image21.wmf"/><Relationship Id="rId80" Type="http://schemas.openxmlformats.org/officeDocument/2006/relationships/tags" Target="../tags/tag152.xml"/><Relationship Id="rId85" Type="http://schemas.openxmlformats.org/officeDocument/2006/relationships/tags" Target="../tags/tag157.xml"/><Relationship Id="rId12" Type="http://schemas.openxmlformats.org/officeDocument/2006/relationships/tags" Target="../tags/tag84.xml"/><Relationship Id="rId17" Type="http://schemas.openxmlformats.org/officeDocument/2006/relationships/tags" Target="../tags/tag89.xml"/><Relationship Id="rId33" Type="http://schemas.openxmlformats.org/officeDocument/2006/relationships/tags" Target="../tags/tag105.xml"/><Relationship Id="rId38" Type="http://schemas.openxmlformats.org/officeDocument/2006/relationships/tags" Target="../tags/tag110.xml"/><Relationship Id="rId59" Type="http://schemas.openxmlformats.org/officeDocument/2006/relationships/tags" Target="../tags/tag131.xml"/><Relationship Id="rId103" Type="http://schemas.openxmlformats.org/officeDocument/2006/relationships/tags" Target="../tags/tag175.xml"/><Relationship Id="rId108" Type="http://schemas.openxmlformats.org/officeDocument/2006/relationships/tags" Target="../tags/tag180.xml"/><Relationship Id="rId124" Type="http://schemas.openxmlformats.org/officeDocument/2006/relationships/tags" Target="../tags/tag196.xml"/><Relationship Id="rId129" Type="http://schemas.openxmlformats.org/officeDocument/2006/relationships/tags" Target="../tags/tag201.xml"/><Relationship Id="rId54" Type="http://schemas.openxmlformats.org/officeDocument/2006/relationships/tags" Target="../tags/tag126.xml"/><Relationship Id="rId70" Type="http://schemas.openxmlformats.org/officeDocument/2006/relationships/tags" Target="../tags/tag142.xml"/><Relationship Id="rId75" Type="http://schemas.openxmlformats.org/officeDocument/2006/relationships/tags" Target="../tags/tag147.xml"/><Relationship Id="rId91" Type="http://schemas.openxmlformats.org/officeDocument/2006/relationships/tags" Target="../tags/tag163.xml"/><Relationship Id="rId96" Type="http://schemas.openxmlformats.org/officeDocument/2006/relationships/tags" Target="../tags/tag168.xml"/><Relationship Id="rId140" Type="http://schemas.openxmlformats.org/officeDocument/2006/relationships/image" Target="../media/image22.wmf"/><Relationship Id="rId145" Type="http://schemas.openxmlformats.org/officeDocument/2006/relationships/image" Target="../media/image27.wmf"/><Relationship Id="rId1" Type="http://schemas.openxmlformats.org/officeDocument/2006/relationships/tags" Target="../tags/tag73.xml"/><Relationship Id="rId6" Type="http://schemas.openxmlformats.org/officeDocument/2006/relationships/tags" Target="../tags/tag78.xml"/><Relationship Id="rId23" Type="http://schemas.openxmlformats.org/officeDocument/2006/relationships/tags" Target="../tags/tag95.xml"/><Relationship Id="rId28" Type="http://schemas.openxmlformats.org/officeDocument/2006/relationships/tags" Target="../tags/tag100.xml"/><Relationship Id="rId49" Type="http://schemas.openxmlformats.org/officeDocument/2006/relationships/tags" Target="../tags/tag121.xml"/><Relationship Id="rId114" Type="http://schemas.openxmlformats.org/officeDocument/2006/relationships/tags" Target="../tags/tag186.xml"/><Relationship Id="rId119" Type="http://schemas.openxmlformats.org/officeDocument/2006/relationships/tags" Target="../tags/tag191.xml"/><Relationship Id="rId44" Type="http://schemas.openxmlformats.org/officeDocument/2006/relationships/tags" Target="../tags/tag116.xml"/><Relationship Id="rId60" Type="http://schemas.openxmlformats.org/officeDocument/2006/relationships/tags" Target="../tags/tag132.xml"/><Relationship Id="rId65" Type="http://schemas.openxmlformats.org/officeDocument/2006/relationships/tags" Target="../tags/tag137.xml"/><Relationship Id="rId81" Type="http://schemas.openxmlformats.org/officeDocument/2006/relationships/tags" Target="../tags/tag153.xml"/><Relationship Id="rId86" Type="http://schemas.openxmlformats.org/officeDocument/2006/relationships/tags" Target="../tags/tag158.xml"/><Relationship Id="rId130" Type="http://schemas.openxmlformats.org/officeDocument/2006/relationships/tags" Target="../tags/tag202.xml"/><Relationship Id="rId135" Type="http://schemas.openxmlformats.org/officeDocument/2006/relationships/slideLayout" Target="../slideLayouts/slideLayout4.xml"/><Relationship Id="rId13" Type="http://schemas.openxmlformats.org/officeDocument/2006/relationships/tags" Target="../tags/tag85.xml"/><Relationship Id="rId18" Type="http://schemas.openxmlformats.org/officeDocument/2006/relationships/tags" Target="../tags/tag90.xml"/><Relationship Id="rId39" Type="http://schemas.openxmlformats.org/officeDocument/2006/relationships/tags" Target="../tags/tag111.xml"/><Relationship Id="rId109" Type="http://schemas.openxmlformats.org/officeDocument/2006/relationships/tags" Target="../tags/tag181.xml"/><Relationship Id="rId34" Type="http://schemas.openxmlformats.org/officeDocument/2006/relationships/tags" Target="../tags/tag106.xml"/><Relationship Id="rId50" Type="http://schemas.openxmlformats.org/officeDocument/2006/relationships/tags" Target="../tags/tag122.xml"/><Relationship Id="rId55" Type="http://schemas.openxmlformats.org/officeDocument/2006/relationships/tags" Target="../tags/tag127.xml"/><Relationship Id="rId76" Type="http://schemas.openxmlformats.org/officeDocument/2006/relationships/tags" Target="../tags/tag148.xml"/><Relationship Id="rId97" Type="http://schemas.openxmlformats.org/officeDocument/2006/relationships/tags" Target="../tags/tag169.xml"/><Relationship Id="rId104" Type="http://schemas.openxmlformats.org/officeDocument/2006/relationships/tags" Target="../tags/tag176.xml"/><Relationship Id="rId120" Type="http://schemas.openxmlformats.org/officeDocument/2006/relationships/tags" Target="../tags/tag192.xml"/><Relationship Id="rId125" Type="http://schemas.openxmlformats.org/officeDocument/2006/relationships/tags" Target="../tags/tag197.xml"/><Relationship Id="rId141" Type="http://schemas.openxmlformats.org/officeDocument/2006/relationships/image" Target="../media/image23.wmf"/><Relationship Id="rId146" Type="http://schemas.openxmlformats.org/officeDocument/2006/relationships/image" Target="../media/image28.wmf"/><Relationship Id="rId7" Type="http://schemas.openxmlformats.org/officeDocument/2006/relationships/tags" Target="../tags/tag79.xml"/><Relationship Id="rId71" Type="http://schemas.openxmlformats.org/officeDocument/2006/relationships/tags" Target="../tags/tag143.xml"/><Relationship Id="rId92" Type="http://schemas.openxmlformats.org/officeDocument/2006/relationships/tags" Target="../tags/tag164.xml"/><Relationship Id="rId2" Type="http://schemas.openxmlformats.org/officeDocument/2006/relationships/tags" Target="../tags/tag74.xml"/><Relationship Id="rId29" Type="http://schemas.openxmlformats.org/officeDocument/2006/relationships/tags" Target="../tags/tag101.xml"/><Relationship Id="rId24" Type="http://schemas.openxmlformats.org/officeDocument/2006/relationships/tags" Target="../tags/tag96.xml"/><Relationship Id="rId40" Type="http://schemas.openxmlformats.org/officeDocument/2006/relationships/tags" Target="../tags/tag112.xml"/><Relationship Id="rId45" Type="http://schemas.openxmlformats.org/officeDocument/2006/relationships/tags" Target="../tags/tag117.xml"/><Relationship Id="rId66" Type="http://schemas.openxmlformats.org/officeDocument/2006/relationships/tags" Target="../tags/tag138.xml"/><Relationship Id="rId87" Type="http://schemas.openxmlformats.org/officeDocument/2006/relationships/tags" Target="../tags/tag159.xml"/><Relationship Id="rId110" Type="http://schemas.openxmlformats.org/officeDocument/2006/relationships/tags" Target="../tags/tag182.xml"/><Relationship Id="rId115" Type="http://schemas.openxmlformats.org/officeDocument/2006/relationships/tags" Target="../tags/tag187.xml"/><Relationship Id="rId131" Type="http://schemas.openxmlformats.org/officeDocument/2006/relationships/tags" Target="../tags/tag203.xml"/><Relationship Id="rId136" Type="http://schemas.openxmlformats.org/officeDocument/2006/relationships/notesSlide" Target="../notesSlides/notesSlide15.xml"/><Relationship Id="rId61" Type="http://schemas.openxmlformats.org/officeDocument/2006/relationships/tags" Target="../tags/tag133.xml"/><Relationship Id="rId82" Type="http://schemas.openxmlformats.org/officeDocument/2006/relationships/tags" Target="../tags/tag154.xml"/><Relationship Id="rId19" Type="http://schemas.openxmlformats.org/officeDocument/2006/relationships/tags" Target="../tags/tag91.xml"/><Relationship Id="rId14" Type="http://schemas.openxmlformats.org/officeDocument/2006/relationships/tags" Target="../tags/tag86.xml"/><Relationship Id="rId30" Type="http://schemas.openxmlformats.org/officeDocument/2006/relationships/tags" Target="../tags/tag102.xml"/><Relationship Id="rId35" Type="http://schemas.openxmlformats.org/officeDocument/2006/relationships/tags" Target="../tags/tag107.xml"/><Relationship Id="rId56" Type="http://schemas.openxmlformats.org/officeDocument/2006/relationships/tags" Target="../tags/tag128.xml"/><Relationship Id="rId77" Type="http://schemas.openxmlformats.org/officeDocument/2006/relationships/tags" Target="../tags/tag149.xml"/><Relationship Id="rId100" Type="http://schemas.openxmlformats.org/officeDocument/2006/relationships/tags" Target="../tags/tag172.xml"/><Relationship Id="rId105" Type="http://schemas.openxmlformats.org/officeDocument/2006/relationships/tags" Target="../tags/tag177.xml"/><Relationship Id="rId126" Type="http://schemas.openxmlformats.org/officeDocument/2006/relationships/tags" Target="../tags/tag198.xml"/><Relationship Id="rId8" Type="http://schemas.openxmlformats.org/officeDocument/2006/relationships/tags" Target="../tags/tag80.xml"/><Relationship Id="rId51" Type="http://schemas.openxmlformats.org/officeDocument/2006/relationships/tags" Target="../tags/tag123.xml"/><Relationship Id="rId72" Type="http://schemas.openxmlformats.org/officeDocument/2006/relationships/tags" Target="../tags/tag144.xml"/><Relationship Id="rId93" Type="http://schemas.openxmlformats.org/officeDocument/2006/relationships/tags" Target="../tags/tag165.xml"/><Relationship Id="rId98" Type="http://schemas.openxmlformats.org/officeDocument/2006/relationships/tags" Target="../tags/tag170.xml"/><Relationship Id="rId121" Type="http://schemas.openxmlformats.org/officeDocument/2006/relationships/tags" Target="../tags/tag193.xml"/><Relationship Id="rId142" Type="http://schemas.openxmlformats.org/officeDocument/2006/relationships/image" Target="../media/image24.wmf"/><Relationship Id="rId3" Type="http://schemas.openxmlformats.org/officeDocument/2006/relationships/tags" Target="../tags/tag75.xml"/><Relationship Id="rId25" Type="http://schemas.openxmlformats.org/officeDocument/2006/relationships/tags" Target="../tags/tag97.xml"/><Relationship Id="rId46" Type="http://schemas.openxmlformats.org/officeDocument/2006/relationships/tags" Target="../tags/tag118.xml"/><Relationship Id="rId67" Type="http://schemas.openxmlformats.org/officeDocument/2006/relationships/tags" Target="../tags/tag139.xml"/><Relationship Id="rId116" Type="http://schemas.openxmlformats.org/officeDocument/2006/relationships/tags" Target="../tags/tag188.xml"/><Relationship Id="rId137" Type="http://schemas.openxmlformats.org/officeDocument/2006/relationships/image" Target="../media/image19.wmf"/><Relationship Id="rId20" Type="http://schemas.openxmlformats.org/officeDocument/2006/relationships/tags" Target="../tags/tag92.xml"/><Relationship Id="rId41" Type="http://schemas.openxmlformats.org/officeDocument/2006/relationships/tags" Target="../tags/tag113.xml"/><Relationship Id="rId62" Type="http://schemas.openxmlformats.org/officeDocument/2006/relationships/tags" Target="../tags/tag134.xml"/><Relationship Id="rId83" Type="http://schemas.openxmlformats.org/officeDocument/2006/relationships/tags" Target="../tags/tag155.xml"/><Relationship Id="rId88" Type="http://schemas.openxmlformats.org/officeDocument/2006/relationships/tags" Target="../tags/tag160.xml"/><Relationship Id="rId111" Type="http://schemas.openxmlformats.org/officeDocument/2006/relationships/tags" Target="../tags/tag183.xml"/><Relationship Id="rId132" Type="http://schemas.openxmlformats.org/officeDocument/2006/relationships/tags" Target="../tags/tag204.xml"/><Relationship Id="rId15" Type="http://schemas.openxmlformats.org/officeDocument/2006/relationships/tags" Target="../tags/tag87.xml"/><Relationship Id="rId36" Type="http://schemas.openxmlformats.org/officeDocument/2006/relationships/tags" Target="../tags/tag108.xml"/><Relationship Id="rId57" Type="http://schemas.openxmlformats.org/officeDocument/2006/relationships/tags" Target="../tags/tag129.xml"/><Relationship Id="rId106" Type="http://schemas.openxmlformats.org/officeDocument/2006/relationships/tags" Target="../tags/tag178.xml"/><Relationship Id="rId127" Type="http://schemas.openxmlformats.org/officeDocument/2006/relationships/tags" Target="../tags/tag199.xml"/><Relationship Id="rId10" Type="http://schemas.openxmlformats.org/officeDocument/2006/relationships/tags" Target="../tags/tag82.xml"/><Relationship Id="rId31" Type="http://schemas.openxmlformats.org/officeDocument/2006/relationships/tags" Target="../tags/tag103.xml"/><Relationship Id="rId52" Type="http://schemas.openxmlformats.org/officeDocument/2006/relationships/tags" Target="../tags/tag124.xml"/><Relationship Id="rId73" Type="http://schemas.openxmlformats.org/officeDocument/2006/relationships/tags" Target="../tags/tag145.xml"/><Relationship Id="rId78" Type="http://schemas.openxmlformats.org/officeDocument/2006/relationships/tags" Target="../tags/tag150.xml"/><Relationship Id="rId94" Type="http://schemas.openxmlformats.org/officeDocument/2006/relationships/tags" Target="../tags/tag166.xml"/><Relationship Id="rId99" Type="http://schemas.openxmlformats.org/officeDocument/2006/relationships/tags" Target="../tags/tag171.xml"/><Relationship Id="rId101" Type="http://schemas.openxmlformats.org/officeDocument/2006/relationships/tags" Target="../tags/tag173.xml"/><Relationship Id="rId122" Type="http://schemas.openxmlformats.org/officeDocument/2006/relationships/tags" Target="../tags/tag194.xml"/><Relationship Id="rId143" Type="http://schemas.openxmlformats.org/officeDocument/2006/relationships/image" Target="../media/image25.wmf"/><Relationship Id="rId4" Type="http://schemas.openxmlformats.org/officeDocument/2006/relationships/tags" Target="../tags/tag76.xml"/><Relationship Id="rId9" Type="http://schemas.openxmlformats.org/officeDocument/2006/relationships/tags" Target="../tags/tag81.xml"/><Relationship Id="rId26" Type="http://schemas.openxmlformats.org/officeDocument/2006/relationships/tags" Target="../tags/tag98.xml"/><Relationship Id="rId47" Type="http://schemas.openxmlformats.org/officeDocument/2006/relationships/tags" Target="../tags/tag119.xml"/><Relationship Id="rId68" Type="http://schemas.openxmlformats.org/officeDocument/2006/relationships/tags" Target="../tags/tag140.xml"/><Relationship Id="rId89" Type="http://schemas.openxmlformats.org/officeDocument/2006/relationships/tags" Target="../tags/tag161.xml"/><Relationship Id="rId112" Type="http://schemas.openxmlformats.org/officeDocument/2006/relationships/tags" Target="../tags/tag184.xml"/><Relationship Id="rId133" Type="http://schemas.openxmlformats.org/officeDocument/2006/relationships/tags" Target="../tags/tag205.xml"/><Relationship Id="rId16" Type="http://schemas.openxmlformats.org/officeDocument/2006/relationships/tags" Target="../tags/tag88.xml"/><Relationship Id="rId37" Type="http://schemas.openxmlformats.org/officeDocument/2006/relationships/tags" Target="../tags/tag109.xml"/><Relationship Id="rId58" Type="http://schemas.openxmlformats.org/officeDocument/2006/relationships/tags" Target="../tags/tag130.xml"/><Relationship Id="rId79" Type="http://schemas.openxmlformats.org/officeDocument/2006/relationships/tags" Target="../tags/tag151.xml"/><Relationship Id="rId102" Type="http://schemas.openxmlformats.org/officeDocument/2006/relationships/tags" Target="../tags/tag174.xml"/><Relationship Id="rId123" Type="http://schemas.openxmlformats.org/officeDocument/2006/relationships/tags" Target="../tags/tag195.xml"/><Relationship Id="rId144" Type="http://schemas.openxmlformats.org/officeDocument/2006/relationships/image" Target="../media/image26.wmf"/></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208.xml"/><Relationship Id="rId7" Type="http://schemas.openxmlformats.org/officeDocument/2006/relationships/tags" Target="../tags/tag212.xml"/><Relationship Id="rId2" Type="http://schemas.openxmlformats.org/officeDocument/2006/relationships/tags" Target="../tags/tag207.xml"/><Relationship Id="rId1" Type="http://schemas.openxmlformats.org/officeDocument/2006/relationships/vmlDrawing" Target="../drawings/vmlDrawing1.vml"/><Relationship Id="rId6" Type="http://schemas.openxmlformats.org/officeDocument/2006/relationships/tags" Target="../tags/tag211.xml"/><Relationship Id="rId11" Type="http://schemas.openxmlformats.org/officeDocument/2006/relationships/image" Target="../media/image29.emf"/><Relationship Id="rId5" Type="http://schemas.openxmlformats.org/officeDocument/2006/relationships/tags" Target="../tags/tag210.xml"/><Relationship Id="rId10" Type="http://schemas.openxmlformats.org/officeDocument/2006/relationships/oleObject" Target="../embeddings/oleObject1.bin"/><Relationship Id="rId4" Type="http://schemas.openxmlformats.org/officeDocument/2006/relationships/tags" Target="../tags/tag209.xml"/><Relationship Id="rId9"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215.xml"/><Relationship Id="rId7" Type="http://schemas.openxmlformats.org/officeDocument/2006/relationships/tags" Target="../tags/tag219.xml"/><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tags" Target="../tags/tag218.xml"/><Relationship Id="rId11" Type="http://schemas.openxmlformats.org/officeDocument/2006/relationships/image" Target="../media/image31.jpeg"/><Relationship Id="rId5" Type="http://schemas.openxmlformats.org/officeDocument/2006/relationships/tags" Target="../tags/tag217.xml"/><Relationship Id="rId10" Type="http://schemas.openxmlformats.org/officeDocument/2006/relationships/image" Target="../media/image30.jpeg"/><Relationship Id="rId4" Type="http://schemas.openxmlformats.org/officeDocument/2006/relationships/tags" Target="../tags/tag216.xml"/><Relationship Id="rId9"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8" Type="http://schemas.openxmlformats.org/officeDocument/2006/relationships/tags" Target="../tags/tag227.xml"/><Relationship Id="rId13" Type="http://schemas.openxmlformats.org/officeDocument/2006/relationships/image" Target="../media/image32.tmp"/><Relationship Id="rId3" Type="http://schemas.openxmlformats.org/officeDocument/2006/relationships/tags" Target="../tags/tag222.xml"/><Relationship Id="rId7" Type="http://schemas.openxmlformats.org/officeDocument/2006/relationships/tags" Target="../tags/tag226.xml"/><Relationship Id="rId12" Type="http://schemas.openxmlformats.org/officeDocument/2006/relationships/image" Target="../media/image1.gif"/><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slideLayout" Target="../slideLayouts/slideLayout4.xml"/><Relationship Id="rId5" Type="http://schemas.openxmlformats.org/officeDocument/2006/relationships/tags" Target="../tags/tag224.xml"/><Relationship Id="rId10" Type="http://schemas.openxmlformats.org/officeDocument/2006/relationships/tags" Target="../tags/tag229.xml"/><Relationship Id="rId4" Type="http://schemas.openxmlformats.org/officeDocument/2006/relationships/tags" Target="../tags/tag223.xml"/><Relationship Id="rId9" Type="http://schemas.openxmlformats.org/officeDocument/2006/relationships/tags" Target="../tags/tag228.xml"/></Relationships>
</file>

<file path=ppt/slides/_rels/slide21.xml.rels><?xml version="1.0" encoding="UTF-8" standalone="yes"?>
<Relationships xmlns="http://schemas.openxmlformats.org/package/2006/relationships"><Relationship Id="rId3" Type="http://schemas.openxmlformats.org/officeDocument/2006/relationships/tags" Target="../tags/tag232.xml"/><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tags" Target="../tags/tag233.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236.xml"/><Relationship Id="rId7" Type="http://schemas.openxmlformats.org/officeDocument/2006/relationships/slideLayout" Target="../slideLayouts/slideLayout2.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tags" Target="../tags/tag239.xml"/><Relationship Id="rId5" Type="http://schemas.openxmlformats.org/officeDocument/2006/relationships/tags" Target="../tags/tag238.xml"/><Relationship Id="rId4" Type="http://schemas.openxmlformats.org/officeDocument/2006/relationships/tags" Target="../tags/tag237.xml"/></Relationships>
</file>

<file path=ppt/slides/_rels/slide23.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tags" Target="../tags/tag242.xml"/><Relationship Id="rId21" Type="http://schemas.openxmlformats.org/officeDocument/2006/relationships/image" Target="../media/image45.png"/><Relationship Id="rId7" Type="http://schemas.openxmlformats.org/officeDocument/2006/relationships/notesSlide" Target="../notesSlides/notesSlide20.xml"/><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tags" Target="../tags/tag241.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tags" Target="../tags/tag240.xml"/><Relationship Id="rId6" Type="http://schemas.openxmlformats.org/officeDocument/2006/relationships/slideLayout" Target="../slideLayouts/slideLayout2.xml"/><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tags" Target="../tags/tag244.xml"/><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tags" Target="../tags/tag243.xml"/><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tags" Target="../tags/tag252.xml"/><Relationship Id="rId13" Type="http://schemas.openxmlformats.org/officeDocument/2006/relationships/notesSlide" Target="../notesSlides/notesSlide21.xml"/><Relationship Id="rId3" Type="http://schemas.openxmlformats.org/officeDocument/2006/relationships/tags" Target="../tags/tag247.xml"/><Relationship Id="rId7" Type="http://schemas.openxmlformats.org/officeDocument/2006/relationships/tags" Target="../tags/tag251.xml"/><Relationship Id="rId12" Type="http://schemas.openxmlformats.org/officeDocument/2006/relationships/slideLayout" Target="../slideLayouts/slideLayout3.xml"/><Relationship Id="rId17" Type="http://schemas.openxmlformats.org/officeDocument/2006/relationships/image" Target="../media/image55.png"/><Relationship Id="rId2" Type="http://schemas.openxmlformats.org/officeDocument/2006/relationships/tags" Target="../tags/tag246.xml"/><Relationship Id="rId16" Type="http://schemas.openxmlformats.org/officeDocument/2006/relationships/image" Target="../media/image54.jpeg"/><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tags" Target="../tags/tag255.xml"/><Relationship Id="rId5" Type="http://schemas.openxmlformats.org/officeDocument/2006/relationships/tags" Target="../tags/tag249.xml"/><Relationship Id="rId15" Type="http://schemas.openxmlformats.org/officeDocument/2006/relationships/image" Target="../media/image53.jpeg"/><Relationship Id="rId10" Type="http://schemas.openxmlformats.org/officeDocument/2006/relationships/tags" Target="../tags/tag254.xml"/><Relationship Id="rId4" Type="http://schemas.openxmlformats.org/officeDocument/2006/relationships/tags" Target="../tags/tag248.xml"/><Relationship Id="rId9" Type="http://schemas.openxmlformats.org/officeDocument/2006/relationships/tags" Target="../tags/tag253.xml"/><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tags" Target="../tags/tag263.xml"/><Relationship Id="rId13" Type="http://schemas.openxmlformats.org/officeDocument/2006/relationships/notesSlide" Target="../notesSlides/notesSlide22.xml"/><Relationship Id="rId18" Type="http://schemas.openxmlformats.org/officeDocument/2006/relationships/image" Target="../media/image60.jpeg"/><Relationship Id="rId3" Type="http://schemas.openxmlformats.org/officeDocument/2006/relationships/tags" Target="../tags/tag258.xml"/><Relationship Id="rId7" Type="http://schemas.openxmlformats.org/officeDocument/2006/relationships/tags" Target="../tags/tag262.xml"/><Relationship Id="rId12" Type="http://schemas.openxmlformats.org/officeDocument/2006/relationships/slideLayout" Target="../slideLayouts/slideLayout2.xml"/><Relationship Id="rId17" Type="http://schemas.openxmlformats.org/officeDocument/2006/relationships/image" Target="../media/image59.png"/><Relationship Id="rId2" Type="http://schemas.openxmlformats.org/officeDocument/2006/relationships/tags" Target="../tags/tag257.xml"/><Relationship Id="rId16" Type="http://schemas.openxmlformats.org/officeDocument/2006/relationships/image" Target="../media/image58.jpeg"/><Relationship Id="rId20" Type="http://schemas.openxmlformats.org/officeDocument/2006/relationships/image" Target="../media/image61.jpeg"/><Relationship Id="rId1" Type="http://schemas.openxmlformats.org/officeDocument/2006/relationships/tags" Target="../tags/tag256.xml"/><Relationship Id="rId6" Type="http://schemas.openxmlformats.org/officeDocument/2006/relationships/tags" Target="../tags/tag261.xml"/><Relationship Id="rId11" Type="http://schemas.openxmlformats.org/officeDocument/2006/relationships/tags" Target="../tags/tag266.xml"/><Relationship Id="rId5" Type="http://schemas.openxmlformats.org/officeDocument/2006/relationships/tags" Target="../tags/tag260.xml"/><Relationship Id="rId15" Type="http://schemas.openxmlformats.org/officeDocument/2006/relationships/image" Target="../media/image57.png"/><Relationship Id="rId10" Type="http://schemas.openxmlformats.org/officeDocument/2006/relationships/tags" Target="../tags/tag265.xml"/><Relationship Id="rId19" Type="http://schemas.openxmlformats.org/officeDocument/2006/relationships/hyperlink" Target="http://d116.com/ace/" TargetMode="External"/><Relationship Id="rId4" Type="http://schemas.openxmlformats.org/officeDocument/2006/relationships/tags" Target="../tags/tag259.xml"/><Relationship Id="rId9" Type="http://schemas.openxmlformats.org/officeDocument/2006/relationships/tags" Target="../tags/tag264.xml"/><Relationship Id="rId14"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269.xml"/><Relationship Id="rId7" Type="http://schemas.openxmlformats.org/officeDocument/2006/relationships/slideLayout" Target="../slideLayouts/slideLayout2.xml"/><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tags" Target="../tags/tag272.xml"/><Relationship Id="rId11" Type="http://schemas.openxmlformats.org/officeDocument/2006/relationships/image" Target="../media/image64.jpeg"/><Relationship Id="rId5" Type="http://schemas.openxmlformats.org/officeDocument/2006/relationships/tags" Target="../tags/tag271.xml"/><Relationship Id="rId10" Type="http://schemas.openxmlformats.org/officeDocument/2006/relationships/image" Target="../media/image63.jpeg"/><Relationship Id="rId4" Type="http://schemas.openxmlformats.org/officeDocument/2006/relationships/tags" Target="../tags/tag270.xml"/><Relationship Id="rId9" Type="http://schemas.openxmlformats.org/officeDocument/2006/relationships/image" Target="../media/image62.png"/></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275.xml"/><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notesSlide" Target="../notesSlides/notesSlide24.xml"/><Relationship Id="rId10" Type="http://schemas.openxmlformats.org/officeDocument/2006/relationships/image" Target="../media/image69.png"/><Relationship Id="rId4" Type="http://schemas.openxmlformats.org/officeDocument/2006/relationships/slideLayout" Target="../slideLayouts/slideLayout2.xml"/><Relationship Id="rId9" Type="http://schemas.openxmlformats.org/officeDocument/2006/relationships/image" Target="../media/image68.png"/></Relationships>
</file>

<file path=ppt/slides/_rels/slide28.xml.rels><?xml version="1.0" encoding="UTF-8" standalone="yes"?>
<Relationships xmlns="http://schemas.openxmlformats.org/package/2006/relationships"><Relationship Id="rId8" Type="http://schemas.openxmlformats.org/officeDocument/2006/relationships/tags" Target="../tags/tag283.xml"/><Relationship Id="rId13" Type="http://schemas.openxmlformats.org/officeDocument/2006/relationships/image" Target="../media/image74.png"/><Relationship Id="rId3" Type="http://schemas.openxmlformats.org/officeDocument/2006/relationships/tags" Target="../tags/tag278.xml"/><Relationship Id="rId7" Type="http://schemas.openxmlformats.org/officeDocument/2006/relationships/tags" Target="../tags/tag282.xml"/><Relationship Id="rId12" Type="http://schemas.openxmlformats.org/officeDocument/2006/relationships/image" Target="../media/image73.png"/><Relationship Id="rId2" Type="http://schemas.openxmlformats.org/officeDocument/2006/relationships/tags" Target="../tags/tag277.xml"/><Relationship Id="rId16" Type="http://schemas.openxmlformats.org/officeDocument/2006/relationships/image" Target="../media/image77.jpg"/><Relationship Id="rId1" Type="http://schemas.openxmlformats.org/officeDocument/2006/relationships/tags" Target="../tags/tag276.xml"/><Relationship Id="rId6" Type="http://schemas.openxmlformats.org/officeDocument/2006/relationships/tags" Target="../tags/tag281.xml"/><Relationship Id="rId11" Type="http://schemas.openxmlformats.org/officeDocument/2006/relationships/image" Target="../media/image72.jpeg"/><Relationship Id="rId5" Type="http://schemas.openxmlformats.org/officeDocument/2006/relationships/tags" Target="../tags/tag280.xml"/><Relationship Id="rId15" Type="http://schemas.openxmlformats.org/officeDocument/2006/relationships/image" Target="../media/image76.png"/><Relationship Id="rId10" Type="http://schemas.openxmlformats.org/officeDocument/2006/relationships/notesSlide" Target="../notesSlides/notesSlide25.xml"/><Relationship Id="rId4" Type="http://schemas.openxmlformats.org/officeDocument/2006/relationships/tags" Target="../tags/tag279.xml"/><Relationship Id="rId9" Type="http://schemas.openxmlformats.org/officeDocument/2006/relationships/slideLayout" Target="../slideLayouts/slideLayout6.xml"/><Relationship Id="rId14"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image" Target="../media/image78.png"/><Relationship Id="rId5" Type="http://schemas.openxmlformats.org/officeDocument/2006/relationships/notesSlide" Target="../notesSlides/notesSlide26.xml"/><Relationship Id="rId4"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hyperlink" Target="https://baijiahao.baidu.com/s?id=1619377936147328113&amp;wfr=spider&amp;for=pc"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baijiahao.baidu.com/s?id=1620160030566796701&amp;wfr=spider&amp;for=pc" TargetMode="External"/><Relationship Id="rId5" Type="http://schemas.openxmlformats.org/officeDocument/2006/relationships/image" Target="../media/image10.jpg"/><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26" Type="http://schemas.openxmlformats.org/officeDocument/2006/relationships/tags" Target="../tags/tag312.xml"/><Relationship Id="rId21" Type="http://schemas.openxmlformats.org/officeDocument/2006/relationships/tags" Target="../tags/tag307.xml"/><Relationship Id="rId34" Type="http://schemas.openxmlformats.org/officeDocument/2006/relationships/tags" Target="../tags/tag320.xml"/><Relationship Id="rId42" Type="http://schemas.openxmlformats.org/officeDocument/2006/relationships/slideLayout" Target="../slideLayouts/slideLayout2.xml"/><Relationship Id="rId47" Type="http://schemas.openxmlformats.org/officeDocument/2006/relationships/image" Target="../media/image82.jpeg"/><Relationship Id="rId50" Type="http://schemas.openxmlformats.org/officeDocument/2006/relationships/image" Target="../media/image85.png"/><Relationship Id="rId55" Type="http://schemas.openxmlformats.org/officeDocument/2006/relationships/hyperlink" Target="http://www.sohu.com/" TargetMode="External"/><Relationship Id="rId63" Type="http://schemas.openxmlformats.org/officeDocument/2006/relationships/image" Target="../media/image96.png"/><Relationship Id="rId7" Type="http://schemas.openxmlformats.org/officeDocument/2006/relationships/tags" Target="../tags/tag293.xml"/><Relationship Id="rId2" Type="http://schemas.openxmlformats.org/officeDocument/2006/relationships/tags" Target="../tags/tag288.xml"/><Relationship Id="rId16" Type="http://schemas.openxmlformats.org/officeDocument/2006/relationships/tags" Target="../tags/tag302.xml"/><Relationship Id="rId29" Type="http://schemas.openxmlformats.org/officeDocument/2006/relationships/tags" Target="../tags/tag315.xml"/><Relationship Id="rId11" Type="http://schemas.openxmlformats.org/officeDocument/2006/relationships/tags" Target="../tags/tag297.xml"/><Relationship Id="rId24" Type="http://schemas.openxmlformats.org/officeDocument/2006/relationships/tags" Target="../tags/tag310.xml"/><Relationship Id="rId32" Type="http://schemas.openxmlformats.org/officeDocument/2006/relationships/tags" Target="../tags/tag318.xml"/><Relationship Id="rId37" Type="http://schemas.openxmlformats.org/officeDocument/2006/relationships/tags" Target="../tags/tag323.xml"/><Relationship Id="rId40" Type="http://schemas.openxmlformats.org/officeDocument/2006/relationships/tags" Target="../tags/tag326.xml"/><Relationship Id="rId45" Type="http://schemas.openxmlformats.org/officeDocument/2006/relationships/image" Target="../media/image80.png"/><Relationship Id="rId53" Type="http://schemas.openxmlformats.org/officeDocument/2006/relationships/image" Target="../media/image88.png"/><Relationship Id="rId58" Type="http://schemas.openxmlformats.org/officeDocument/2006/relationships/image" Target="../media/image92.png"/><Relationship Id="rId5" Type="http://schemas.openxmlformats.org/officeDocument/2006/relationships/tags" Target="../tags/tag291.xml"/><Relationship Id="rId61" Type="http://schemas.openxmlformats.org/officeDocument/2006/relationships/hyperlink" Target="http://www.dell.com.cn/" TargetMode="External"/><Relationship Id="rId19" Type="http://schemas.openxmlformats.org/officeDocument/2006/relationships/tags" Target="../tags/tag305.xml"/><Relationship Id="rId14" Type="http://schemas.openxmlformats.org/officeDocument/2006/relationships/tags" Target="../tags/tag300.xml"/><Relationship Id="rId22" Type="http://schemas.openxmlformats.org/officeDocument/2006/relationships/tags" Target="../tags/tag308.xml"/><Relationship Id="rId27" Type="http://schemas.openxmlformats.org/officeDocument/2006/relationships/tags" Target="../tags/tag313.xml"/><Relationship Id="rId30" Type="http://schemas.openxmlformats.org/officeDocument/2006/relationships/tags" Target="../tags/tag316.xml"/><Relationship Id="rId35" Type="http://schemas.openxmlformats.org/officeDocument/2006/relationships/tags" Target="../tags/tag321.xml"/><Relationship Id="rId43" Type="http://schemas.openxmlformats.org/officeDocument/2006/relationships/notesSlide" Target="../notesSlides/notesSlide27.xml"/><Relationship Id="rId48" Type="http://schemas.openxmlformats.org/officeDocument/2006/relationships/image" Target="../media/image83.png"/><Relationship Id="rId56" Type="http://schemas.openxmlformats.org/officeDocument/2006/relationships/image" Target="../media/image90.png"/><Relationship Id="rId64" Type="http://schemas.openxmlformats.org/officeDocument/2006/relationships/image" Target="../media/image97.png"/><Relationship Id="rId8" Type="http://schemas.openxmlformats.org/officeDocument/2006/relationships/tags" Target="../tags/tag294.xml"/><Relationship Id="rId51" Type="http://schemas.openxmlformats.org/officeDocument/2006/relationships/image" Target="../media/image86.png"/><Relationship Id="rId3" Type="http://schemas.openxmlformats.org/officeDocument/2006/relationships/tags" Target="../tags/tag289.xml"/><Relationship Id="rId12" Type="http://schemas.openxmlformats.org/officeDocument/2006/relationships/tags" Target="../tags/tag298.xml"/><Relationship Id="rId17" Type="http://schemas.openxmlformats.org/officeDocument/2006/relationships/tags" Target="../tags/tag303.xml"/><Relationship Id="rId25" Type="http://schemas.openxmlformats.org/officeDocument/2006/relationships/tags" Target="../tags/tag311.xml"/><Relationship Id="rId33" Type="http://schemas.openxmlformats.org/officeDocument/2006/relationships/tags" Target="../tags/tag319.xml"/><Relationship Id="rId38" Type="http://schemas.openxmlformats.org/officeDocument/2006/relationships/tags" Target="../tags/tag324.xml"/><Relationship Id="rId46" Type="http://schemas.openxmlformats.org/officeDocument/2006/relationships/image" Target="../media/image81.png"/><Relationship Id="rId59" Type="http://schemas.openxmlformats.org/officeDocument/2006/relationships/image" Target="../media/image93.png"/><Relationship Id="rId20" Type="http://schemas.openxmlformats.org/officeDocument/2006/relationships/tags" Target="../tags/tag306.xml"/><Relationship Id="rId41" Type="http://schemas.openxmlformats.org/officeDocument/2006/relationships/tags" Target="../tags/tag327.xml"/><Relationship Id="rId54" Type="http://schemas.openxmlformats.org/officeDocument/2006/relationships/image" Target="../media/image89.png"/><Relationship Id="rId62" Type="http://schemas.openxmlformats.org/officeDocument/2006/relationships/image" Target="../media/image95.png"/><Relationship Id="rId1" Type="http://schemas.openxmlformats.org/officeDocument/2006/relationships/tags" Target="../tags/tag287.xml"/><Relationship Id="rId6" Type="http://schemas.openxmlformats.org/officeDocument/2006/relationships/tags" Target="../tags/tag292.xml"/><Relationship Id="rId15" Type="http://schemas.openxmlformats.org/officeDocument/2006/relationships/tags" Target="../tags/tag301.xml"/><Relationship Id="rId23" Type="http://schemas.openxmlformats.org/officeDocument/2006/relationships/tags" Target="../tags/tag309.xml"/><Relationship Id="rId28" Type="http://schemas.openxmlformats.org/officeDocument/2006/relationships/tags" Target="../tags/tag314.xml"/><Relationship Id="rId36" Type="http://schemas.openxmlformats.org/officeDocument/2006/relationships/tags" Target="../tags/tag322.xml"/><Relationship Id="rId49" Type="http://schemas.openxmlformats.org/officeDocument/2006/relationships/image" Target="../media/image84.png"/><Relationship Id="rId57" Type="http://schemas.openxmlformats.org/officeDocument/2006/relationships/image" Target="../media/image91.png"/><Relationship Id="rId10" Type="http://schemas.openxmlformats.org/officeDocument/2006/relationships/tags" Target="../tags/tag296.xml"/><Relationship Id="rId31" Type="http://schemas.openxmlformats.org/officeDocument/2006/relationships/tags" Target="../tags/tag317.xml"/><Relationship Id="rId44" Type="http://schemas.openxmlformats.org/officeDocument/2006/relationships/image" Target="../media/image79.png"/><Relationship Id="rId52" Type="http://schemas.openxmlformats.org/officeDocument/2006/relationships/image" Target="../media/image87.png"/><Relationship Id="rId60" Type="http://schemas.openxmlformats.org/officeDocument/2006/relationships/image" Target="../media/image94.png"/><Relationship Id="rId65" Type="http://schemas.openxmlformats.org/officeDocument/2006/relationships/image" Target="../media/image98.jpg"/><Relationship Id="rId4" Type="http://schemas.openxmlformats.org/officeDocument/2006/relationships/tags" Target="../tags/tag290.xml"/><Relationship Id="rId9" Type="http://schemas.openxmlformats.org/officeDocument/2006/relationships/tags" Target="../tags/tag295.xml"/><Relationship Id="rId13" Type="http://schemas.openxmlformats.org/officeDocument/2006/relationships/tags" Target="../tags/tag299.xml"/><Relationship Id="rId18" Type="http://schemas.openxmlformats.org/officeDocument/2006/relationships/tags" Target="../tags/tag304.xml"/><Relationship Id="rId39" Type="http://schemas.openxmlformats.org/officeDocument/2006/relationships/tags" Target="../tags/tag325.xml"/></Relationships>
</file>

<file path=ppt/slides/_rels/slide31.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tags" Target="../tags/tag330.xml"/><Relationship Id="rId21" Type="http://schemas.openxmlformats.org/officeDocument/2006/relationships/image" Target="../media/image45.png"/><Relationship Id="rId7" Type="http://schemas.openxmlformats.org/officeDocument/2006/relationships/notesSlide" Target="../notesSlides/notesSlide28.xml"/><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tags" Target="../tags/tag329.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tags" Target="../tags/tag328.xml"/><Relationship Id="rId6" Type="http://schemas.openxmlformats.org/officeDocument/2006/relationships/slideLayout" Target="../slideLayouts/slideLayout2.xml"/><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tags" Target="../tags/tag332.xml"/><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tags" Target="../tags/tag331.xml"/><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tags" Target="../tags/tag335.xml"/><Relationship Id="rId21" Type="http://schemas.openxmlformats.org/officeDocument/2006/relationships/image" Target="../media/image46.png"/><Relationship Id="rId7" Type="http://schemas.openxmlformats.org/officeDocument/2006/relationships/notesSlide" Target="../notesSlides/notesSlide29.xml"/><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2" Type="http://schemas.openxmlformats.org/officeDocument/2006/relationships/tags" Target="../tags/tag334.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tags" Target="../tags/tag333.xml"/><Relationship Id="rId6" Type="http://schemas.openxmlformats.org/officeDocument/2006/relationships/slideLayout" Target="../slideLayouts/slideLayout2.xml"/><Relationship Id="rId11" Type="http://schemas.openxmlformats.org/officeDocument/2006/relationships/image" Target="../media/image36.png"/><Relationship Id="rId24" Type="http://schemas.openxmlformats.org/officeDocument/2006/relationships/image" Target="../media/image49.png"/><Relationship Id="rId5" Type="http://schemas.openxmlformats.org/officeDocument/2006/relationships/tags" Target="../tags/tag337.xml"/><Relationship Id="rId15" Type="http://schemas.openxmlformats.org/officeDocument/2006/relationships/image" Target="../media/image40.png"/><Relationship Id="rId23" Type="http://schemas.openxmlformats.org/officeDocument/2006/relationships/image" Target="../media/image48.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tags" Target="../tags/tag336.xml"/><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tags" Target="../tags/tag340.xml"/><Relationship Id="rId7" Type="http://schemas.openxmlformats.org/officeDocument/2006/relationships/slideLayout" Target="../slideLayouts/slideLayout3.xml"/><Relationship Id="rId2" Type="http://schemas.openxmlformats.org/officeDocument/2006/relationships/tags" Target="../tags/tag339.xml"/><Relationship Id="rId1" Type="http://schemas.openxmlformats.org/officeDocument/2006/relationships/tags" Target="../tags/tag338.xml"/><Relationship Id="rId6" Type="http://schemas.openxmlformats.org/officeDocument/2006/relationships/tags" Target="../tags/tag343.xml"/><Relationship Id="rId5" Type="http://schemas.openxmlformats.org/officeDocument/2006/relationships/tags" Target="../tags/tag342.xml"/><Relationship Id="rId4" Type="http://schemas.openxmlformats.org/officeDocument/2006/relationships/tags" Target="../tags/tag341.xml"/></Relationships>
</file>

<file path=ppt/slides/_rels/slide34.xml.rels><?xml version="1.0" encoding="UTF-8" standalone="yes"?>
<Relationships xmlns="http://schemas.openxmlformats.org/package/2006/relationships"><Relationship Id="rId3" Type="http://schemas.openxmlformats.org/officeDocument/2006/relationships/tags" Target="../tags/tag346.xml"/><Relationship Id="rId7" Type="http://schemas.openxmlformats.org/officeDocument/2006/relationships/notesSlide" Target="../notesSlides/notesSlide30.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slideLayout" Target="../slideLayouts/slideLayout5.xml"/><Relationship Id="rId5" Type="http://schemas.openxmlformats.org/officeDocument/2006/relationships/tags" Target="../tags/tag348.xml"/><Relationship Id="rId4" Type="http://schemas.openxmlformats.org/officeDocument/2006/relationships/tags" Target="../tags/tag347.xml"/></Relationships>
</file>

<file path=ppt/slides/_rels/slide35.xml.rels><?xml version="1.0" encoding="UTF-8" standalone="yes"?>
<Relationships xmlns="http://schemas.openxmlformats.org/package/2006/relationships"><Relationship Id="rId8" Type="http://schemas.openxmlformats.org/officeDocument/2006/relationships/tags" Target="../tags/tag356.xml"/><Relationship Id="rId13" Type="http://schemas.openxmlformats.org/officeDocument/2006/relationships/tags" Target="../tags/tag361.xml"/><Relationship Id="rId18" Type="http://schemas.openxmlformats.org/officeDocument/2006/relationships/tags" Target="../tags/tag366.xml"/><Relationship Id="rId26" Type="http://schemas.openxmlformats.org/officeDocument/2006/relationships/image" Target="../media/image99.png"/><Relationship Id="rId3" Type="http://schemas.openxmlformats.org/officeDocument/2006/relationships/tags" Target="../tags/tag351.xml"/><Relationship Id="rId21" Type="http://schemas.openxmlformats.org/officeDocument/2006/relationships/tags" Target="../tags/tag369.xml"/><Relationship Id="rId7" Type="http://schemas.openxmlformats.org/officeDocument/2006/relationships/tags" Target="../tags/tag355.xml"/><Relationship Id="rId12" Type="http://schemas.openxmlformats.org/officeDocument/2006/relationships/tags" Target="../tags/tag360.xml"/><Relationship Id="rId17" Type="http://schemas.openxmlformats.org/officeDocument/2006/relationships/tags" Target="../tags/tag365.xml"/><Relationship Id="rId25" Type="http://schemas.openxmlformats.org/officeDocument/2006/relationships/notesSlide" Target="../notesSlides/notesSlide31.xml"/><Relationship Id="rId2" Type="http://schemas.openxmlformats.org/officeDocument/2006/relationships/tags" Target="../tags/tag350.xml"/><Relationship Id="rId16" Type="http://schemas.openxmlformats.org/officeDocument/2006/relationships/tags" Target="../tags/tag364.xml"/><Relationship Id="rId20" Type="http://schemas.openxmlformats.org/officeDocument/2006/relationships/tags" Target="../tags/tag368.xml"/><Relationship Id="rId1" Type="http://schemas.openxmlformats.org/officeDocument/2006/relationships/tags" Target="../tags/tag349.xml"/><Relationship Id="rId6" Type="http://schemas.openxmlformats.org/officeDocument/2006/relationships/tags" Target="../tags/tag354.xml"/><Relationship Id="rId11" Type="http://schemas.openxmlformats.org/officeDocument/2006/relationships/tags" Target="../tags/tag359.xml"/><Relationship Id="rId24" Type="http://schemas.openxmlformats.org/officeDocument/2006/relationships/slideLayout" Target="../slideLayouts/slideLayout3.xml"/><Relationship Id="rId5" Type="http://schemas.openxmlformats.org/officeDocument/2006/relationships/tags" Target="../tags/tag353.xml"/><Relationship Id="rId15" Type="http://schemas.openxmlformats.org/officeDocument/2006/relationships/tags" Target="../tags/tag363.xml"/><Relationship Id="rId23" Type="http://schemas.openxmlformats.org/officeDocument/2006/relationships/tags" Target="../tags/tag371.xml"/><Relationship Id="rId28" Type="http://schemas.openxmlformats.org/officeDocument/2006/relationships/image" Target="../media/image101.png"/><Relationship Id="rId10" Type="http://schemas.openxmlformats.org/officeDocument/2006/relationships/tags" Target="../tags/tag358.xml"/><Relationship Id="rId19" Type="http://schemas.openxmlformats.org/officeDocument/2006/relationships/tags" Target="../tags/tag367.xml"/><Relationship Id="rId4" Type="http://schemas.openxmlformats.org/officeDocument/2006/relationships/tags" Target="../tags/tag352.xml"/><Relationship Id="rId9" Type="http://schemas.openxmlformats.org/officeDocument/2006/relationships/tags" Target="../tags/tag357.xml"/><Relationship Id="rId14" Type="http://schemas.openxmlformats.org/officeDocument/2006/relationships/tags" Target="../tags/tag362.xml"/><Relationship Id="rId22" Type="http://schemas.openxmlformats.org/officeDocument/2006/relationships/tags" Target="../tags/tag370.xml"/><Relationship Id="rId27"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tags" Target="../tags/tag374.xml"/><Relationship Id="rId2" Type="http://schemas.openxmlformats.org/officeDocument/2006/relationships/tags" Target="../tags/tag373.xml"/><Relationship Id="rId1" Type="http://schemas.openxmlformats.org/officeDocument/2006/relationships/tags" Target="../tags/tag372.xml"/><Relationship Id="rId5" Type="http://schemas.openxmlformats.org/officeDocument/2006/relationships/slideLayout" Target="../slideLayouts/slideLayout2.xml"/><Relationship Id="rId4" Type="http://schemas.openxmlformats.org/officeDocument/2006/relationships/tags" Target="../tags/tag375.xml"/></Relationships>
</file>

<file path=ppt/slides/_rels/slide3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tags" Target="../tags/tag378.xml"/><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png"/><Relationship Id="rId2" Type="http://schemas.openxmlformats.org/officeDocument/2006/relationships/tags" Target="../tags/tag377.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tags" Target="../tags/tag376.xml"/><Relationship Id="rId6" Type="http://schemas.openxmlformats.org/officeDocument/2006/relationships/notesSlide" Target="../notesSlides/notesSlide32.xml"/><Relationship Id="rId11" Type="http://schemas.openxmlformats.org/officeDocument/2006/relationships/image" Target="../media/image37.png"/><Relationship Id="rId24" Type="http://schemas.openxmlformats.org/officeDocument/2006/relationships/image" Target="../media/image50.png"/><Relationship Id="rId5" Type="http://schemas.openxmlformats.org/officeDocument/2006/relationships/slideLayout" Target="../slideLayouts/slideLayout2.xml"/><Relationship Id="rId15" Type="http://schemas.openxmlformats.org/officeDocument/2006/relationships/image" Target="../media/image41.png"/><Relationship Id="rId23"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tags" Target="../tags/tag379.xml"/><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3.xml"/><Relationship Id="rId3" Type="http://schemas.openxmlformats.org/officeDocument/2006/relationships/tags" Target="../tags/tag382.xml"/><Relationship Id="rId7" Type="http://schemas.openxmlformats.org/officeDocument/2006/relationships/slideLayout" Target="../slideLayouts/slideLayout2.xml"/><Relationship Id="rId2" Type="http://schemas.openxmlformats.org/officeDocument/2006/relationships/tags" Target="../tags/tag381.xml"/><Relationship Id="rId1" Type="http://schemas.openxmlformats.org/officeDocument/2006/relationships/tags" Target="../tags/tag380.xml"/><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tags" Target="../tags/tag383.xml"/></Relationships>
</file>

<file path=ppt/slides/_rels/slide39.xml.rels><?xml version="1.0" encoding="UTF-8" standalone="yes"?>
<Relationships xmlns="http://schemas.openxmlformats.org/package/2006/relationships"><Relationship Id="rId117" Type="http://schemas.openxmlformats.org/officeDocument/2006/relationships/tags" Target="../tags/tag501.xml"/><Relationship Id="rId21" Type="http://schemas.openxmlformats.org/officeDocument/2006/relationships/tags" Target="../tags/tag405.xml"/><Relationship Id="rId42" Type="http://schemas.openxmlformats.org/officeDocument/2006/relationships/tags" Target="../tags/tag426.xml"/><Relationship Id="rId63" Type="http://schemas.openxmlformats.org/officeDocument/2006/relationships/tags" Target="../tags/tag447.xml"/><Relationship Id="rId84" Type="http://schemas.openxmlformats.org/officeDocument/2006/relationships/tags" Target="../tags/tag468.xml"/><Relationship Id="rId138" Type="http://schemas.openxmlformats.org/officeDocument/2006/relationships/tags" Target="../tags/tag522.xml"/><Relationship Id="rId159" Type="http://schemas.openxmlformats.org/officeDocument/2006/relationships/tags" Target="../tags/tag543.xml"/><Relationship Id="rId170" Type="http://schemas.openxmlformats.org/officeDocument/2006/relationships/tags" Target="../tags/tag554.xml"/><Relationship Id="rId191" Type="http://schemas.openxmlformats.org/officeDocument/2006/relationships/tags" Target="../tags/tag575.xml"/><Relationship Id="rId205" Type="http://schemas.openxmlformats.org/officeDocument/2006/relationships/tags" Target="../tags/tag589.xml"/><Relationship Id="rId226" Type="http://schemas.openxmlformats.org/officeDocument/2006/relationships/oleObject" Target="../embeddings/oleObject11.bin"/><Relationship Id="rId107" Type="http://schemas.openxmlformats.org/officeDocument/2006/relationships/tags" Target="../tags/tag491.xml"/><Relationship Id="rId11" Type="http://schemas.openxmlformats.org/officeDocument/2006/relationships/tags" Target="../tags/tag395.xml"/><Relationship Id="rId32" Type="http://schemas.openxmlformats.org/officeDocument/2006/relationships/tags" Target="../tags/tag416.xml"/><Relationship Id="rId53" Type="http://schemas.openxmlformats.org/officeDocument/2006/relationships/tags" Target="../tags/tag437.xml"/><Relationship Id="rId74" Type="http://schemas.openxmlformats.org/officeDocument/2006/relationships/tags" Target="../tags/tag458.xml"/><Relationship Id="rId128" Type="http://schemas.openxmlformats.org/officeDocument/2006/relationships/tags" Target="../tags/tag512.xml"/><Relationship Id="rId149" Type="http://schemas.openxmlformats.org/officeDocument/2006/relationships/tags" Target="../tags/tag533.xml"/><Relationship Id="rId5" Type="http://schemas.openxmlformats.org/officeDocument/2006/relationships/tags" Target="../tags/tag389.xml"/><Relationship Id="rId95" Type="http://schemas.openxmlformats.org/officeDocument/2006/relationships/tags" Target="../tags/tag479.xml"/><Relationship Id="rId160" Type="http://schemas.openxmlformats.org/officeDocument/2006/relationships/tags" Target="../tags/tag544.xml"/><Relationship Id="rId181" Type="http://schemas.openxmlformats.org/officeDocument/2006/relationships/tags" Target="../tags/tag565.xml"/><Relationship Id="rId216" Type="http://schemas.openxmlformats.org/officeDocument/2006/relationships/oleObject" Target="../embeddings/oleObject3.bin"/><Relationship Id="rId22" Type="http://schemas.openxmlformats.org/officeDocument/2006/relationships/tags" Target="../tags/tag406.xml"/><Relationship Id="rId43" Type="http://schemas.openxmlformats.org/officeDocument/2006/relationships/tags" Target="../tags/tag427.xml"/><Relationship Id="rId64" Type="http://schemas.openxmlformats.org/officeDocument/2006/relationships/tags" Target="../tags/tag448.xml"/><Relationship Id="rId118" Type="http://schemas.openxmlformats.org/officeDocument/2006/relationships/tags" Target="../tags/tag502.xml"/><Relationship Id="rId139" Type="http://schemas.openxmlformats.org/officeDocument/2006/relationships/tags" Target="../tags/tag523.xml"/><Relationship Id="rId85" Type="http://schemas.openxmlformats.org/officeDocument/2006/relationships/tags" Target="../tags/tag469.xml"/><Relationship Id="rId150" Type="http://schemas.openxmlformats.org/officeDocument/2006/relationships/tags" Target="../tags/tag534.xml"/><Relationship Id="rId171" Type="http://schemas.openxmlformats.org/officeDocument/2006/relationships/tags" Target="../tags/tag555.xml"/><Relationship Id="rId192" Type="http://schemas.openxmlformats.org/officeDocument/2006/relationships/tags" Target="../tags/tag576.xml"/><Relationship Id="rId206" Type="http://schemas.openxmlformats.org/officeDocument/2006/relationships/tags" Target="../tags/tag590.xml"/><Relationship Id="rId227" Type="http://schemas.openxmlformats.org/officeDocument/2006/relationships/oleObject" Target="../embeddings/oleObject12.bin"/><Relationship Id="rId12" Type="http://schemas.openxmlformats.org/officeDocument/2006/relationships/tags" Target="../tags/tag396.xml"/><Relationship Id="rId33" Type="http://schemas.openxmlformats.org/officeDocument/2006/relationships/tags" Target="../tags/tag417.xml"/><Relationship Id="rId108" Type="http://schemas.openxmlformats.org/officeDocument/2006/relationships/tags" Target="../tags/tag492.xml"/><Relationship Id="rId129" Type="http://schemas.openxmlformats.org/officeDocument/2006/relationships/tags" Target="../tags/tag513.xml"/><Relationship Id="rId54" Type="http://schemas.openxmlformats.org/officeDocument/2006/relationships/tags" Target="../tags/tag438.xml"/><Relationship Id="rId75" Type="http://schemas.openxmlformats.org/officeDocument/2006/relationships/tags" Target="../tags/tag459.xml"/><Relationship Id="rId96" Type="http://schemas.openxmlformats.org/officeDocument/2006/relationships/tags" Target="../tags/tag480.xml"/><Relationship Id="rId140" Type="http://schemas.openxmlformats.org/officeDocument/2006/relationships/tags" Target="../tags/tag524.xml"/><Relationship Id="rId161" Type="http://schemas.openxmlformats.org/officeDocument/2006/relationships/tags" Target="../tags/tag545.xml"/><Relationship Id="rId182" Type="http://schemas.openxmlformats.org/officeDocument/2006/relationships/tags" Target="../tags/tag566.xml"/><Relationship Id="rId217" Type="http://schemas.openxmlformats.org/officeDocument/2006/relationships/image" Target="../media/image103.wmf"/><Relationship Id="rId6" Type="http://schemas.openxmlformats.org/officeDocument/2006/relationships/tags" Target="../tags/tag390.xml"/><Relationship Id="rId23" Type="http://schemas.openxmlformats.org/officeDocument/2006/relationships/tags" Target="../tags/tag407.xml"/><Relationship Id="rId119" Type="http://schemas.openxmlformats.org/officeDocument/2006/relationships/tags" Target="../tags/tag503.xml"/><Relationship Id="rId44" Type="http://schemas.openxmlformats.org/officeDocument/2006/relationships/tags" Target="../tags/tag428.xml"/><Relationship Id="rId65" Type="http://schemas.openxmlformats.org/officeDocument/2006/relationships/tags" Target="../tags/tag449.xml"/><Relationship Id="rId86" Type="http://schemas.openxmlformats.org/officeDocument/2006/relationships/tags" Target="../tags/tag470.xml"/><Relationship Id="rId130" Type="http://schemas.openxmlformats.org/officeDocument/2006/relationships/tags" Target="../tags/tag514.xml"/><Relationship Id="rId151" Type="http://schemas.openxmlformats.org/officeDocument/2006/relationships/tags" Target="../tags/tag535.xml"/><Relationship Id="rId172" Type="http://schemas.openxmlformats.org/officeDocument/2006/relationships/tags" Target="../tags/tag556.xml"/><Relationship Id="rId193" Type="http://schemas.openxmlformats.org/officeDocument/2006/relationships/tags" Target="../tags/tag577.xml"/><Relationship Id="rId207" Type="http://schemas.openxmlformats.org/officeDocument/2006/relationships/tags" Target="../tags/tag591.xml"/><Relationship Id="rId228" Type="http://schemas.openxmlformats.org/officeDocument/2006/relationships/image" Target="../media/image105.wmf"/><Relationship Id="rId13" Type="http://schemas.openxmlformats.org/officeDocument/2006/relationships/tags" Target="../tags/tag397.xml"/><Relationship Id="rId109" Type="http://schemas.openxmlformats.org/officeDocument/2006/relationships/tags" Target="../tags/tag493.xml"/><Relationship Id="rId34" Type="http://schemas.openxmlformats.org/officeDocument/2006/relationships/tags" Target="../tags/tag418.xml"/><Relationship Id="rId55" Type="http://schemas.openxmlformats.org/officeDocument/2006/relationships/tags" Target="../tags/tag439.xml"/><Relationship Id="rId76" Type="http://schemas.openxmlformats.org/officeDocument/2006/relationships/tags" Target="../tags/tag460.xml"/><Relationship Id="rId97" Type="http://schemas.openxmlformats.org/officeDocument/2006/relationships/tags" Target="../tags/tag481.xml"/><Relationship Id="rId120" Type="http://schemas.openxmlformats.org/officeDocument/2006/relationships/tags" Target="../tags/tag504.xml"/><Relationship Id="rId141" Type="http://schemas.openxmlformats.org/officeDocument/2006/relationships/tags" Target="../tags/tag525.xml"/><Relationship Id="rId7" Type="http://schemas.openxmlformats.org/officeDocument/2006/relationships/tags" Target="../tags/tag391.xml"/><Relationship Id="rId162" Type="http://schemas.openxmlformats.org/officeDocument/2006/relationships/tags" Target="../tags/tag546.xml"/><Relationship Id="rId183" Type="http://schemas.openxmlformats.org/officeDocument/2006/relationships/tags" Target="../tags/tag567.xml"/><Relationship Id="rId218" Type="http://schemas.openxmlformats.org/officeDocument/2006/relationships/oleObject" Target="../embeddings/oleObject4.bin"/><Relationship Id="rId24" Type="http://schemas.openxmlformats.org/officeDocument/2006/relationships/tags" Target="../tags/tag408.xml"/><Relationship Id="rId45" Type="http://schemas.openxmlformats.org/officeDocument/2006/relationships/tags" Target="../tags/tag429.xml"/><Relationship Id="rId66" Type="http://schemas.openxmlformats.org/officeDocument/2006/relationships/tags" Target="../tags/tag450.xml"/><Relationship Id="rId87" Type="http://schemas.openxmlformats.org/officeDocument/2006/relationships/tags" Target="../tags/tag471.xml"/><Relationship Id="rId110" Type="http://schemas.openxmlformats.org/officeDocument/2006/relationships/tags" Target="../tags/tag494.xml"/><Relationship Id="rId131" Type="http://schemas.openxmlformats.org/officeDocument/2006/relationships/tags" Target="../tags/tag515.xml"/><Relationship Id="rId152" Type="http://schemas.openxmlformats.org/officeDocument/2006/relationships/tags" Target="../tags/tag536.xml"/><Relationship Id="rId173" Type="http://schemas.openxmlformats.org/officeDocument/2006/relationships/tags" Target="../tags/tag557.xml"/><Relationship Id="rId194" Type="http://schemas.openxmlformats.org/officeDocument/2006/relationships/tags" Target="../tags/tag578.xml"/><Relationship Id="rId208" Type="http://schemas.openxmlformats.org/officeDocument/2006/relationships/tags" Target="../tags/tag592.xml"/><Relationship Id="rId229" Type="http://schemas.openxmlformats.org/officeDocument/2006/relationships/oleObject" Target="../embeddings/oleObject13.bin"/><Relationship Id="rId14" Type="http://schemas.openxmlformats.org/officeDocument/2006/relationships/tags" Target="../tags/tag398.xml"/><Relationship Id="rId35" Type="http://schemas.openxmlformats.org/officeDocument/2006/relationships/tags" Target="../tags/tag419.xml"/><Relationship Id="rId56" Type="http://schemas.openxmlformats.org/officeDocument/2006/relationships/tags" Target="../tags/tag440.xml"/><Relationship Id="rId77" Type="http://schemas.openxmlformats.org/officeDocument/2006/relationships/tags" Target="../tags/tag461.xml"/><Relationship Id="rId100" Type="http://schemas.openxmlformats.org/officeDocument/2006/relationships/tags" Target="../tags/tag484.xml"/><Relationship Id="rId8" Type="http://schemas.openxmlformats.org/officeDocument/2006/relationships/tags" Target="../tags/tag392.xml"/><Relationship Id="rId98" Type="http://schemas.openxmlformats.org/officeDocument/2006/relationships/tags" Target="../tags/tag482.xml"/><Relationship Id="rId121" Type="http://schemas.openxmlformats.org/officeDocument/2006/relationships/tags" Target="../tags/tag505.xml"/><Relationship Id="rId142" Type="http://schemas.openxmlformats.org/officeDocument/2006/relationships/tags" Target="../tags/tag526.xml"/><Relationship Id="rId163" Type="http://schemas.openxmlformats.org/officeDocument/2006/relationships/tags" Target="../tags/tag547.xml"/><Relationship Id="rId184" Type="http://schemas.openxmlformats.org/officeDocument/2006/relationships/tags" Target="../tags/tag568.xml"/><Relationship Id="rId219" Type="http://schemas.openxmlformats.org/officeDocument/2006/relationships/oleObject" Target="../embeddings/oleObject5.bin"/><Relationship Id="rId230" Type="http://schemas.openxmlformats.org/officeDocument/2006/relationships/image" Target="../media/image106.wmf"/><Relationship Id="rId25" Type="http://schemas.openxmlformats.org/officeDocument/2006/relationships/tags" Target="../tags/tag409.xml"/><Relationship Id="rId46" Type="http://schemas.openxmlformats.org/officeDocument/2006/relationships/tags" Target="../tags/tag430.xml"/><Relationship Id="rId67" Type="http://schemas.openxmlformats.org/officeDocument/2006/relationships/tags" Target="../tags/tag451.xml"/><Relationship Id="rId20" Type="http://schemas.openxmlformats.org/officeDocument/2006/relationships/tags" Target="../tags/tag404.xml"/><Relationship Id="rId41" Type="http://schemas.openxmlformats.org/officeDocument/2006/relationships/tags" Target="../tags/tag425.xml"/><Relationship Id="rId62" Type="http://schemas.openxmlformats.org/officeDocument/2006/relationships/tags" Target="../tags/tag446.xml"/><Relationship Id="rId83" Type="http://schemas.openxmlformats.org/officeDocument/2006/relationships/tags" Target="../tags/tag467.xml"/><Relationship Id="rId88" Type="http://schemas.openxmlformats.org/officeDocument/2006/relationships/tags" Target="../tags/tag472.xml"/><Relationship Id="rId111" Type="http://schemas.openxmlformats.org/officeDocument/2006/relationships/tags" Target="../tags/tag495.xml"/><Relationship Id="rId132" Type="http://schemas.openxmlformats.org/officeDocument/2006/relationships/tags" Target="../tags/tag516.xml"/><Relationship Id="rId153" Type="http://schemas.openxmlformats.org/officeDocument/2006/relationships/tags" Target="../tags/tag537.xml"/><Relationship Id="rId174" Type="http://schemas.openxmlformats.org/officeDocument/2006/relationships/tags" Target="../tags/tag558.xml"/><Relationship Id="rId179" Type="http://schemas.openxmlformats.org/officeDocument/2006/relationships/tags" Target="../tags/tag563.xml"/><Relationship Id="rId195" Type="http://schemas.openxmlformats.org/officeDocument/2006/relationships/tags" Target="../tags/tag579.xml"/><Relationship Id="rId209" Type="http://schemas.openxmlformats.org/officeDocument/2006/relationships/tags" Target="../tags/tag593.xml"/><Relationship Id="rId190" Type="http://schemas.openxmlformats.org/officeDocument/2006/relationships/tags" Target="../tags/tag574.xml"/><Relationship Id="rId204" Type="http://schemas.openxmlformats.org/officeDocument/2006/relationships/tags" Target="../tags/tag588.xml"/><Relationship Id="rId220" Type="http://schemas.openxmlformats.org/officeDocument/2006/relationships/oleObject" Target="../embeddings/oleObject6.bin"/><Relationship Id="rId225" Type="http://schemas.openxmlformats.org/officeDocument/2006/relationships/image" Target="../media/image104.wmf"/><Relationship Id="rId15" Type="http://schemas.openxmlformats.org/officeDocument/2006/relationships/tags" Target="../tags/tag399.xml"/><Relationship Id="rId36" Type="http://schemas.openxmlformats.org/officeDocument/2006/relationships/tags" Target="../tags/tag420.xml"/><Relationship Id="rId57" Type="http://schemas.openxmlformats.org/officeDocument/2006/relationships/tags" Target="../tags/tag441.xml"/><Relationship Id="rId106" Type="http://schemas.openxmlformats.org/officeDocument/2006/relationships/tags" Target="../tags/tag490.xml"/><Relationship Id="rId127" Type="http://schemas.openxmlformats.org/officeDocument/2006/relationships/tags" Target="../tags/tag511.xml"/><Relationship Id="rId10" Type="http://schemas.openxmlformats.org/officeDocument/2006/relationships/tags" Target="../tags/tag394.xml"/><Relationship Id="rId31" Type="http://schemas.openxmlformats.org/officeDocument/2006/relationships/tags" Target="../tags/tag415.xml"/><Relationship Id="rId52" Type="http://schemas.openxmlformats.org/officeDocument/2006/relationships/tags" Target="../tags/tag436.xml"/><Relationship Id="rId73" Type="http://schemas.openxmlformats.org/officeDocument/2006/relationships/tags" Target="../tags/tag457.xml"/><Relationship Id="rId78" Type="http://schemas.openxmlformats.org/officeDocument/2006/relationships/tags" Target="../tags/tag462.xml"/><Relationship Id="rId94" Type="http://schemas.openxmlformats.org/officeDocument/2006/relationships/tags" Target="../tags/tag478.xml"/><Relationship Id="rId99" Type="http://schemas.openxmlformats.org/officeDocument/2006/relationships/tags" Target="../tags/tag483.xml"/><Relationship Id="rId101" Type="http://schemas.openxmlformats.org/officeDocument/2006/relationships/tags" Target="../tags/tag485.xml"/><Relationship Id="rId122" Type="http://schemas.openxmlformats.org/officeDocument/2006/relationships/tags" Target="../tags/tag506.xml"/><Relationship Id="rId143" Type="http://schemas.openxmlformats.org/officeDocument/2006/relationships/tags" Target="../tags/tag527.xml"/><Relationship Id="rId148" Type="http://schemas.openxmlformats.org/officeDocument/2006/relationships/tags" Target="../tags/tag532.xml"/><Relationship Id="rId164" Type="http://schemas.openxmlformats.org/officeDocument/2006/relationships/tags" Target="../tags/tag548.xml"/><Relationship Id="rId169" Type="http://schemas.openxmlformats.org/officeDocument/2006/relationships/tags" Target="../tags/tag553.xml"/><Relationship Id="rId185" Type="http://schemas.openxmlformats.org/officeDocument/2006/relationships/tags" Target="../tags/tag569.xml"/><Relationship Id="rId4" Type="http://schemas.openxmlformats.org/officeDocument/2006/relationships/tags" Target="../tags/tag388.xml"/><Relationship Id="rId9" Type="http://schemas.openxmlformats.org/officeDocument/2006/relationships/tags" Target="../tags/tag393.xml"/><Relationship Id="rId180" Type="http://schemas.openxmlformats.org/officeDocument/2006/relationships/tags" Target="../tags/tag564.xml"/><Relationship Id="rId210" Type="http://schemas.openxmlformats.org/officeDocument/2006/relationships/tags" Target="../tags/tag594.xml"/><Relationship Id="rId215" Type="http://schemas.openxmlformats.org/officeDocument/2006/relationships/image" Target="../media/image102.wmf"/><Relationship Id="rId26" Type="http://schemas.openxmlformats.org/officeDocument/2006/relationships/tags" Target="../tags/tag410.xml"/><Relationship Id="rId231" Type="http://schemas.openxmlformats.org/officeDocument/2006/relationships/oleObject" Target="../embeddings/oleObject14.bin"/><Relationship Id="rId47" Type="http://schemas.openxmlformats.org/officeDocument/2006/relationships/tags" Target="../tags/tag431.xml"/><Relationship Id="rId68" Type="http://schemas.openxmlformats.org/officeDocument/2006/relationships/tags" Target="../tags/tag452.xml"/><Relationship Id="rId89" Type="http://schemas.openxmlformats.org/officeDocument/2006/relationships/tags" Target="../tags/tag473.xml"/><Relationship Id="rId112" Type="http://schemas.openxmlformats.org/officeDocument/2006/relationships/tags" Target="../tags/tag496.xml"/><Relationship Id="rId133" Type="http://schemas.openxmlformats.org/officeDocument/2006/relationships/tags" Target="../tags/tag517.xml"/><Relationship Id="rId154" Type="http://schemas.openxmlformats.org/officeDocument/2006/relationships/tags" Target="../tags/tag538.xml"/><Relationship Id="rId175" Type="http://schemas.openxmlformats.org/officeDocument/2006/relationships/tags" Target="../tags/tag559.xml"/><Relationship Id="rId196" Type="http://schemas.openxmlformats.org/officeDocument/2006/relationships/tags" Target="../tags/tag580.xml"/><Relationship Id="rId200" Type="http://schemas.openxmlformats.org/officeDocument/2006/relationships/tags" Target="../tags/tag584.xml"/><Relationship Id="rId16" Type="http://schemas.openxmlformats.org/officeDocument/2006/relationships/tags" Target="../tags/tag400.xml"/><Relationship Id="rId221" Type="http://schemas.openxmlformats.org/officeDocument/2006/relationships/oleObject" Target="../embeddings/oleObject7.bin"/><Relationship Id="rId37" Type="http://schemas.openxmlformats.org/officeDocument/2006/relationships/tags" Target="../tags/tag421.xml"/><Relationship Id="rId58" Type="http://schemas.openxmlformats.org/officeDocument/2006/relationships/tags" Target="../tags/tag442.xml"/><Relationship Id="rId79" Type="http://schemas.openxmlformats.org/officeDocument/2006/relationships/tags" Target="../tags/tag463.xml"/><Relationship Id="rId102" Type="http://schemas.openxmlformats.org/officeDocument/2006/relationships/tags" Target="../tags/tag486.xml"/><Relationship Id="rId123" Type="http://schemas.openxmlformats.org/officeDocument/2006/relationships/tags" Target="../tags/tag507.xml"/><Relationship Id="rId144" Type="http://schemas.openxmlformats.org/officeDocument/2006/relationships/tags" Target="../tags/tag528.xml"/><Relationship Id="rId90" Type="http://schemas.openxmlformats.org/officeDocument/2006/relationships/tags" Target="../tags/tag474.xml"/><Relationship Id="rId165" Type="http://schemas.openxmlformats.org/officeDocument/2006/relationships/tags" Target="../tags/tag549.xml"/><Relationship Id="rId186" Type="http://schemas.openxmlformats.org/officeDocument/2006/relationships/tags" Target="../tags/tag570.xml"/><Relationship Id="rId211" Type="http://schemas.openxmlformats.org/officeDocument/2006/relationships/tags" Target="../tags/tag595.xml"/><Relationship Id="rId232" Type="http://schemas.openxmlformats.org/officeDocument/2006/relationships/oleObject" Target="../embeddings/oleObject15.bin"/><Relationship Id="rId27" Type="http://schemas.openxmlformats.org/officeDocument/2006/relationships/tags" Target="../tags/tag411.xml"/><Relationship Id="rId48" Type="http://schemas.openxmlformats.org/officeDocument/2006/relationships/tags" Target="../tags/tag432.xml"/><Relationship Id="rId69" Type="http://schemas.openxmlformats.org/officeDocument/2006/relationships/tags" Target="../tags/tag453.xml"/><Relationship Id="rId113" Type="http://schemas.openxmlformats.org/officeDocument/2006/relationships/tags" Target="../tags/tag497.xml"/><Relationship Id="rId134" Type="http://schemas.openxmlformats.org/officeDocument/2006/relationships/tags" Target="../tags/tag518.xml"/><Relationship Id="rId80" Type="http://schemas.openxmlformats.org/officeDocument/2006/relationships/tags" Target="../tags/tag464.xml"/><Relationship Id="rId155" Type="http://schemas.openxmlformats.org/officeDocument/2006/relationships/tags" Target="../tags/tag539.xml"/><Relationship Id="rId176" Type="http://schemas.openxmlformats.org/officeDocument/2006/relationships/tags" Target="../tags/tag560.xml"/><Relationship Id="rId197" Type="http://schemas.openxmlformats.org/officeDocument/2006/relationships/tags" Target="../tags/tag581.xml"/><Relationship Id="rId201" Type="http://schemas.openxmlformats.org/officeDocument/2006/relationships/tags" Target="../tags/tag585.xml"/><Relationship Id="rId222" Type="http://schemas.openxmlformats.org/officeDocument/2006/relationships/oleObject" Target="../embeddings/oleObject8.bin"/><Relationship Id="rId17" Type="http://schemas.openxmlformats.org/officeDocument/2006/relationships/tags" Target="../tags/tag401.xml"/><Relationship Id="rId38" Type="http://schemas.openxmlformats.org/officeDocument/2006/relationships/tags" Target="../tags/tag422.xml"/><Relationship Id="rId59" Type="http://schemas.openxmlformats.org/officeDocument/2006/relationships/tags" Target="../tags/tag443.xml"/><Relationship Id="rId103" Type="http://schemas.openxmlformats.org/officeDocument/2006/relationships/tags" Target="../tags/tag487.xml"/><Relationship Id="rId124" Type="http://schemas.openxmlformats.org/officeDocument/2006/relationships/tags" Target="../tags/tag508.xml"/><Relationship Id="rId70" Type="http://schemas.openxmlformats.org/officeDocument/2006/relationships/tags" Target="../tags/tag454.xml"/><Relationship Id="rId91" Type="http://schemas.openxmlformats.org/officeDocument/2006/relationships/tags" Target="../tags/tag475.xml"/><Relationship Id="rId145" Type="http://schemas.openxmlformats.org/officeDocument/2006/relationships/tags" Target="../tags/tag529.xml"/><Relationship Id="rId166" Type="http://schemas.openxmlformats.org/officeDocument/2006/relationships/tags" Target="../tags/tag550.xml"/><Relationship Id="rId187" Type="http://schemas.openxmlformats.org/officeDocument/2006/relationships/tags" Target="../tags/tag571.xml"/><Relationship Id="rId1" Type="http://schemas.openxmlformats.org/officeDocument/2006/relationships/vmlDrawing" Target="../drawings/vmlDrawing2.vml"/><Relationship Id="rId212" Type="http://schemas.openxmlformats.org/officeDocument/2006/relationships/slideLayout" Target="../slideLayouts/slideLayout2.xml"/><Relationship Id="rId233" Type="http://schemas.openxmlformats.org/officeDocument/2006/relationships/oleObject" Target="../embeddings/oleObject16.bin"/><Relationship Id="rId28" Type="http://schemas.openxmlformats.org/officeDocument/2006/relationships/tags" Target="../tags/tag412.xml"/><Relationship Id="rId49" Type="http://schemas.openxmlformats.org/officeDocument/2006/relationships/tags" Target="../tags/tag433.xml"/><Relationship Id="rId114" Type="http://schemas.openxmlformats.org/officeDocument/2006/relationships/tags" Target="../tags/tag498.xml"/><Relationship Id="rId60" Type="http://schemas.openxmlformats.org/officeDocument/2006/relationships/tags" Target="../tags/tag444.xml"/><Relationship Id="rId81" Type="http://schemas.openxmlformats.org/officeDocument/2006/relationships/tags" Target="../tags/tag465.xml"/><Relationship Id="rId135" Type="http://schemas.openxmlformats.org/officeDocument/2006/relationships/tags" Target="../tags/tag519.xml"/><Relationship Id="rId156" Type="http://schemas.openxmlformats.org/officeDocument/2006/relationships/tags" Target="../tags/tag540.xml"/><Relationship Id="rId177" Type="http://schemas.openxmlformats.org/officeDocument/2006/relationships/tags" Target="../tags/tag561.xml"/><Relationship Id="rId198" Type="http://schemas.openxmlformats.org/officeDocument/2006/relationships/tags" Target="../tags/tag582.xml"/><Relationship Id="rId202" Type="http://schemas.openxmlformats.org/officeDocument/2006/relationships/tags" Target="../tags/tag586.xml"/><Relationship Id="rId223" Type="http://schemas.openxmlformats.org/officeDocument/2006/relationships/oleObject" Target="../embeddings/oleObject9.bin"/><Relationship Id="rId18" Type="http://schemas.openxmlformats.org/officeDocument/2006/relationships/tags" Target="../tags/tag402.xml"/><Relationship Id="rId39" Type="http://schemas.openxmlformats.org/officeDocument/2006/relationships/tags" Target="../tags/tag423.xml"/><Relationship Id="rId50" Type="http://schemas.openxmlformats.org/officeDocument/2006/relationships/tags" Target="../tags/tag434.xml"/><Relationship Id="rId104" Type="http://schemas.openxmlformats.org/officeDocument/2006/relationships/tags" Target="../tags/tag488.xml"/><Relationship Id="rId125" Type="http://schemas.openxmlformats.org/officeDocument/2006/relationships/tags" Target="../tags/tag509.xml"/><Relationship Id="rId146" Type="http://schemas.openxmlformats.org/officeDocument/2006/relationships/tags" Target="../tags/tag530.xml"/><Relationship Id="rId167" Type="http://schemas.openxmlformats.org/officeDocument/2006/relationships/tags" Target="../tags/tag551.xml"/><Relationship Id="rId188" Type="http://schemas.openxmlformats.org/officeDocument/2006/relationships/tags" Target="../tags/tag572.xml"/><Relationship Id="rId71" Type="http://schemas.openxmlformats.org/officeDocument/2006/relationships/tags" Target="../tags/tag455.xml"/><Relationship Id="rId92" Type="http://schemas.openxmlformats.org/officeDocument/2006/relationships/tags" Target="../tags/tag476.xml"/><Relationship Id="rId213" Type="http://schemas.openxmlformats.org/officeDocument/2006/relationships/notesSlide" Target="../notesSlides/notesSlide34.xml"/><Relationship Id="rId2" Type="http://schemas.openxmlformats.org/officeDocument/2006/relationships/tags" Target="../tags/tag386.xml"/><Relationship Id="rId29" Type="http://schemas.openxmlformats.org/officeDocument/2006/relationships/tags" Target="../tags/tag413.xml"/><Relationship Id="rId40" Type="http://schemas.openxmlformats.org/officeDocument/2006/relationships/tags" Target="../tags/tag424.xml"/><Relationship Id="rId115" Type="http://schemas.openxmlformats.org/officeDocument/2006/relationships/tags" Target="../tags/tag499.xml"/><Relationship Id="rId136" Type="http://schemas.openxmlformats.org/officeDocument/2006/relationships/tags" Target="../tags/tag520.xml"/><Relationship Id="rId157" Type="http://schemas.openxmlformats.org/officeDocument/2006/relationships/tags" Target="../tags/tag541.xml"/><Relationship Id="rId178" Type="http://schemas.openxmlformats.org/officeDocument/2006/relationships/tags" Target="../tags/tag562.xml"/><Relationship Id="rId61" Type="http://schemas.openxmlformats.org/officeDocument/2006/relationships/tags" Target="../tags/tag445.xml"/><Relationship Id="rId82" Type="http://schemas.openxmlformats.org/officeDocument/2006/relationships/tags" Target="../tags/tag466.xml"/><Relationship Id="rId199" Type="http://schemas.openxmlformats.org/officeDocument/2006/relationships/tags" Target="../tags/tag583.xml"/><Relationship Id="rId203" Type="http://schemas.openxmlformats.org/officeDocument/2006/relationships/tags" Target="../tags/tag587.xml"/><Relationship Id="rId19" Type="http://schemas.openxmlformats.org/officeDocument/2006/relationships/tags" Target="../tags/tag403.xml"/><Relationship Id="rId224" Type="http://schemas.openxmlformats.org/officeDocument/2006/relationships/oleObject" Target="../embeddings/oleObject10.bin"/><Relationship Id="rId30" Type="http://schemas.openxmlformats.org/officeDocument/2006/relationships/tags" Target="../tags/tag414.xml"/><Relationship Id="rId105" Type="http://schemas.openxmlformats.org/officeDocument/2006/relationships/tags" Target="../tags/tag489.xml"/><Relationship Id="rId126" Type="http://schemas.openxmlformats.org/officeDocument/2006/relationships/tags" Target="../tags/tag510.xml"/><Relationship Id="rId147" Type="http://schemas.openxmlformats.org/officeDocument/2006/relationships/tags" Target="../tags/tag531.xml"/><Relationship Id="rId168" Type="http://schemas.openxmlformats.org/officeDocument/2006/relationships/tags" Target="../tags/tag552.xml"/><Relationship Id="rId51" Type="http://schemas.openxmlformats.org/officeDocument/2006/relationships/tags" Target="../tags/tag435.xml"/><Relationship Id="rId72" Type="http://schemas.openxmlformats.org/officeDocument/2006/relationships/tags" Target="../tags/tag456.xml"/><Relationship Id="rId93" Type="http://schemas.openxmlformats.org/officeDocument/2006/relationships/tags" Target="../tags/tag477.xml"/><Relationship Id="rId189" Type="http://schemas.openxmlformats.org/officeDocument/2006/relationships/tags" Target="../tags/tag573.xml"/><Relationship Id="rId3" Type="http://schemas.openxmlformats.org/officeDocument/2006/relationships/tags" Target="../tags/tag387.xml"/><Relationship Id="rId214" Type="http://schemas.openxmlformats.org/officeDocument/2006/relationships/oleObject" Target="../embeddings/oleObject2.bin"/><Relationship Id="rId116" Type="http://schemas.openxmlformats.org/officeDocument/2006/relationships/tags" Target="../tags/tag500.xml"/><Relationship Id="rId137" Type="http://schemas.openxmlformats.org/officeDocument/2006/relationships/tags" Target="../tags/tag521.xml"/><Relationship Id="rId158" Type="http://schemas.openxmlformats.org/officeDocument/2006/relationships/tags" Target="../tags/tag542.xml"/></Relationships>
</file>

<file path=ppt/slides/_rels/slide4.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19.xml"/></Relationships>
</file>

<file path=ppt/slides/_rels/slide40.xml.rels><?xml version="1.0" encoding="UTF-8" standalone="yes"?>
<Relationships xmlns="http://schemas.openxmlformats.org/package/2006/relationships"><Relationship Id="rId8" Type="http://schemas.openxmlformats.org/officeDocument/2006/relationships/tags" Target="../tags/tag603.xml"/><Relationship Id="rId13" Type="http://schemas.openxmlformats.org/officeDocument/2006/relationships/tags" Target="../tags/tag608.xml"/><Relationship Id="rId18" Type="http://schemas.openxmlformats.org/officeDocument/2006/relationships/slideLayout" Target="../slideLayouts/slideLayout4.xml"/><Relationship Id="rId3" Type="http://schemas.openxmlformats.org/officeDocument/2006/relationships/tags" Target="../tags/tag598.xml"/><Relationship Id="rId7" Type="http://schemas.openxmlformats.org/officeDocument/2006/relationships/tags" Target="../tags/tag602.xml"/><Relationship Id="rId12" Type="http://schemas.openxmlformats.org/officeDocument/2006/relationships/tags" Target="../tags/tag607.xml"/><Relationship Id="rId17" Type="http://schemas.openxmlformats.org/officeDocument/2006/relationships/tags" Target="../tags/tag612.xml"/><Relationship Id="rId2" Type="http://schemas.openxmlformats.org/officeDocument/2006/relationships/tags" Target="../tags/tag597.xml"/><Relationship Id="rId16" Type="http://schemas.openxmlformats.org/officeDocument/2006/relationships/tags" Target="../tags/tag611.xml"/><Relationship Id="rId1" Type="http://schemas.openxmlformats.org/officeDocument/2006/relationships/tags" Target="../tags/tag596.xml"/><Relationship Id="rId6" Type="http://schemas.openxmlformats.org/officeDocument/2006/relationships/tags" Target="../tags/tag601.xml"/><Relationship Id="rId11" Type="http://schemas.openxmlformats.org/officeDocument/2006/relationships/tags" Target="../tags/tag606.xml"/><Relationship Id="rId5" Type="http://schemas.openxmlformats.org/officeDocument/2006/relationships/tags" Target="../tags/tag600.xml"/><Relationship Id="rId15" Type="http://schemas.openxmlformats.org/officeDocument/2006/relationships/tags" Target="../tags/tag610.xml"/><Relationship Id="rId10" Type="http://schemas.openxmlformats.org/officeDocument/2006/relationships/tags" Target="../tags/tag605.xml"/><Relationship Id="rId19" Type="http://schemas.openxmlformats.org/officeDocument/2006/relationships/image" Target="../media/image32.tmp"/><Relationship Id="rId4" Type="http://schemas.openxmlformats.org/officeDocument/2006/relationships/tags" Target="../tags/tag599.xml"/><Relationship Id="rId9" Type="http://schemas.openxmlformats.org/officeDocument/2006/relationships/tags" Target="../tags/tag604.xml"/><Relationship Id="rId14" Type="http://schemas.openxmlformats.org/officeDocument/2006/relationships/tags" Target="../tags/tag609.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35.xml"/><Relationship Id="rId3" Type="http://schemas.openxmlformats.org/officeDocument/2006/relationships/tags" Target="../tags/tag615.xml"/><Relationship Id="rId7" Type="http://schemas.openxmlformats.org/officeDocument/2006/relationships/slideLayout" Target="../slideLayouts/slideLayout2.xml"/><Relationship Id="rId2" Type="http://schemas.openxmlformats.org/officeDocument/2006/relationships/tags" Target="../tags/tag614.xml"/><Relationship Id="rId1" Type="http://schemas.openxmlformats.org/officeDocument/2006/relationships/tags" Target="../tags/tag613.xml"/><Relationship Id="rId6" Type="http://schemas.openxmlformats.org/officeDocument/2006/relationships/tags" Target="../tags/tag618.xml"/><Relationship Id="rId5" Type="http://schemas.openxmlformats.org/officeDocument/2006/relationships/tags" Target="../tags/tag617.xml"/><Relationship Id="rId4" Type="http://schemas.openxmlformats.org/officeDocument/2006/relationships/tags" Target="../tags/tag616.xml"/></Relationships>
</file>

<file path=ppt/slides/_rels/slide42.xml.rels><?xml version="1.0" encoding="UTF-8" standalone="yes"?>
<Relationships xmlns="http://schemas.openxmlformats.org/package/2006/relationships"><Relationship Id="rId3" Type="http://schemas.openxmlformats.org/officeDocument/2006/relationships/tags" Target="../tags/tag621.xml"/><Relationship Id="rId7" Type="http://schemas.openxmlformats.org/officeDocument/2006/relationships/notesSlide" Target="../notesSlides/notesSlide36.xml"/><Relationship Id="rId2" Type="http://schemas.openxmlformats.org/officeDocument/2006/relationships/tags" Target="../tags/tag620.xml"/><Relationship Id="rId1" Type="http://schemas.openxmlformats.org/officeDocument/2006/relationships/tags" Target="../tags/tag619.xml"/><Relationship Id="rId6" Type="http://schemas.openxmlformats.org/officeDocument/2006/relationships/slideLayout" Target="../slideLayouts/slideLayout5.xml"/><Relationship Id="rId5" Type="http://schemas.openxmlformats.org/officeDocument/2006/relationships/tags" Target="../tags/tag623.xml"/><Relationship Id="rId4" Type="http://schemas.openxmlformats.org/officeDocument/2006/relationships/tags" Target="../tags/tag622.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37.xml"/><Relationship Id="rId3" Type="http://schemas.openxmlformats.org/officeDocument/2006/relationships/tags" Target="../tags/tag626.xml"/><Relationship Id="rId7" Type="http://schemas.openxmlformats.org/officeDocument/2006/relationships/slideLayout" Target="../slideLayouts/slideLayout5.xml"/><Relationship Id="rId2" Type="http://schemas.openxmlformats.org/officeDocument/2006/relationships/tags" Target="../tags/tag625.xml"/><Relationship Id="rId1" Type="http://schemas.openxmlformats.org/officeDocument/2006/relationships/tags" Target="../tags/tag624.xml"/><Relationship Id="rId6" Type="http://schemas.openxmlformats.org/officeDocument/2006/relationships/tags" Target="../tags/tag629.xml"/><Relationship Id="rId5" Type="http://schemas.openxmlformats.org/officeDocument/2006/relationships/tags" Target="../tags/tag628.xml"/><Relationship Id="rId4" Type="http://schemas.openxmlformats.org/officeDocument/2006/relationships/tags" Target="../tags/tag627.xml"/></Relationships>
</file>

<file path=ppt/slides/_rels/slide44.xml.rels><?xml version="1.0" encoding="UTF-8" standalone="yes"?>
<Relationships xmlns="http://schemas.openxmlformats.org/package/2006/relationships"><Relationship Id="rId8" Type="http://schemas.openxmlformats.org/officeDocument/2006/relationships/tags" Target="../tags/tag637.xml"/><Relationship Id="rId13" Type="http://schemas.openxmlformats.org/officeDocument/2006/relationships/tags" Target="../tags/tag642.xml"/><Relationship Id="rId18" Type="http://schemas.openxmlformats.org/officeDocument/2006/relationships/tags" Target="../tags/tag647.xml"/><Relationship Id="rId26" Type="http://schemas.openxmlformats.org/officeDocument/2006/relationships/notesSlide" Target="../notesSlides/notesSlide38.xml"/><Relationship Id="rId3" Type="http://schemas.openxmlformats.org/officeDocument/2006/relationships/tags" Target="../tags/tag632.xml"/><Relationship Id="rId21" Type="http://schemas.openxmlformats.org/officeDocument/2006/relationships/tags" Target="../tags/tag650.xml"/><Relationship Id="rId7" Type="http://schemas.openxmlformats.org/officeDocument/2006/relationships/tags" Target="../tags/tag636.xml"/><Relationship Id="rId12" Type="http://schemas.openxmlformats.org/officeDocument/2006/relationships/tags" Target="../tags/tag641.xml"/><Relationship Id="rId17" Type="http://schemas.openxmlformats.org/officeDocument/2006/relationships/tags" Target="../tags/tag646.xml"/><Relationship Id="rId25" Type="http://schemas.openxmlformats.org/officeDocument/2006/relationships/slideLayout" Target="../slideLayouts/slideLayout4.xml"/><Relationship Id="rId2" Type="http://schemas.openxmlformats.org/officeDocument/2006/relationships/tags" Target="../tags/tag631.xml"/><Relationship Id="rId16" Type="http://schemas.openxmlformats.org/officeDocument/2006/relationships/tags" Target="../tags/tag645.xml"/><Relationship Id="rId20" Type="http://schemas.openxmlformats.org/officeDocument/2006/relationships/tags" Target="../tags/tag649.xml"/><Relationship Id="rId1" Type="http://schemas.openxmlformats.org/officeDocument/2006/relationships/tags" Target="../tags/tag630.xml"/><Relationship Id="rId6" Type="http://schemas.openxmlformats.org/officeDocument/2006/relationships/tags" Target="../tags/tag635.xml"/><Relationship Id="rId11" Type="http://schemas.openxmlformats.org/officeDocument/2006/relationships/tags" Target="../tags/tag640.xml"/><Relationship Id="rId24" Type="http://schemas.openxmlformats.org/officeDocument/2006/relationships/tags" Target="../tags/tag653.xml"/><Relationship Id="rId5" Type="http://schemas.openxmlformats.org/officeDocument/2006/relationships/tags" Target="../tags/tag634.xml"/><Relationship Id="rId15" Type="http://schemas.openxmlformats.org/officeDocument/2006/relationships/tags" Target="../tags/tag644.xml"/><Relationship Id="rId23" Type="http://schemas.openxmlformats.org/officeDocument/2006/relationships/tags" Target="../tags/tag652.xml"/><Relationship Id="rId10" Type="http://schemas.openxmlformats.org/officeDocument/2006/relationships/tags" Target="../tags/tag639.xml"/><Relationship Id="rId19" Type="http://schemas.openxmlformats.org/officeDocument/2006/relationships/tags" Target="../tags/tag648.xml"/><Relationship Id="rId4" Type="http://schemas.openxmlformats.org/officeDocument/2006/relationships/tags" Target="../tags/tag633.xml"/><Relationship Id="rId9" Type="http://schemas.openxmlformats.org/officeDocument/2006/relationships/tags" Target="../tags/tag638.xml"/><Relationship Id="rId14" Type="http://schemas.openxmlformats.org/officeDocument/2006/relationships/tags" Target="../tags/tag643.xml"/><Relationship Id="rId22" Type="http://schemas.openxmlformats.org/officeDocument/2006/relationships/tags" Target="../tags/tag651.xml"/><Relationship Id="rId27" Type="http://schemas.openxmlformats.org/officeDocument/2006/relationships/image" Target="../media/image32.tmp"/></Relationships>
</file>

<file path=ppt/slides/_rels/slide45.xml.rels><?xml version="1.0" encoding="UTF-8" standalone="yes"?>
<Relationships xmlns="http://schemas.openxmlformats.org/package/2006/relationships"><Relationship Id="rId3" Type="http://schemas.openxmlformats.org/officeDocument/2006/relationships/tags" Target="../tags/tag656.xml"/><Relationship Id="rId2" Type="http://schemas.openxmlformats.org/officeDocument/2006/relationships/tags" Target="../tags/tag655.xml"/><Relationship Id="rId1" Type="http://schemas.openxmlformats.org/officeDocument/2006/relationships/tags" Target="../tags/tag654.xml"/><Relationship Id="rId6" Type="http://schemas.openxmlformats.org/officeDocument/2006/relationships/notesSlide" Target="../notesSlides/notesSlide39.xml"/><Relationship Id="rId5" Type="http://schemas.openxmlformats.org/officeDocument/2006/relationships/slideLayout" Target="../slideLayouts/slideLayout2.xml"/><Relationship Id="rId4" Type="http://schemas.openxmlformats.org/officeDocument/2006/relationships/tags" Target="../tags/tag657.xml"/></Relationships>
</file>

<file path=ppt/slides/_rels/slide4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tags" Target="../tags/tag660.xml"/><Relationship Id="rId7" Type="http://schemas.openxmlformats.org/officeDocument/2006/relationships/notesSlide" Target="../notesSlides/notesSlide40.xml"/><Relationship Id="rId2" Type="http://schemas.openxmlformats.org/officeDocument/2006/relationships/tags" Target="../tags/tag659.xml"/><Relationship Id="rId1" Type="http://schemas.openxmlformats.org/officeDocument/2006/relationships/tags" Target="../tags/tag658.xml"/><Relationship Id="rId6" Type="http://schemas.openxmlformats.org/officeDocument/2006/relationships/slideLayout" Target="../slideLayouts/slideLayout5.xml"/><Relationship Id="rId5" Type="http://schemas.openxmlformats.org/officeDocument/2006/relationships/tags" Target="../tags/tag662.xml"/><Relationship Id="rId4" Type="http://schemas.openxmlformats.org/officeDocument/2006/relationships/tags" Target="../tags/tag661.xml"/></Relationships>
</file>

<file path=ppt/slides/_rels/slide47.xml.rels><?xml version="1.0" encoding="UTF-8" standalone="yes"?>
<Relationships xmlns="http://schemas.openxmlformats.org/package/2006/relationships"><Relationship Id="rId8" Type="http://schemas.openxmlformats.org/officeDocument/2006/relationships/tags" Target="../tags/tag670.xml"/><Relationship Id="rId13" Type="http://schemas.openxmlformats.org/officeDocument/2006/relationships/notesSlide" Target="../notesSlides/notesSlide41.xml"/><Relationship Id="rId3" Type="http://schemas.openxmlformats.org/officeDocument/2006/relationships/tags" Target="../tags/tag665.xml"/><Relationship Id="rId7" Type="http://schemas.openxmlformats.org/officeDocument/2006/relationships/tags" Target="../tags/tag669.xml"/><Relationship Id="rId12" Type="http://schemas.openxmlformats.org/officeDocument/2006/relationships/slideLayout" Target="../slideLayouts/slideLayout2.xml"/><Relationship Id="rId2" Type="http://schemas.openxmlformats.org/officeDocument/2006/relationships/tags" Target="../tags/tag664.xml"/><Relationship Id="rId1" Type="http://schemas.openxmlformats.org/officeDocument/2006/relationships/tags" Target="../tags/tag663.xml"/><Relationship Id="rId6" Type="http://schemas.openxmlformats.org/officeDocument/2006/relationships/tags" Target="../tags/tag668.xml"/><Relationship Id="rId11" Type="http://schemas.openxmlformats.org/officeDocument/2006/relationships/tags" Target="../tags/tag673.xml"/><Relationship Id="rId5" Type="http://schemas.openxmlformats.org/officeDocument/2006/relationships/tags" Target="../tags/tag667.xml"/><Relationship Id="rId10" Type="http://schemas.openxmlformats.org/officeDocument/2006/relationships/tags" Target="../tags/tag672.xml"/><Relationship Id="rId4" Type="http://schemas.openxmlformats.org/officeDocument/2006/relationships/tags" Target="../tags/tag666.xml"/><Relationship Id="rId9" Type="http://schemas.openxmlformats.org/officeDocument/2006/relationships/tags" Target="../tags/tag671.xml"/></Relationships>
</file>

<file path=ppt/slides/_rels/slide48.xml.rels><?xml version="1.0" encoding="UTF-8" standalone="yes"?>
<Relationships xmlns="http://schemas.openxmlformats.org/package/2006/relationships"><Relationship Id="rId3" Type="http://schemas.openxmlformats.org/officeDocument/2006/relationships/tags" Target="../tags/tag676.xml"/><Relationship Id="rId2" Type="http://schemas.openxmlformats.org/officeDocument/2006/relationships/tags" Target="../tags/tag675.xml"/><Relationship Id="rId1" Type="http://schemas.openxmlformats.org/officeDocument/2006/relationships/tags" Target="../tags/tag674.xml"/><Relationship Id="rId6" Type="http://schemas.openxmlformats.org/officeDocument/2006/relationships/notesSlide" Target="../notesSlides/notesSlide42.xml"/><Relationship Id="rId5" Type="http://schemas.openxmlformats.org/officeDocument/2006/relationships/slideLayout" Target="../slideLayouts/slideLayout2.xml"/><Relationship Id="rId4" Type="http://schemas.openxmlformats.org/officeDocument/2006/relationships/tags" Target="../tags/tag677.xml"/></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43.xml"/><Relationship Id="rId3" Type="http://schemas.openxmlformats.org/officeDocument/2006/relationships/tags" Target="../tags/tag680.xml"/><Relationship Id="rId7" Type="http://schemas.openxmlformats.org/officeDocument/2006/relationships/slideLayout" Target="../slideLayouts/slideLayout2.xml"/><Relationship Id="rId2" Type="http://schemas.openxmlformats.org/officeDocument/2006/relationships/tags" Target="../tags/tag679.xml"/><Relationship Id="rId1" Type="http://schemas.openxmlformats.org/officeDocument/2006/relationships/tags" Target="../tags/tag678.xml"/><Relationship Id="rId6" Type="http://schemas.openxmlformats.org/officeDocument/2006/relationships/tags" Target="../tags/tag683.xml"/><Relationship Id="rId5" Type="http://schemas.openxmlformats.org/officeDocument/2006/relationships/tags" Target="../tags/tag682.xml"/><Relationship Id="rId4" Type="http://schemas.openxmlformats.org/officeDocument/2006/relationships/tags" Target="../tags/tag68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image" Target="../media/image33.png"/><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tags" Target="../tags/tag690.xml"/><Relationship Id="rId13" Type="http://schemas.openxmlformats.org/officeDocument/2006/relationships/slideLayout" Target="../slideLayouts/slideLayout2.xml"/><Relationship Id="rId3" Type="http://schemas.openxmlformats.org/officeDocument/2006/relationships/tags" Target="../tags/tag685.xml"/><Relationship Id="rId7" Type="http://schemas.openxmlformats.org/officeDocument/2006/relationships/tags" Target="../tags/tag689.xml"/><Relationship Id="rId12" Type="http://schemas.openxmlformats.org/officeDocument/2006/relationships/tags" Target="../tags/tag694.xml"/><Relationship Id="rId2" Type="http://schemas.openxmlformats.org/officeDocument/2006/relationships/tags" Target="../tags/tag684.xml"/><Relationship Id="rId16" Type="http://schemas.openxmlformats.org/officeDocument/2006/relationships/image" Target="../media/image101.png"/><Relationship Id="rId1" Type="http://schemas.openxmlformats.org/officeDocument/2006/relationships/vmlDrawing" Target="../drawings/vmlDrawing3.vml"/><Relationship Id="rId6" Type="http://schemas.openxmlformats.org/officeDocument/2006/relationships/tags" Target="../tags/tag688.xml"/><Relationship Id="rId11" Type="http://schemas.openxmlformats.org/officeDocument/2006/relationships/tags" Target="../tags/tag693.xml"/><Relationship Id="rId5" Type="http://schemas.openxmlformats.org/officeDocument/2006/relationships/tags" Target="../tags/tag687.xml"/><Relationship Id="rId15" Type="http://schemas.openxmlformats.org/officeDocument/2006/relationships/image" Target="../media/image103.wmf"/><Relationship Id="rId10" Type="http://schemas.openxmlformats.org/officeDocument/2006/relationships/tags" Target="../tags/tag692.xml"/><Relationship Id="rId4" Type="http://schemas.openxmlformats.org/officeDocument/2006/relationships/tags" Target="../tags/tag686.xml"/><Relationship Id="rId9" Type="http://schemas.openxmlformats.org/officeDocument/2006/relationships/tags" Target="../tags/tag691.xml"/><Relationship Id="rId14" Type="http://schemas.openxmlformats.org/officeDocument/2006/relationships/oleObject" Target="../embeddings/oleObject17.bin"/></Relationships>
</file>

<file path=ppt/slides/_rels/slide53.xml.rels><?xml version="1.0" encoding="UTF-8" standalone="yes"?>
<Relationships xmlns="http://schemas.openxmlformats.org/package/2006/relationships"><Relationship Id="rId8" Type="http://schemas.openxmlformats.org/officeDocument/2006/relationships/tags" Target="../tags/tag701.xml"/><Relationship Id="rId13" Type="http://schemas.openxmlformats.org/officeDocument/2006/relationships/tags" Target="../tags/tag706.xml"/><Relationship Id="rId18" Type="http://schemas.openxmlformats.org/officeDocument/2006/relationships/image" Target="../media/image103.wmf"/><Relationship Id="rId3" Type="http://schemas.openxmlformats.org/officeDocument/2006/relationships/tags" Target="../tags/tag696.xml"/><Relationship Id="rId7" Type="http://schemas.openxmlformats.org/officeDocument/2006/relationships/tags" Target="../tags/tag700.xml"/><Relationship Id="rId12" Type="http://schemas.openxmlformats.org/officeDocument/2006/relationships/tags" Target="../tags/tag705.xml"/><Relationship Id="rId17" Type="http://schemas.openxmlformats.org/officeDocument/2006/relationships/oleObject" Target="../embeddings/oleObject17.bin"/><Relationship Id="rId2" Type="http://schemas.openxmlformats.org/officeDocument/2006/relationships/tags" Target="../tags/tag695.xml"/><Relationship Id="rId16" Type="http://schemas.openxmlformats.org/officeDocument/2006/relationships/notesSlide" Target="../notesSlides/notesSlide44.xml"/><Relationship Id="rId20" Type="http://schemas.openxmlformats.org/officeDocument/2006/relationships/image" Target="../media/image32.tmp"/><Relationship Id="rId1" Type="http://schemas.openxmlformats.org/officeDocument/2006/relationships/vmlDrawing" Target="../drawings/vmlDrawing4.vml"/><Relationship Id="rId6" Type="http://schemas.openxmlformats.org/officeDocument/2006/relationships/tags" Target="../tags/tag699.xml"/><Relationship Id="rId11" Type="http://schemas.openxmlformats.org/officeDocument/2006/relationships/tags" Target="../tags/tag704.xml"/><Relationship Id="rId5" Type="http://schemas.openxmlformats.org/officeDocument/2006/relationships/tags" Target="../tags/tag698.xml"/><Relationship Id="rId15" Type="http://schemas.openxmlformats.org/officeDocument/2006/relationships/slideLayout" Target="../slideLayouts/slideLayout4.xml"/><Relationship Id="rId10" Type="http://schemas.openxmlformats.org/officeDocument/2006/relationships/tags" Target="../tags/tag703.xml"/><Relationship Id="rId19" Type="http://schemas.openxmlformats.org/officeDocument/2006/relationships/image" Target="../media/image101.png"/><Relationship Id="rId4" Type="http://schemas.openxmlformats.org/officeDocument/2006/relationships/tags" Target="../tags/tag697.xml"/><Relationship Id="rId9" Type="http://schemas.openxmlformats.org/officeDocument/2006/relationships/tags" Target="../tags/tag702.xml"/><Relationship Id="rId14" Type="http://schemas.openxmlformats.org/officeDocument/2006/relationships/tags" Target="../tags/tag707.xml"/></Relationships>
</file>

<file path=ppt/slides/_rels/slide54.xml.rels><?xml version="1.0" encoding="UTF-8" standalone="yes"?>
<Relationships xmlns="http://schemas.openxmlformats.org/package/2006/relationships"><Relationship Id="rId8" Type="http://schemas.openxmlformats.org/officeDocument/2006/relationships/tags" Target="../tags/tag715.xml"/><Relationship Id="rId13" Type="http://schemas.openxmlformats.org/officeDocument/2006/relationships/tags" Target="../tags/tag720.xml"/><Relationship Id="rId18" Type="http://schemas.openxmlformats.org/officeDocument/2006/relationships/tags" Target="../tags/tag725.xml"/><Relationship Id="rId26" Type="http://schemas.openxmlformats.org/officeDocument/2006/relationships/image" Target="../media/image110.png"/><Relationship Id="rId3" Type="http://schemas.openxmlformats.org/officeDocument/2006/relationships/tags" Target="../tags/tag710.xml"/><Relationship Id="rId21" Type="http://schemas.openxmlformats.org/officeDocument/2006/relationships/tags" Target="../tags/tag728.xml"/><Relationship Id="rId7" Type="http://schemas.openxmlformats.org/officeDocument/2006/relationships/tags" Target="../tags/tag714.xml"/><Relationship Id="rId12" Type="http://schemas.openxmlformats.org/officeDocument/2006/relationships/tags" Target="../tags/tag719.xml"/><Relationship Id="rId17" Type="http://schemas.openxmlformats.org/officeDocument/2006/relationships/tags" Target="../tags/tag724.xml"/><Relationship Id="rId25" Type="http://schemas.openxmlformats.org/officeDocument/2006/relationships/image" Target="../media/image101.png"/><Relationship Id="rId2" Type="http://schemas.openxmlformats.org/officeDocument/2006/relationships/tags" Target="../tags/tag709.xml"/><Relationship Id="rId16" Type="http://schemas.openxmlformats.org/officeDocument/2006/relationships/tags" Target="../tags/tag723.xml"/><Relationship Id="rId20" Type="http://schemas.openxmlformats.org/officeDocument/2006/relationships/tags" Target="../tags/tag727.xml"/><Relationship Id="rId1" Type="http://schemas.openxmlformats.org/officeDocument/2006/relationships/tags" Target="../tags/tag708.xml"/><Relationship Id="rId6" Type="http://schemas.openxmlformats.org/officeDocument/2006/relationships/tags" Target="../tags/tag713.xml"/><Relationship Id="rId11" Type="http://schemas.openxmlformats.org/officeDocument/2006/relationships/tags" Target="../tags/tag718.xml"/><Relationship Id="rId24" Type="http://schemas.openxmlformats.org/officeDocument/2006/relationships/image" Target="../media/image109.png"/><Relationship Id="rId5" Type="http://schemas.openxmlformats.org/officeDocument/2006/relationships/tags" Target="../tags/tag712.xml"/><Relationship Id="rId15" Type="http://schemas.openxmlformats.org/officeDocument/2006/relationships/tags" Target="../tags/tag722.xml"/><Relationship Id="rId23" Type="http://schemas.openxmlformats.org/officeDocument/2006/relationships/image" Target="../media/image108.png"/><Relationship Id="rId10" Type="http://schemas.openxmlformats.org/officeDocument/2006/relationships/tags" Target="../tags/tag717.xml"/><Relationship Id="rId19" Type="http://schemas.openxmlformats.org/officeDocument/2006/relationships/tags" Target="../tags/tag726.xml"/><Relationship Id="rId4" Type="http://schemas.openxmlformats.org/officeDocument/2006/relationships/tags" Target="../tags/tag711.xml"/><Relationship Id="rId9" Type="http://schemas.openxmlformats.org/officeDocument/2006/relationships/tags" Target="../tags/tag716.xml"/><Relationship Id="rId14" Type="http://schemas.openxmlformats.org/officeDocument/2006/relationships/tags" Target="../tags/tag721.xml"/><Relationship Id="rId2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tags" Target="../tags/tag736.xml"/><Relationship Id="rId13" Type="http://schemas.openxmlformats.org/officeDocument/2006/relationships/image" Target="../media/image108.png"/><Relationship Id="rId3" Type="http://schemas.openxmlformats.org/officeDocument/2006/relationships/tags" Target="../tags/tag731.xml"/><Relationship Id="rId7" Type="http://schemas.openxmlformats.org/officeDocument/2006/relationships/tags" Target="../tags/tag735.xml"/><Relationship Id="rId12" Type="http://schemas.openxmlformats.org/officeDocument/2006/relationships/notesSlide" Target="../notesSlides/notesSlide45.xml"/><Relationship Id="rId2" Type="http://schemas.openxmlformats.org/officeDocument/2006/relationships/tags" Target="../tags/tag730.xml"/><Relationship Id="rId1" Type="http://schemas.openxmlformats.org/officeDocument/2006/relationships/tags" Target="../tags/tag729.xml"/><Relationship Id="rId6" Type="http://schemas.openxmlformats.org/officeDocument/2006/relationships/tags" Target="../tags/tag734.xml"/><Relationship Id="rId11" Type="http://schemas.openxmlformats.org/officeDocument/2006/relationships/slideLayout" Target="../slideLayouts/slideLayout4.xml"/><Relationship Id="rId5" Type="http://schemas.openxmlformats.org/officeDocument/2006/relationships/tags" Target="../tags/tag733.xml"/><Relationship Id="rId10" Type="http://schemas.openxmlformats.org/officeDocument/2006/relationships/tags" Target="../tags/tag738.xml"/><Relationship Id="rId4" Type="http://schemas.openxmlformats.org/officeDocument/2006/relationships/tags" Target="../tags/tag732.xml"/><Relationship Id="rId9" Type="http://schemas.openxmlformats.org/officeDocument/2006/relationships/tags" Target="../tags/tag737.xml"/><Relationship Id="rId14" Type="http://schemas.openxmlformats.org/officeDocument/2006/relationships/image" Target="../media/image32.tmp"/></Relationships>
</file>

<file path=ppt/slides/_rels/slide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2.xml"/><Relationship Id="rId1" Type="http://schemas.openxmlformats.org/officeDocument/2006/relationships/tags" Target="../tags/tag7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01.png"/><Relationship Id="rId3" Type="http://schemas.openxmlformats.org/officeDocument/2006/relationships/tags" Target="../tags/tag742.xml"/><Relationship Id="rId7" Type="http://schemas.openxmlformats.org/officeDocument/2006/relationships/image" Target="../media/image33.png"/><Relationship Id="rId12" Type="http://schemas.openxmlformats.org/officeDocument/2006/relationships/image" Target="../media/image116.png"/><Relationship Id="rId17" Type="http://schemas.openxmlformats.org/officeDocument/2006/relationships/image" Target="../media/image121.png"/><Relationship Id="rId2" Type="http://schemas.openxmlformats.org/officeDocument/2006/relationships/tags" Target="../tags/tag741.xml"/><Relationship Id="rId16" Type="http://schemas.openxmlformats.org/officeDocument/2006/relationships/image" Target="../media/image120.png"/><Relationship Id="rId1" Type="http://schemas.openxmlformats.org/officeDocument/2006/relationships/tags" Target="../tags/tag740.xml"/><Relationship Id="rId6" Type="http://schemas.openxmlformats.org/officeDocument/2006/relationships/notesSlide" Target="../notesSlides/notesSlide46.xml"/><Relationship Id="rId11" Type="http://schemas.openxmlformats.org/officeDocument/2006/relationships/image" Target="../media/image115.png"/><Relationship Id="rId5" Type="http://schemas.openxmlformats.org/officeDocument/2006/relationships/slideLayout" Target="../slideLayouts/slideLayout2.xml"/><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tags" Target="../tags/tag743.xml"/><Relationship Id="rId9" Type="http://schemas.openxmlformats.org/officeDocument/2006/relationships/image" Target="../media/image113.png"/><Relationship Id="rId14" Type="http://schemas.openxmlformats.org/officeDocument/2006/relationships/image" Target="../media/image118.png"/></Relationships>
</file>

<file path=ppt/slides/_rels/slide6.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tags" Target="../tags/tag23.xml"/></Relationships>
</file>

<file path=ppt/slides/_rels/slide60.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26.png"/><Relationship Id="rId18" Type="http://schemas.openxmlformats.org/officeDocument/2006/relationships/image" Target="../media/image130.png"/><Relationship Id="rId3" Type="http://schemas.openxmlformats.org/officeDocument/2006/relationships/tags" Target="../tags/tag746.xml"/><Relationship Id="rId7" Type="http://schemas.openxmlformats.org/officeDocument/2006/relationships/image" Target="../media/image33.png"/><Relationship Id="rId12" Type="http://schemas.openxmlformats.org/officeDocument/2006/relationships/image" Target="../media/image125.png"/><Relationship Id="rId17" Type="http://schemas.openxmlformats.org/officeDocument/2006/relationships/image" Target="../media/image51.png"/><Relationship Id="rId2" Type="http://schemas.openxmlformats.org/officeDocument/2006/relationships/tags" Target="../tags/tag745.xml"/><Relationship Id="rId16" Type="http://schemas.openxmlformats.org/officeDocument/2006/relationships/image" Target="../media/image129.png"/><Relationship Id="rId20" Type="http://schemas.openxmlformats.org/officeDocument/2006/relationships/image" Target="../media/image132.png"/><Relationship Id="rId1" Type="http://schemas.openxmlformats.org/officeDocument/2006/relationships/tags" Target="../tags/tag744.xml"/><Relationship Id="rId6" Type="http://schemas.openxmlformats.org/officeDocument/2006/relationships/notesSlide" Target="../notesSlides/notesSlide47.xml"/><Relationship Id="rId11" Type="http://schemas.openxmlformats.org/officeDocument/2006/relationships/image" Target="../media/image124.png"/><Relationship Id="rId5" Type="http://schemas.openxmlformats.org/officeDocument/2006/relationships/slideLayout" Target="../slideLayouts/slideLayout2.xml"/><Relationship Id="rId15" Type="http://schemas.openxmlformats.org/officeDocument/2006/relationships/image" Target="../media/image128.png"/><Relationship Id="rId10" Type="http://schemas.openxmlformats.org/officeDocument/2006/relationships/image" Target="../media/image123.png"/><Relationship Id="rId19" Type="http://schemas.openxmlformats.org/officeDocument/2006/relationships/image" Target="../media/image131.png"/><Relationship Id="rId4" Type="http://schemas.openxmlformats.org/officeDocument/2006/relationships/tags" Target="../tags/tag747.xml"/><Relationship Id="rId9" Type="http://schemas.openxmlformats.org/officeDocument/2006/relationships/image" Target="../media/image122.png"/><Relationship Id="rId14" Type="http://schemas.openxmlformats.org/officeDocument/2006/relationships/image" Target="../media/image127.png"/></Relationships>
</file>

<file path=ppt/slides/_rels/slide61.xml.rels><?xml version="1.0" encoding="UTF-8" standalone="yes"?>
<Relationships xmlns="http://schemas.openxmlformats.org/package/2006/relationships"><Relationship Id="rId13" Type="http://schemas.openxmlformats.org/officeDocument/2006/relationships/tags" Target="../tags/tag759.xml"/><Relationship Id="rId18" Type="http://schemas.openxmlformats.org/officeDocument/2006/relationships/tags" Target="../tags/tag764.xml"/><Relationship Id="rId26" Type="http://schemas.openxmlformats.org/officeDocument/2006/relationships/tags" Target="../tags/tag772.xml"/><Relationship Id="rId39" Type="http://schemas.openxmlformats.org/officeDocument/2006/relationships/tags" Target="../tags/tag785.xml"/><Relationship Id="rId21" Type="http://schemas.openxmlformats.org/officeDocument/2006/relationships/tags" Target="../tags/tag767.xml"/><Relationship Id="rId34" Type="http://schemas.openxmlformats.org/officeDocument/2006/relationships/tags" Target="../tags/tag780.xml"/><Relationship Id="rId42" Type="http://schemas.openxmlformats.org/officeDocument/2006/relationships/tags" Target="../tags/tag788.xml"/><Relationship Id="rId47" Type="http://schemas.openxmlformats.org/officeDocument/2006/relationships/tags" Target="../tags/tag793.xml"/><Relationship Id="rId50" Type="http://schemas.openxmlformats.org/officeDocument/2006/relationships/slideLayout" Target="../slideLayouts/slideLayout2.xml"/><Relationship Id="rId55" Type="http://schemas.openxmlformats.org/officeDocument/2006/relationships/image" Target="../media/image106.wmf"/><Relationship Id="rId63" Type="http://schemas.openxmlformats.org/officeDocument/2006/relationships/image" Target="../media/image33.png"/><Relationship Id="rId7" Type="http://schemas.openxmlformats.org/officeDocument/2006/relationships/tags" Target="../tags/tag753.xml"/><Relationship Id="rId2" Type="http://schemas.openxmlformats.org/officeDocument/2006/relationships/tags" Target="../tags/tag748.xml"/><Relationship Id="rId16" Type="http://schemas.openxmlformats.org/officeDocument/2006/relationships/tags" Target="../tags/tag762.xml"/><Relationship Id="rId29" Type="http://schemas.openxmlformats.org/officeDocument/2006/relationships/tags" Target="../tags/tag775.xml"/><Relationship Id="rId11" Type="http://schemas.openxmlformats.org/officeDocument/2006/relationships/tags" Target="../tags/tag757.xml"/><Relationship Id="rId24" Type="http://schemas.openxmlformats.org/officeDocument/2006/relationships/tags" Target="../tags/tag770.xml"/><Relationship Id="rId32" Type="http://schemas.openxmlformats.org/officeDocument/2006/relationships/tags" Target="../tags/tag778.xml"/><Relationship Id="rId37" Type="http://schemas.openxmlformats.org/officeDocument/2006/relationships/tags" Target="../tags/tag783.xml"/><Relationship Id="rId40" Type="http://schemas.openxmlformats.org/officeDocument/2006/relationships/tags" Target="../tags/tag786.xml"/><Relationship Id="rId45" Type="http://schemas.openxmlformats.org/officeDocument/2006/relationships/tags" Target="../tags/tag791.xml"/><Relationship Id="rId53" Type="http://schemas.openxmlformats.org/officeDocument/2006/relationships/image" Target="../media/image105.wmf"/><Relationship Id="rId58" Type="http://schemas.openxmlformats.org/officeDocument/2006/relationships/oleObject" Target="../embeddings/oleObject22.bin"/><Relationship Id="rId5" Type="http://schemas.openxmlformats.org/officeDocument/2006/relationships/tags" Target="../tags/tag751.xml"/><Relationship Id="rId61" Type="http://schemas.openxmlformats.org/officeDocument/2006/relationships/image" Target="../media/image133.png"/><Relationship Id="rId19" Type="http://schemas.openxmlformats.org/officeDocument/2006/relationships/tags" Target="../tags/tag765.xml"/><Relationship Id="rId14" Type="http://schemas.openxmlformats.org/officeDocument/2006/relationships/tags" Target="../tags/tag760.xml"/><Relationship Id="rId22" Type="http://schemas.openxmlformats.org/officeDocument/2006/relationships/tags" Target="../tags/tag768.xml"/><Relationship Id="rId27" Type="http://schemas.openxmlformats.org/officeDocument/2006/relationships/tags" Target="../tags/tag773.xml"/><Relationship Id="rId30" Type="http://schemas.openxmlformats.org/officeDocument/2006/relationships/tags" Target="../tags/tag776.xml"/><Relationship Id="rId35" Type="http://schemas.openxmlformats.org/officeDocument/2006/relationships/tags" Target="../tags/tag781.xml"/><Relationship Id="rId43" Type="http://schemas.openxmlformats.org/officeDocument/2006/relationships/tags" Target="../tags/tag789.xml"/><Relationship Id="rId48" Type="http://schemas.openxmlformats.org/officeDocument/2006/relationships/tags" Target="../tags/tag794.xml"/><Relationship Id="rId56" Type="http://schemas.openxmlformats.org/officeDocument/2006/relationships/oleObject" Target="../embeddings/oleObject20.bin"/><Relationship Id="rId8" Type="http://schemas.openxmlformats.org/officeDocument/2006/relationships/tags" Target="../tags/tag754.xml"/><Relationship Id="rId51" Type="http://schemas.openxmlformats.org/officeDocument/2006/relationships/notesSlide" Target="../notesSlides/notesSlide48.xml"/><Relationship Id="rId3" Type="http://schemas.openxmlformats.org/officeDocument/2006/relationships/tags" Target="../tags/tag749.xml"/><Relationship Id="rId12" Type="http://schemas.openxmlformats.org/officeDocument/2006/relationships/tags" Target="../tags/tag758.xml"/><Relationship Id="rId17" Type="http://schemas.openxmlformats.org/officeDocument/2006/relationships/tags" Target="../tags/tag763.xml"/><Relationship Id="rId25" Type="http://schemas.openxmlformats.org/officeDocument/2006/relationships/tags" Target="../tags/tag771.xml"/><Relationship Id="rId33" Type="http://schemas.openxmlformats.org/officeDocument/2006/relationships/tags" Target="../tags/tag779.xml"/><Relationship Id="rId38" Type="http://schemas.openxmlformats.org/officeDocument/2006/relationships/tags" Target="../tags/tag784.xml"/><Relationship Id="rId46" Type="http://schemas.openxmlformats.org/officeDocument/2006/relationships/tags" Target="../tags/tag792.xml"/><Relationship Id="rId59" Type="http://schemas.openxmlformats.org/officeDocument/2006/relationships/image" Target="../media/image102.wmf"/><Relationship Id="rId20" Type="http://schemas.openxmlformats.org/officeDocument/2006/relationships/tags" Target="../tags/tag766.xml"/><Relationship Id="rId41" Type="http://schemas.openxmlformats.org/officeDocument/2006/relationships/tags" Target="../tags/tag787.xml"/><Relationship Id="rId54" Type="http://schemas.openxmlformats.org/officeDocument/2006/relationships/oleObject" Target="../embeddings/oleObject19.bin"/><Relationship Id="rId62" Type="http://schemas.openxmlformats.org/officeDocument/2006/relationships/image" Target="../media/image112.png"/><Relationship Id="rId1" Type="http://schemas.openxmlformats.org/officeDocument/2006/relationships/vmlDrawing" Target="../drawings/vmlDrawing5.vml"/><Relationship Id="rId6" Type="http://schemas.openxmlformats.org/officeDocument/2006/relationships/tags" Target="../tags/tag752.xml"/><Relationship Id="rId15" Type="http://schemas.openxmlformats.org/officeDocument/2006/relationships/tags" Target="../tags/tag761.xml"/><Relationship Id="rId23" Type="http://schemas.openxmlformats.org/officeDocument/2006/relationships/tags" Target="../tags/tag769.xml"/><Relationship Id="rId28" Type="http://schemas.openxmlformats.org/officeDocument/2006/relationships/tags" Target="../tags/tag774.xml"/><Relationship Id="rId36" Type="http://schemas.openxmlformats.org/officeDocument/2006/relationships/tags" Target="../tags/tag782.xml"/><Relationship Id="rId49" Type="http://schemas.openxmlformats.org/officeDocument/2006/relationships/tags" Target="../tags/tag795.xml"/><Relationship Id="rId57" Type="http://schemas.openxmlformats.org/officeDocument/2006/relationships/oleObject" Target="../embeddings/oleObject21.bin"/><Relationship Id="rId10" Type="http://schemas.openxmlformats.org/officeDocument/2006/relationships/tags" Target="../tags/tag756.xml"/><Relationship Id="rId31" Type="http://schemas.openxmlformats.org/officeDocument/2006/relationships/tags" Target="../tags/tag777.xml"/><Relationship Id="rId44" Type="http://schemas.openxmlformats.org/officeDocument/2006/relationships/tags" Target="../tags/tag790.xml"/><Relationship Id="rId52" Type="http://schemas.openxmlformats.org/officeDocument/2006/relationships/oleObject" Target="../embeddings/oleObject18.bin"/><Relationship Id="rId60" Type="http://schemas.openxmlformats.org/officeDocument/2006/relationships/oleObject" Target="../embeddings/oleObject23.bin"/><Relationship Id="rId4" Type="http://schemas.openxmlformats.org/officeDocument/2006/relationships/tags" Target="../tags/tag750.xml"/><Relationship Id="rId9" Type="http://schemas.openxmlformats.org/officeDocument/2006/relationships/tags" Target="../tags/tag755.xml"/></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798.xml"/><Relationship Id="rId7" Type="http://schemas.openxmlformats.org/officeDocument/2006/relationships/tags" Target="../tags/tag802.xml"/><Relationship Id="rId2" Type="http://schemas.openxmlformats.org/officeDocument/2006/relationships/tags" Target="../tags/tag797.xml"/><Relationship Id="rId1" Type="http://schemas.openxmlformats.org/officeDocument/2006/relationships/tags" Target="../tags/tag796.xml"/><Relationship Id="rId6" Type="http://schemas.openxmlformats.org/officeDocument/2006/relationships/tags" Target="../tags/tag801.xml"/><Relationship Id="rId5" Type="http://schemas.openxmlformats.org/officeDocument/2006/relationships/tags" Target="../tags/tag800.xml"/><Relationship Id="rId4" Type="http://schemas.openxmlformats.org/officeDocument/2006/relationships/tags" Target="../tags/tag799.xml"/><Relationship Id="rId9" Type="http://schemas.openxmlformats.org/officeDocument/2006/relationships/notesSlide" Target="../notesSlides/notesSlide49.xml"/></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805.xml"/><Relationship Id="rId7" Type="http://schemas.openxmlformats.org/officeDocument/2006/relationships/tags" Target="../tags/tag809.xml"/><Relationship Id="rId2" Type="http://schemas.openxmlformats.org/officeDocument/2006/relationships/tags" Target="../tags/tag804.xml"/><Relationship Id="rId1" Type="http://schemas.openxmlformats.org/officeDocument/2006/relationships/tags" Target="../tags/tag803.xml"/><Relationship Id="rId6" Type="http://schemas.openxmlformats.org/officeDocument/2006/relationships/tags" Target="../tags/tag808.xml"/><Relationship Id="rId11" Type="http://schemas.openxmlformats.org/officeDocument/2006/relationships/image" Target="../media/image135.jpeg"/><Relationship Id="rId5" Type="http://schemas.openxmlformats.org/officeDocument/2006/relationships/tags" Target="../tags/tag807.xml"/><Relationship Id="rId10" Type="http://schemas.openxmlformats.org/officeDocument/2006/relationships/image" Target="../media/image134.jpeg"/><Relationship Id="rId4" Type="http://schemas.openxmlformats.org/officeDocument/2006/relationships/tags" Target="../tags/tag806.xml"/><Relationship Id="rId9" Type="http://schemas.openxmlformats.org/officeDocument/2006/relationships/notesSlide" Target="../notesSlides/notesSlide50.xml"/></Relationships>
</file>

<file path=ppt/slides/_rels/slide64.xml.rels><?xml version="1.0" encoding="UTF-8" standalone="yes"?>
<Relationships xmlns="http://schemas.openxmlformats.org/package/2006/relationships"><Relationship Id="rId8" Type="http://schemas.openxmlformats.org/officeDocument/2006/relationships/tags" Target="../tags/tag817.xml"/><Relationship Id="rId13" Type="http://schemas.openxmlformats.org/officeDocument/2006/relationships/image" Target="../media/image138.jpeg"/><Relationship Id="rId3" Type="http://schemas.openxmlformats.org/officeDocument/2006/relationships/tags" Target="../tags/tag812.xml"/><Relationship Id="rId7" Type="http://schemas.openxmlformats.org/officeDocument/2006/relationships/tags" Target="../tags/tag816.xml"/><Relationship Id="rId12" Type="http://schemas.openxmlformats.org/officeDocument/2006/relationships/image" Target="../media/image137.png"/><Relationship Id="rId2" Type="http://schemas.openxmlformats.org/officeDocument/2006/relationships/tags" Target="../tags/tag811.xml"/><Relationship Id="rId1" Type="http://schemas.openxmlformats.org/officeDocument/2006/relationships/tags" Target="../tags/tag810.xml"/><Relationship Id="rId6" Type="http://schemas.openxmlformats.org/officeDocument/2006/relationships/tags" Target="../tags/tag815.xml"/><Relationship Id="rId11" Type="http://schemas.openxmlformats.org/officeDocument/2006/relationships/image" Target="../media/image136.png"/><Relationship Id="rId5" Type="http://schemas.openxmlformats.org/officeDocument/2006/relationships/tags" Target="../tags/tag814.xml"/><Relationship Id="rId10" Type="http://schemas.openxmlformats.org/officeDocument/2006/relationships/notesSlide" Target="../notesSlides/notesSlide51.xml"/><Relationship Id="rId4" Type="http://schemas.openxmlformats.org/officeDocument/2006/relationships/tags" Target="../tags/tag813.xml"/><Relationship Id="rId9"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tags" Target="../tags/tag820.xml"/><Relationship Id="rId7" Type="http://schemas.openxmlformats.org/officeDocument/2006/relationships/notesSlide" Target="../notesSlides/notesSlide52.xml"/><Relationship Id="rId2" Type="http://schemas.openxmlformats.org/officeDocument/2006/relationships/tags" Target="../tags/tag819.xml"/><Relationship Id="rId1" Type="http://schemas.openxmlformats.org/officeDocument/2006/relationships/tags" Target="../tags/tag818.xml"/><Relationship Id="rId6" Type="http://schemas.openxmlformats.org/officeDocument/2006/relationships/slideLayout" Target="../slideLayouts/slideLayout5.xml"/><Relationship Id="rId5" Type="http://schemas.openxmlformats.org/officeDocument/2006/relationships/tags" Target="../tags/tag822.xml"/><Relationship Id="rId4" Type="http://schemas.openxmlformats.org/officeDocument/2006/relationships/tags" Target="../tags/tag821.xml"/></Relationships>
</file>

<file path=ppt/slides/_rels/slide66.xml.rels><?xml version="1.0" encoding="UTF-8" standalone="yes"?>
<Relationships xmlns="http://schemas.openxmlformats.org/package/2006/relationships"><Relationship Id="rId8" Type="http://schemas.openxmlformats.org/officeDocument/2006/relationships/notesSlide" Target="../notesSlides/notesSlide53.xml"/><Relationship Id="rId3" Type="http://schemas.openxmlformats.org/officeDocument/2006/relationships/tags" Target="../tags/tag825.xml"/><Relationship Id="rId7" Type="http://schemas.openxmlformats.org/officeDocument/2006/relationships/slideLayout" Target="../slideLayouts/slideLayout2.xml"/><Relationship Id="rId2" Type="http://schemas.openxmlformats.org/officeDocument/2006/relationships/tags" Target="../tags/tag824.xml"/><Relationship Id="rId1" Type="http://schemas.openxmlformats.org/officeDocument/2006/relationships/tags" Target="../tags/tag823.xml"/><Relationship Id="rId6" Type="http://schemas.openxmlformats.org/officeDocument/2006/relationships/tags" Target="../tags/tag828.xml"/><Relationship Id="rId5" Type="http://schemas.openxmlformats.org/officeDocument/2006/relationships/tags" Target="../tags/tag827.xml"/><Relationship Id="rId4" Type="http://schemas.openxmlformats.org/officeDocument/2006/relationships/tags" Target="../tags/tag826.xml"/></Relationships>
</file>

<file path=ppt/slides/_rels/slide67.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tags" Target="../tags/tag831.xml"/><Relationship Id="rId7" Type="http://schemas.openxmlformats.org/officeDocument/2006/relationships/image" Target="../media/image33.png"/><Relationship Id="rId12" Type="http://schemas.openxmlformats.org/officeDocument/2006/relationships/image" Target="../media/image143.png"/><Relationship Id="rId17" Type="http://schemas.openxmlformats.org/officeDocument/2006/relationships/image" Target="../media/image148.png"/><Relationship Id="rId2" Type="http://schemas.openxmlformats.org/officeDocument/2006/relationships/tags" Target="../tags/tag830.xml"/><Relationship Id="rId16" Type="http://schemas.openxmlformats.org/officeDocument/2006/relationships/image" Target="../media/image147.png"/><Relationship Id="rId1" Type="http://schemas.openxmlformats.org/officeDocument/2006/relationships/tags" Target="../tags/tag829.xml"/><Relationship Id="rId6" Type="http://schemas.openxmlformats.org/officeDocument/2006/relationships/notesSlide" Target="../notesSlides/notesSlide54.xml"/><Relationship Id="rId11" Type="http://schemas.openxmlformats.org/officeDocument/2006/relationships/image" Target="../media/image142.png"/><Relationship Id="rId5" Type="http://schemas.openxmlformats.org/officeDocument/2006/relationships/slideLayout" Target="../slideLayouts/slideLayout2.xml"/><Relationship Id="rId15" Type="http://schemas.openxmlformats.org/officeDocument/2006/relationships/image" Target="../media/image146.png"/><Relationship Id="rId10" Type="http://schemas.openxmlformats.org/officeDocument/2006/relationships/image" Target="../media/image141.png"/><Relationship Id="rId4" Type="http://schemas.openxmlformats.org/officeDocument/2006/relationships/tags" Target="../tags/tag832.xml"/><Relationship Id="rId9" Type="http://schemas.openxmlformats.org/officeDocument/2006/relationships/image" Target="../media/image140.png"/><Relationship Id="rId14" Type="http://schemas.openxmlformats.org/officeDocument/2006/relationships/image" Target="../media/image145.png"/></Relationships>
</file>

<file path=ppt/slides/_rels/slide68.xml.rels><?xml version="1.0" encoding="UTF-8" standalone="yes"?>
<Relationships xmlns="http://schemas.openxmlformats.org/package/2006/relationships"><Relationship Id="rId3" Type="http://schemas.openxmlformats.org/officeDocument/2006/relationships/tags" Target="../tags/tag835.xml"/><Relationship Id="rId7" Type="http://schemas.openxmlformats.org/officeDocument/2006/relationships/image" Target="../media/image101.png"/><Relationship Id="rId2" Type="http://schemas.openxmlformats.org/officeDocument/2006/relationships/tags" Target="../tags/tag834.xml"/><Relationship Id="rId1" Type="http://schemas.openxmlformats.org/officeDocument/2006/relationships/tags" Target="../tags/tag833.xml"/><Relationship Id="rId6" Type="http://schemas.openxmlformats.org/officeDocument/2006/relationships/notesSlide" Target="../notesSlides/notesSlide55.xml"/><Relationship Id="rId5" Type="http://schemas.openxmlformats.org/officeDocument/2006/relationships/slideLayout" Target="../slideLayouts/slideLayout2.xml"/><Relationship Id="rId4" Type="http://schemas.openxmlformats.org/officeDocument/2006/relationships/tags" Target="../tags/tag836.xml"/></Relationships>
</file>

<file path=ppt/slides/_rels/slide69.xml.rels><?xml version="1.0" encoding="UTF-8" standalone="yes"?>
<Relationships xmlns="http://schemas.openxmlformats.org/package/2006/relationships"><Relationship Id="rId8" Type="http://schemas.openxmlformats.org/officeDocument/2006/relationships/image" Target="../media/image1.gif"/><Relationship Id="rId3" Type="http://schemas.openxmlformats.org/officeDocument/2006/relationships/tags" Target="../tags/tag839.xml"/><Relationship Id="rId7" Type="http://schemas.openxmlformats.org/officeDocument/2006/relationships/notesSlide" Target="../notesSlides/notesSlide56.xml"/><Relationship Id="rId2" Type="http://schemas.openxmlformats.org/officeDocument/2006/relationships/tags" Target="../tags/tag838.xml"/><Relationship Id="rId1" Type="http://schemas.openxmlformats.org/officeDocument/2006/relationships/tags" Target="../tags/tag837.xml"/><Relationship Id="rId6" Type="http://schemas.openxmlformats.org/officeDocument/2006/relationships/slideLayout" Target="../slideLayouts/slideLayout5.xml"/><Relationship Id="rId5" Type="http://schemas.openxmlformats.org/officeDocument/2006/relationships/tags" Target="../tags/tag841.xml"/><Relationship Id="rId4" Type="http://schemas.openxmlformats.org/officeDocument/2006/relationships/tags" Target="../tags/tag840.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26.xml"/><Relationship Id="rId7"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12.png"/><Relationship Id="rId5" Type="http://schemas.openxmlformats.org/officeDocument/2006/relationships/tags" Target="../tags/tag28.xml"/><Relationship Id="rId10" Type="http://schemas.openxmlformats.org/officeDocument/2006/relationships/hyperlink" Target="http://cis.poly.edu/~ross/" TargetMode="External"/><Relationship Id="rId4" Type="http://schemas.openxmlformats.org/officeDocument/2006/relationships/tags" Target="../tags/tag27.xml"/><Relationship Id="rId9" Type="http://schemas.openxmlformats.org/officeDocument/2006/relationships/hyperlink" Target="http://www-net.cs.umass.edu/personnel/kurose.html" TargetMode="External"/></Relationships>
</file>

<file path=ppt/slides/_rels/slide70.xml.rels><?xml version="1.0" encoding="UTF-8" standalone="yes"?>
<Relationships xmlns="http://schemas.openxmlformats.org/package/2006/relationships"><Relationship Id="rId26" Type="http://schemas.openxmlformats.org/officeDocument/2006/relationships/tags" Target="../tags/tag867.xml"/><Relationship Id="rId21" Type="http://schemas.openxmlformats.org/officeDocument/2006/relationships/tags" Target="../tags/tag862.xml"/><Relationship Id="rId42" Type="http://schemas.openxmlformats.org/officeDocument/2006/relationships/tags" Target="../tags/tag883.xml"/><Relationship Id="rId47" Type="http://schemas.openxmlformats.org/officeDocument/2006/relationships/tags" Target="../tags/tag888.xml"/><Relationship Id="rId63" Type="http://schemas.openxmlformats.org/officeDocument/2006/relationships/tags" Target="../tags/tag904.xml"/><Relationship Id="rId68" Type="http://schemas.openxmlformats.org/officeDocument/2006/relationships/tags" Target="../tags/tag909.xml"/><Relationship Id="rId16" Type="http://schemas.openxmlformats.org/officeDocument/2006/relationships/tags" Target="../tags/tag857.xml"/><Relationship Id="rId11" Type="http://schemas.openxmlformats.org/officeDocument/2006/relationships/tags" Target="../tags/tag852.xml"/><Relationship Id="rId24" Type="http://schemas.openxmlformats.org/officeDocument/2006/relationships/tags" Target="../tags/tag865.xml"/><Relationship Id="rId32" Type="http://schemas.openxmlformats.org/officeDocument/2006/relationships/tags" Target="../tags/tag873.xml"/><Relationship Id="rId37" Type="http://schemas.openxmlformats.org/officeDocument/2006/relationships/tags" Target="../tags/tag878.xml"/><Relationship Id="rId40" Type="http://schemas.openxmlformats.org/officeDocument/2006/relationships/tags" Target="../tags/tag881.xml"/><Relationship Id="rId45" Type="http://schemas.openxmlformats.org/officeDocument/2006/relationships/tags" Target="../tags/tag886.xml"/><Relationship Id="rId53" Type="http://schemas.openxmlformats.org/officeDocument/2006/relationships/tags" Target="../tags/tag894.xml"/><Relationship Id="rId58" Type="http://schemas.openxmlformats.org/officeDocument/2006/relationships/tags" Target="../tags/tag899.xml"/><Relationship Id="rId66" Type="http://schemas.openxmlformats.org/officeDocument/2006/relationships/tags" Target="../tags/tag907.xml"/><Relationship Id="rId74" Type="http://schemas.openxmlformats.org/officeDocument/2006/relationships/tags" Target="../tags/tag915.xml"/><Relationship Id="rId5" Type="http://schemas.openxmlformats.org/officeDocument/2006/relationships/tags" Target="../tags/tag846.xml"/><Relationship Id="rId61" Type="http://schemas.openxmlformats.org/officeDocument/2006/relationships/tags" Target="../tags/tag902.xml"/><Relationship Id="rId19" Type="http://schemas.openxmlformats.org/officeDocument/2006/relationships/tags" Target="../tags/tag860.xml"/><Relationship Id="rId14" Type="http://schemas.openxmlformats.org/officeDocument/2006/relationships/tags" Target="../tags/tag855.xml"/><Relationship Id="rId22" Type="http://schemas.openxmlformats.org/officeDocument/2006/relationships/tags" Target="../tags/tag863.xml"/><Relationship Id="rId27" Type="http://schemas.openxmlformats.org/officeDocument/2006/relationships/tags" Target="../tags/tag868.xml"/><Relationship Id="rId30" Type="http://schemas.openxmlformats.org/officeDocument/2006/relationships/tags" Target="../tags/tag871.xml"/><Relationship Id="rId35" Type="http://schemas.openxmlformats.org/officeDocument/2006/relationships/tags" Target="../tags/tag876.xml"/><Relationship Id="rId43" Type="http://schemas.openxmlformats.org/officeDocument/2006/relationships/tags" Target="../tags/tag884.xml"/><Relationship Id="rId48" Type="http://schemas.openxmlformats.org/officeDocument/2006/relationships/tags" Target="../tags/tag889.xml"/><Relationship Id="rId56" Type="http://schemas.openxmlformats.org/officeDocument/2006/relationships/tags" Target="../tags/tag897.xml"/><Relationship Id="rId64" Type="http://schemas.openxmlformats.org/officeDocument/2006/relationships/tags" Target="../tags/tag905.xml"/><Relationship Id="rId69" Type="http://schemas.openxmlformats.org/officeDocument/2006/relationships/tags" Target="../tags/tag910.xml"/><Relationship Id="rId77" Type="http://schemas.openxmlformats.org/officeDocument/2006/relationships/slideLayout" Target="../slideLayouts/slideLayout2.xml"/><Relationship Id="rId8" Type="http://schemas.openxmlformats.org/officeDocument/2006/relationships/tags" Target="../tags/tag849.xml"/><Relationship Id="rId51" Type="http://schemas.openxmlformats.org/officeDocument/2006/relationships/tags" Target="../tags/tag892.xml"/><Relationship Id="rId72" Type="http://schemas.openxmlformats.org/officeDocument/2006/relationships/tags" Target="../tags/tag913.xml"/><Relationship Id="rId3" Type="http://schemas.openxmlformats.org/officeDocument/2006/relationships/tags" Target="../tags/tag844.xml"/><Relationship Id="rId12" Type="http://schemas.openxmlformats.org/officeDocument/2006/relationships/tags" Target="../tags/tag853.xml"/><Relationship Id="rId17" Type="http://schemas.openxmlformats.org/officeDocument/2006/relationships/tags" Target="../tags/tag858.xml"/><Relationship Id="rId25" Type="http://schemas.openxmlformats.org/officeDocument/2006/relationships/tags" Target="../tags/tag866.xml"/><Relationship Id="rId33" Type="http://schemas.openxmlformats.org/officeDocument/2006/relationships/tags" Target="../tags/tag874.xml"/><Relationship Id="rId38" Type="http://schemas.openxmlformats.org/officeDocument/2006/relationships/tags" Target="../tags/tag879.xml"/><Relationship Id="rId46" Type="http://schemas.openxmlformats.org/officeDocument/2006/relationships/tags" Target="../tags/tag887.xml"/><Relationship Id="rId59" Type="http://schemas.openxmlformats.org/officeDocument/2006/relationships/tags" Target="../tags/tag900.xml"/><Relationship Id="rId67" Type="http://schemas.openxmlformats.org/officeDocument/2006/relationships/tags" Target="../tags/tag908.xml"/><Relationship Id="rId20" Type="http://schemas.openxmlformats.org/officeDocument/2006/relationships/tags" Target="../tags/tag861.xml"/><Relationship Id="rId41" Type="http://schemas.openxmlformats.org/officeDocument/2006/relationships/tags" Target="../tags/tag882.xml"/><Relationship Id="rId54" Type="http://schemas.openxmlformats.org/officeDocument/2006/relationships/tags" Target="../tags/tag895.xml"/><Relationship Id="rId62" Type="http://schemas.openxmlformats.org/officeDocument/2006/relationships/tags" Target="../tags/tag903.xml"/><Relationship Id="rId70" Type="http://schemas.openxmlformats.org/officeDocument/2006/relationships/tags" Target="../tags/tag911.xml"/><Relationship Id="rId75" Type="http://schemas.openxmlformats.org/officeDocument/2006/relationships/tags" Target="../tags/tag916.xml"/><Relationship Id="rId1" Type="http://schemas.openxmlformats.org/officeDocument/2006/relationships/tags" Target="../tags/tag842.xml"/><Relationship Id="rId6" Type="http://schemas.openxmlformats.org/officeDocument/2006/relationships/tags" Target="../tags/tag847.xml"/><Relationship Id="rId15" Type="http://schemas.openxmlformats.org/officeDocument/2006/relationships/tags" Target="../tags/tag856.xml"/><Relationship Id="rId23" Type="http://schemas.openxmlformats.org/officeDocument/2006/relationships/tags" Target="../tags/tag864.xml"/><Relationship Id="rId28" Type="http://schemas.openxmlformats.org/officeDocument/2006/relationships/tags" Target="../tags/tag869.xml"/><Relationship Id="rId36" Type="http://schemas.openxmlformats.org/officeDocument/2006/relationships/tags" Target="../tags/tag877.xml"/><Relationship Id="rId49" Type="http://schemas.openxmlformats.org/officeDocument/2006/relationships/tags" Target="../tags/tag890.xml"/><Relationship Id="rId57" Type="http://schemas.openxmlformats.org/officeDocument/2006/relationships/tags" Target="../tags/tag898.xml"/><Relationship Id="rId10" Type="http://schemas.openxmlformats.org/officeDocument/2006/relationships/tags" Target="../tags/tag851.xml"/><Relationship Id="rId31" Type="http://schemas.openxmlformats.org/officeDocument/2006/relationships/tags" Target="../tags/tag872.xml"/><Relationship Id="rId44" Type="http://schemas.openxmlformats.org/officeDocument/2006/relationships/tags" Target="../tags/tag885.xml"/><Relationship Id="rId52" Type="http://schemas.openxmlformats.org/officeDocument/2006/relationships/tags" Target="../tags/tag893.xml"/><Relationship Id="rId60" Type="http://schemas.openxmlformats.org/officeDocument/2006/relationships/tags" Target="../tags/tag901.xml"/><Relationship Id="rId65" Type="http://schemas.openxmlformats.org/officeDocument/2006/relationships/tags" Target="../tags/tag906.xml"/><Relationship Id="rId73" Type="http://schemas.openxmlformats.org/officeDocument/2006/relationships/tags" Target="../tags/tag914.xml"/><Relationship Id="rId78" Type="http://schemas.openxmlformats.org/officeDocument/2006/relationships/notesSlide" Target="../notesSlides/notesSlide57.xml"/><Relationship Id="rId4" Type="http://schemas.openxmlformats.org/officeDocument/2006/relationships/tags" Target="../tags/tag845.xml"/><Relationship Id="rId9" Type="http://schemas.openxmlformats.org/officeDocument/2006/relationships/tags" Target="../tags/tag850.xml"/><Relationship Id="rId13" Type="http://schemas.openxmlformats.org/officeDocument/2006/relationships/tags" Target="../tags/tag854.xml"/><Relationship Id="rId18" Type="http://schemas.openxmlformats.org/officeDocument/2006/relationships/tags" Target="../tags/tag859.xml"/><Relationship Id="rId39" Type="http://schemas.openxmlformats.org/officeDocument/2006/relationships/tags" Target="../tags/tag880.xml"/><Relationship Id="rId34" Type="http://schemas.openxmlformats.org/officeDocument/2006/relationships/tags" Target="../tags/tag875.xml"/><Relationship Id="rId50" Type="http://schemas.openxmlformats.org/officeDocument/2006/relationships/tags" Target="../tags/tag891.xml"/><Relationship Id="rId55" Type="http://schemas.openxmlformats.org/officeDocument/2006/relationships/tags" Target="../tags/tag896.xml"/><Relationship Id="rId76" Type="http://schemas.openxmlformats.org/officeDocument/2006/relationships/tags" Target="../tags/tag917.xml"/><Relationship Id="rId7" Type="http://schemas.openxmlformats.org/officeDocument/2006/relationships/tags" Target="../tags/tag848.xml"/><Relationship Id="rId71" Type="http://schemas.openxmlformats.org/officeDocument/2006/relationships/tags" Target="../tags/tag912.xml"/><Relationship Id="rId2" Type="http://schemas.openxmlformats.org/officeDocument/2006/relationships/tags" Target="../tags/tag843.xml"/><Relationship Id="rId29" Type="http://schemas.openxmlformats.org/officeDocument/2006/relationships/tags" Target="../tags/tag870.xml"/></Relationships>
</file>

<file path=ppt/slides/_rels/slide7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tags" Target="../tags/tag925.xml"/><Relationship Id="rId3" Type="http://schemas.openxmlformats.org/officeDocument/2006/relationships/tags" Target="../tags/tag920.xml"/><Relationship Id="rId7" Type="http://schemas.openxmlformats.org/officeDocument/2006/relationships/tags" Target="../tags/tag924.xml"/><Relationship Id="rId12" Type="http://schemas.openxmlformats.org/officeDocument/2006/relationships/image" Target="../media/image1.gif"/><Relationship Id="rId2" Type="http://schemas.openxmlformats.org/officeDocument/2006/relationships/tags" Target="../tags/tag919.xml"/><Relationship Id="rId1" Type="http://schemas.openxmlformats.org/officeDocument/2006/relationships/tags" Target="../tags/tag918.xml"/><Relationship Id="rId6" Type="http://schemas.openxmlformats.org/officeDocument/2006/relationships/tags" Target="../tags/tag923.xml"/><Relationship Id="rId11" Type="http://schemas.openxmlformats.org/officeDocument/2006/relationships/notesSlide" Target="../notesSlides/notesSlide58.xml"/><Relationship Id="rId5" Type="http://schemas.openxmlformats.org/officeDocument/2006/relationships/tags" Target="../tags/tag922.xml"/><Relationship Id="rId10" Type="http://schemas.openxmlformats.org/officeDocument/2006/relationships/slideLayout" Target="../slideLayouts/slideLayout3.xml"/><Relationship Id="rId4" Type="http://schemas.openxmlformats.org/officeDocument/2006/relationships/tags" Target="../tags/tag921.xml"/><Relationship Id="rId9" Type="http://schemas.openxmlformats.org/officeDocument/2006/relationships/tags" Target="../tags/tag926.xml"/></Relationships>
</file>

<file path=ppt/slides/_rels/slide73.xml.rels><?xml version="1.0" encoding="UTF-8" standalone="yes"?>
<Relationships xmlns="http://schemas.openxmlformats.org/package/2006/relationships"><Relationship Id="rId26" Type="http://schemas.openxmlformats.org/officeDocument/2006/relationships/tags" Target="../tags/tag952.xml"/><Relationship Id="rId21" Type="http://schemas.openxmlformats.org/officeDocument/2006/relationships/tags" Target="../tags/tag947.xml"/><Relationship Id="rId34" Type="http://schemas.openxmlformats.org/officeDocument/2006/relationships/tags" Target="../tags/tag960.xml"/><Relationship Id="rId42" Type="http://schemas.openxmlformats.org/officeDocument/2006/relationships/tags" Target="../tags/tag968.xml"/><Relationship Id="rId47" Type="http://schemas.openxmlformats.org/officeDocument/2006/relationships/tags" Target="../tags/tag973.xml"/><Relationship Id="rId50" Type="http://schemas.openxmlformats.org/officeDocument/2006/relationships/tags" Target="../tags/tag976.xml"/><Relationship Id="rId55" Type="http://schemas.openxmlformats.org/officeDocument/2006/relationships/tags" Target="../tags/tag981.xml"/><Relationship Id="rId63" Type="http://schemas.openxmlformats.org/officeDocument/2006/relationships/image" Target="../media/image149.jpeg"/><Relationship Id="rId7" Type="http://schemas.openxmlformats.org/officeDocument/2006/relationships/tags" Target="../tags/tag933.xml"/><Relationship Id="rId2" Type="http://schemas.openxmlformats.org/officeDocument/2006/relationships/tags" Target="../tags/tag928.xml"/><Relationship Id="rId16" Type="http://schemas.openxmlformats.org/officeDocument/2006/relationships/tags" Target="../tags/tag942.xml"/><Relationship Id="rId29" Type="http://schemas.openxmlformats.org/officeDocument/2006/relationships/tags" Target="../tags/tag955.xml"/><Relationship Id="rId11" Type="http://schemas.openxmlformats.org/officeDocument/2006/relationships/tags" Target="../tags/tag937.xml"/><Relationship Id="rId24" Type="http://schemas.openxmlformats.org/officeDocument/2006/relationships/tags" Target="../tags/tag950.xml"/><Relationship Id="rId32" Type="http://schemas.openxmlformats.org/officeDocument/2006/relationships/tags" Target="../tags/tag958.xml"/><Relationship Id="rId37" Type="http://schemas.openxmlformats.org/officeDocument/2006/relationships/tags" Target="../tags/tag963.xml"/><Relationship Id="rId40" Type="http://schemas.openxmlformats.org/officeDocument/2006/relationships/tags" Target="../tags/tag966.xml"/><Relationship Id="rId45" Type="http://schemas.openxmlformats.org/officeDocument/2006/relationships/tags" Target="../tags/tag971.xml"/><Relationship Id="rId53" Type="http://schemas.openxmlformats.org/officeDocument/2006/relationships/tags" Target="../tags/tag979.xml"/><Relationship Id="rId58" Type="http://schemas.openxmlformats.org/officeDocument/2006/relationships/tags" Target="../tags/tag984.xml"/><Relationship Id="rId66" Type="http://schemas.openxmlformats.org/officeDocument/2006/relationships/image" Target="../media/image101.png"/><Relationship Id="rId5" Type="http://schemas.openxmlformats.org/officeDocument/2006/relationships/tags" Target="../tags/tag931.xml"/><Relationship Id="rId61" Type="http://schemas.openxmlformats.org/officeDocument/2006/relationships/notesSlide" Target="../notesSlides/notesSlide59.xml"/><Relationship Id="rId19" Type="http://schemas.openxmlformats.org/officeDocument/2006/relationships/tags" Target="../tags/tag945.xml"/><Relationship Id="rId14" Type="http://schemas.openxmlformats.org/officeDocument/2006/relationships/tags" Target="../tags/tag940.xml"/><Relationship Id="rId22" Type="http://schemas.openxmlformats.org/officeDocument/2006/relationships/tags" Target="../tags/tag948.xml"/><Relationship Id="rId27" Type="http://schemas.openxmlformats.org/officeDocument/2006/relationships/tags" Target="../tags/tag953.xml"/><Relationship Id="rId30" Type="http://schemas.openxmlformats.org/officeDocument/2006/relationships/tags" Target="../tags/tag956.xml"/><Relationship Id="rId35" Type="http://schemas.openxmlformats.org/officeDocument/2006/relationships/tags" Target="../tags/tag961.xml"/><Relationship Id="rId43" Type="http://schemas.openxmlformats.org/officeDocument/2006/relationships/tags" Target="../tags/tag969.xml"/><Relationship Id="rId48" Type="http://schemas.openxmlformats.org/officeDocument/2006/relationships/tags" Target="../tags/tag974.xml"/><Relationship Id="rId56" Type="http://schemas.openxmlformats.org/officeDocument/2006/relationships/tags" Target="../tags/tag982.xml"/><Relationship Id="rId64" Type="http://schemas.openxmlformats.org/officeDocument/2006/relationships/image" Target="../media/image150.png"/><Relationship Id="rId8" Type="http://schemas.openxmlformats.org/officeDocument/2006/relationships/tags" Target="../tags/tag934.xml"/><Relationship Id="rId51" Type="http://schemas.openxmlformats.org/officeDocument/2006/relationships/tags" Target="../tags/tag977.xml"/><Relationship Id="rId3" Type="http://schemas.openxmlformats.org/officeDocument/2006/relationships/tags" Target="../tags/tag929.xml"/><Relationship Id="rId12" Type="http://schemas.openxmlformats.org/officeDocument/2006/relationships/tags" Target="../tags/tag938.xml"/><Relationship Id="rId17" Type="http://schemas.openxmlformats.org/officeDocument/2006/relationships/tags" Target="../tags/tag943.xml"/><Relationship Id="rId25" Type="http://schemas.openxmlformats.org/officeDocument/2006/relationships/tags" Target="../tags/tag951.xml"/><Relationship Id="rId33" Type="http://schemas.openxmlformats.org/officeDocument/2006/relationships/tags" Target="../tags/tag959.xml"/><Relationship Id="rId38" Type="http://schemas.openxmlformats.org/officeDocument/2006/relationships/tags" Target="../tags/tag964.xml"/><Relationship Id="rId46" Type="http://schemas.openxmlformats.org/officeDocument/2006/relationships/tags" Target="../tags/tag972.xml"/><Relationship Id="rId59" Type="http://schemas.openxmlformats.org/officeDocument/2006/relationships/tags" Target="../tags/tag985.xml"/><Relationship Id="rId20" Type="http://schemas.openxmlformats.org/officeDocument/2006/relationships/tags" Target="../tags/tag946.xml"/><Relationship Id="rId41" Type="http://schemas.openxmlformats.org/officeDocument/2006/relationships/tags" Target="../tags/tag967.xml"/><Relationship Id="rId54" Type="http://schemas.openxmlformats.org/officeDocument/2006/relationships/tags" Target="../tags/tag980.xml"/><Relationship Id="rId62" Type="http://schemas.openxmlformats.org/officeDocument/2006/relationships/image" Target="../media/image1.gif"/><Relationship Id="rId1" Type="http://schemas.openxmlformats.org/officeDocument/2006/relationships/tags" Target="../tags/tag927.xml"/><Relationship Id="rId6" Type="http://schemas.openxmlformats.org/officeDocument/2006/relationships/tags" Target="../tags/tag932.xml"/><Relationship Id="rId15" Type="http://schemas.openxmlformats.org/officeDocument/2006/relationships/tags" Target="../tags/tag941.xml"/><Relationship Id="rId23" Type="http://schemas.openxmlformats.org/officeDocument/2006/relationships/tags" Target="../tags/tag949.xml"/><Relationship Id="rId28" Type="http://schemas.openxmlformats.org/officeDocument/2006/relationships/tags" Target="../tags/tag954.xml"/><Relationship Id="rId36" Type="http://schemas.openxmlformats.org/officeDocument/2006/relationships/tags" Target="../tags/tag962.xml"/><Relationship Id="rId49" Type="http://schemas.openxmlformats.org/officeDocument/2006/relationships/tags" Target="../tags/tag975.xml"/><Relationship Id="rId57" Type="http://schemas.openxmlformats.org/officeDocument/2006/relationships/tags" Target="../tags/tag983.xml"/><Relationship Id="rId10" Type="http://schemas.openxmlformats.org/officeDocument/2006/relationships/tags" Target="../tags/tag936.xml"/><Relationship Id="rId31" Type="http://schemas.openxmlformats.org/officeDocument/2006/relationships/tags" Target="../tags/tag957.xml"/><Relationship Id="rId44" Type="http://schemas.openxmlformats.org/officeDocument/2006/relationships/tags" Target="../tags/tag970.xml"/><Relationship Id="rId52" Type="http://schemas.openxmlformats.org/officeDocument/2006/relationships/tags" Target="../tags/tag978.xml"/><Relationship Id="rId60" Type="http://schemas.openxmlformats.org/officeDocument/2006/relationships/slideLayout" Target="../slideLayouts/slideLayout3.xml"/><Relationship Id="rId65" Type="http://schemas.openxmlformats.org/officeDocument/2006/relationships/image" Target="../media/image151.emf"/><Relationship Id="rId4" Type="http://schemas.openxmlformats.org/officeDocument/2006/relationships/tags" Target="../tags/tag930.xml"/><Relationship Id="rId9" Type="http://schemas.openxmlformats.org/officeDocument/2006/relationships/tags" Target="../tags/tag935.xml"/><Relationship Id="rId13" Type="http://schemas.openxmlformats.org/officeDocument/2006/relationships/tags" Target="../tags/tag939.xml"/><Relationship Id="rId18" Type="http://schemas.openxmlformats.org/officeDocument/2006/relationships/tags" Target="../tags/tag944.xml"/><Relationship Id="rId39" Type="http://schemas.openxmlformats.org/officeDocument/2006/relationships/tags" Target="../tags/tag965.xml"/></Relationships>
</file>

<file path=ppt/slides/_rels/slide74.xml.rels><?xml version="1.0" encoding="UTF-8" standalone="yes"?>
<Relationships xmlns="http://schemas.openxmlformats.org/package/2006/relationships"><Relationship Id="rId8" Type="http://schemas.openxmlformats.org/officeDocument/2006/relationships/tags" Target="../tags/tag993.xml"/><Relationship Id="rId13" Type="http://schemas.openxmlformats.org/officeDocument/2006/relationships/tags" Target="../tags/tag998.xml"/><Relationship Id="rId18" Type="http://schemas.openxmlformats.org/officeDocument/2006/relationships/tags" Target="../tags/tag1003.xml"/><Relationship Id="rId26" Type="http://schemas.openxmlformats.org/officeDocument/2006/relationships/tags" Target="../tags/tag1011.xml"/><Relationship Id="rId3" Type="http://schemas.openxmlformats.org/officeDocument/2006/relationships/tags" Target="../tags/tag988.xml"/><Relationship Id="rId21" Type="http://schemas.openxmlformats.org/officeDocument/2006/relationships/tags" Target="../tags/tag1006.xml"/><Relationship Id="rId7" Type="http://schemas.openxmlformats.org/officeDocument/2006/relationships/tags" Target="../tags/tag992.xml"/><Relationship Id="rId12" Type="http://schemas.openxmlformats.org/officeDocument/2006/relationships/tags" Target="../tags/tag997.xml"/><Relationship Id="rId17" Type="http://schemas.openxmlformats.org/officeDocument/2006/relationships/tags" Target="../tags/tag1002.xml"/><Relationship Id="rId25" Type="http://schemas.openxmlformats.org/officeDocument/2006/relationships/tags" Target="../tags/tag1010.xml"/><Relationship Id="rId2" Type="http://schemas.openxmlformats.org/officeDocument/2006/relationships/tags" Target="../tags/tag987.xml"/><Relationship Id="rId16" Type="http://schemas.openxmlformats.org/officeDocument/2006/relationships/tags" Target="../tags/tag1001.xml"/><Relationship Id="rId20" Type="http://schemas.openxmlformats.org/officeDocument/2006/relationships/tags" Target="../tags/tag1005.xml"/><Relationship Id="rId1" Type="http://schemas.openxmlformats.org/officeDocument/2006/relationships/tags" Target="../tags/tag986.xml"/><Relationship Id="rId6" Type="http://schemas.openxmlformats.org/officeDocument/2006/relationships/tags" Target="../tags/tag991.xml"/><Relationship Id="rId11" Type="http://schemas.openxmlformats.org/officeDocument/2006/relationships/tags" Target="../tags/tag996.xml"/><Relationship Id="rId24" Type="http://schemas.openxmlformats.org/officeDocument/2006/relationships/tags" Target="../tags/tag1009.xml"/><Relationship Id="rId5" Type="http://schemas.openxmlformats.org/officeDocument/2006/relationships/tags" Target="../tags/tag990.xml"/><Relationship Id="rId15" Type="http://schemas.openxmlformats.org/officeDocument/2006/relationships/tags" Target="../tags/tag1000.xml"/><Relationship Id="rId23" Type="http://schemas.openxmlformats.org/officeDocument/2006/relationships/tags" Target="../tags/tag1008.xml"/><Relationship Id="rId28" Type="http://schemas.openxmlformats.org/officeDocument/2006/relationships/image" Target="../media/image101.png"/><Relationship Id="rId10" Type="http://schemas.openxmlformats.org/officeDocument/2006/relationships/tags" Target="../tags/tag995.xml"/><Relationship Id="rId19" Type="http://schemas.openxmlformats.org/officeDocument/2006/relationships/tags" Target="../tags/tag1004.xml"/><Relationship Id="rId4" Type="http://schemas.openxmlformats.org/officeDocument/2006/relationships/tags" Target="../tags/tag989.xml"/><Relationship Id="rId9" Type="http://schemas.openxmlformats.org/officeDocument/2006/relationships/tags" Target="../tags/tag994.xml"/><Relationship Id="rId14" Type="http://schemas.openxmlformats.org/officeDocument/2006/relationships/tags" Target="../tags/tag999.xml"/><Relationship Id="rId22" Type="http://schemas.openxmlformats.org/officeDocument/2006/relationships/tags" Target="../tags/tag1007.xml"/><Relationship Id="rId27"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6" Type="http://schemas.openxmlformats.org/officeDocument/2006/relationships/tags" Target="../tags/tag1037.xml"/><Relationship Id="rId21" Type="http://schemas.openxmlformats.org/officeDocument/2006/relationships/tags" Target="../tags/tag1032.xml"/><Relationship Id="rId42" Type="http://schemas.openxmlformats.org/officeDocument/2006/relationships/tags" Target="../tags/tag1053.xml"/><Relationship Id="rId47" Type="http://schemas.openxmlformats.org/officeDocument/2006/relationships/tags" Target="../tags/tag1058.xml"/><Relationship Id="rId63" Type="http://schemas.openxmlformats.org/officeDocument/2006/relationships/tags" Target="../tags/tag1074.xml"/><Relationship Id="rId68" Type="http://schemas.openxmlformats.org/officeDocument/2006/relationships/tags" Target="../tags/tag1079.xml"/><Relationship Id="rId2" Type="http://schemas.openxmlformats.org/officeDocument/2006/relationships/tags" Target="../tags/tag1013.xml"/><Relationship Id="rId16" Type="http://schemas.openxmlformats.org/officeDocument/2006/relationships/tags" Target="../tags/tag1027.xml"/><Relationship Id="rId29" Type="http://schemas.openxmlformats.org/officeDocument/2006/relationships/tags" Target="../tags/tag1040.xml"/><Relationship Id="rId11" Type="http://schemas.openxmlformats.org/officeDocument/2006/relationships/tags" Target="../tags/tag1022.xml"/><Relationship Id="rId24" Type="http://schemas.openxmlformats.org/officeDocument/2006/relationships/tags" Target="../tags/tag1035.xml"/><Relationship Id="rId32" Type="http://schemas.openxmlformats.org/officeDocument/2006/relationships/tags" Target="../tags/tag1043.xml"/><Relationship Id="rId37" Type="http://schemas.openxmlformats.org/officeDocument/2006/relationships/tags" Target="../tags/tag1048.xml"/><Relationship Id="rId40" Type="http://schemas.openxmlformats.org/officeDocument/2006/relationships/tags" Target="../tags/tag1051.xml"/><Relationship Id="rId45" Type="http://schemas.openxmlformats.org/officeDocument/2006/relationships/tags" Target="../tags/tag1056.xml"/><Relationship Id="rId53" Type="http://schemas.openxmlformats.org/officeDocument/2006/relationships/tags" Target="../tags/tag1064.xml"/><Relationship Id="rId58" Type="http://schemas.openxmlformats.org/officeDocument/2006/relationships/tags" Target="../tags/tag1069.xml"/><Relationship Id="rId66" Type="http://schemas.openxmlformats.org/officeDocument/2006/relationships/tags" Target="../tags/tag1077.xml"/><Relationship Id="rId5" Type="http://schemas.openxmlformats.org/officeDocument/2006/relationships/tags" Target="../tags/tag1016.xml"/><Relationship Id="rId61" Type="http://schemas.openxmlformats.org/officeDocument/2006/relationships/tags" Target="../tags/tag1072.xml"/><Relationship Id="rId19" Type="http://schemas.openxmlformats.org/officeDocument/2006/relationships/tags" Target="../tags/tag1030.xml"/><Relationship Id="rId14" Type="http://schemas.openxmlformats.org/officeDocument/2006/relationships/tags" Target="../tags/tag1025.xml"/><Relationship Id="rId22" Type="http://schemas.openxmlformats.org/officeDocument/2006/relationships/tags" Target="../tags/tag1033.xml"/><Relationship Id="rId27" Type="http://schemas.openxmlformats.org/officeDocument/2006/relationships/tags" Target="../tags/tag1038.xml"/><Relationship Id="rId30" Type="http://schemas.openxmlformats.org/officeDocument/2006/relationships/tags" Target="../tags/tag1041.xml"/><Relationship Id="rId35" Type="http://schemas.openxmlformats.org/officeDocument/2006/relationships/tags" Target="../tags/tag1046.xml"/><Relationship Id="rId43" Type="http://schemas.openxmlformats.org/officeDocument/2006/relationships/tags" Target="../tags/tag1054.xml"/><Relationship Id="rId48" Type="http://schemas.openxmlformats.org/officeDocument/2006/relationships/tags" Target="../tags/tag1059.xml"/><Relationship Id="rId56" Type="http://schemas.openxmlformats.org/officeDocument/2006/relationships/tags" Target="../tags/tag1067.xml"/><Relationship Id="rId64" Type="http://schemas.openxmlformats.org/officeDocument/2006/relationships/tags" Target="../tags/tag1075.xml"/><Relationship Id="rId69" Type="http://schemas.openxmlformats.org/officeDocument/2006/relationships/tags" Target="../tags/tag1080.xml"/><Relationship Id="rId8" Type="http://schemas.openxmlformats.org/officeDocument/2006/relationships/tags" Target="../tags/tag1019.xml"/><Relationship Id="rId51" Type="http://schemas.openxmlformats.org/officeDocument/2006/relationships/tags" Target="../tags/tag1062.xml"/><Relationship Id="rId72" Type="http://schemas.openxmlformats.org/officeDocument/2006/relationships/notesSlide" Target="../notesSlides/notesSlide60.xml"/><Relationship Id="rId3" Type="http://schemas.openxmlformats.org/officeDocument/2006/relationships/tags" Target="../tags/tag1014.xml"/><Relationship Id="rId12" Type="http://schemas.openxmlformats.org/officeDocument/2006/relationships/tags" Target="../tags/tag1023.xml"/><Relationship Id="rId17" Type="http://schemas.openxmlformats.org/officeDocument/2006/relationships/tags" Target="../tags/tag1028.xml"/><Relationship Id="rId25" Type="http://schemas.openxmlformats.org/officeDocument/2006/relationships/tags" Target="../tags/tag1036.xml"/><Relationship Id="rId33" Type="http://schemas.openxmlformats.org/officeDocument/2006/relationships/tags" Target="../tags/tag1044.xml"/><Relationship Id="rId38" Type="http://schemas.openxmlformats.org/officeDocument/2006/relationships/tags" Target="../tags/tag1049.xml"/><Relationship Id="rId46" Type="http://schemas.openxmlformats.org/officeDocument/2006/relationships/tags" Target="../tags/tag1057.xml"/><Relationship Id="rId59" Type="http://schemas.openxmlformats.org/officeDocument/2006/relationships/tags" Target="../tags/tag1070.xml"/><Relationship Id="rId67" Type="http://schemas.openxmlformats.org/officeDocument/2006/relationships/tags" Target="../tags/tag1078.xml"/><Relationship Id="rId20" Type="http://schemas.openxmlformats.org/officeDocument/2006/relationships/tags" Target="../tags/tag1031.xml"/><Relationship Id="rId41" Type="http://schemas.openxmlformats.org/officeDocument/2006/relationships/tags" Target="../tags/tag1052.xml"/><Relationship Id="rId54" Type="http://schemas.openxmlformats.org/officeDocument/2006/relationships/tags" Target="../tags/tag1065.xml"/><Relationship Id="rId62" Type="http://schemas.openxmlformats.org/officeDocument/2006/relationships/tags" Target="../tags/tag1073.xml"/><Relationship Id="rId70" Type="http://schemas.openxmlformats.org/officeDocument/2006/relationships/tags" Target="../tags/tag1081.xml"/><Relationship Id="rId1" Type="http://schemas.openxmlformats.org/officeDocument/2006/relationships/tags" Target="../tags/tag1012.xml"/><Relationship Id="rId6" Type="http://schemas.openxmlformats.org/officeDocument/2006/relationships/tags" Target="../tags/tag1017.xml"/><Relationship Id="rId15" Type="http://schemas.openxmlformats.org/officeDocument/2006/relationships/tags" Target="../tags/tag1026.xml"/><Relationship Id="rId23" Type="http://schemas.openxmlformats.org/officeDocument/2006/relationships/tags" Target="../tags/tag1034.xml"/><Relationship Id="rId28" Type="http://schemas.openxmlformats.org/officeDocument/2006/relationships/tags" Target="../tags/tag1039.xml"/><Relationship Id="rId36" Type="http://schemas.openxmlformats.org/officeDocument/2006/relationships/tags" Target="../tags/tag1047.xml"/><Relationship Id="rId49" Type="http://schemas.openxmlformats.org/officeDocument/2006/relationships/tags" Target="../tags/tag1060.xml"/><Relationship Id="rId57" Type="http://schemas.openxmlformats.org/officeDocument/2006/relationships/tags" Target="../tags/tag1068.xml"/><Relationship Id="rId10" Type="http://schemas.openxmlformats.org/officeDocument/2006/relationships/tags" Target="../tags/tag1021.xml"/><Relationship Id="rId31" Type="http://schemas.openxmlformats.org/officeDocument/2006/relationships/tags" Target="../tags/tag1042.xml"/><Relationship Id="rId44" Type="http://schemas.openxmlformats.org/officeDocument/2006/relationships/tags" Target="../tags/tag1055.xml"/><Relationship Id="rId52" Type="http://schemas.openxmlformats.org/officeDocument/2006/relationships/tags" Target="../tags/tag1063.xml"/><Relationship Id="rId60" Type="http://schemas.openxmlformats.org/officeDocument/2006/relationships/tags" Target="../tags/tag1071.xml"/><Relationship Id="rId65" Type="http://schemas.openxmlformats.org/officeDocument/2006/relationships/tags" Target="../tags/tag1076.xml"/><Relationship Id="rId73" Type="http://schemas.openxmlformats.org/officeDocument/2006/relationships/image" Target="../media/image101.png"/><Relationship Id="rId4" Type="http://schemas.openxmlformats.org/officeDocument/2006/relationships/tags" Target="../tags/tag1015.xml"/><Relationship Id="rId9" Type="http://schemas.openxmlformats.org/officeDocument/2006/relationships/tags" Target="../tags/tag1020.xml"/><Relationship Id="rId13" Type="http://schemas.openxmlformats.org/officeDocument/2006/relationships/tags" Target="../tags/tag1024.xml"/><Relationship Id="rId18" Type="http://schemas.openxmlformats.org/officeDocument/2006/relationships/tags" Target="../tags/tag1029.xml"/><Relationship Id="rId39" Type="http://schemas.openxmlformats.org/officeDocument/2006/relationships/tags" Target="../tags/tag1050.xml"/><Relationship Id="rId34" Type="http://schemas.openxmlformats.org/officeDocument/2006/relationships/tags" Target="../tags/tag1045.xml"/><Relationship Id="rId50" Type="http://schemas.openxmlformats.org/officeDocument/2006/relationships/tags" Target="../tags/tag1061.xml"/><Relationship Id="rId55" Type="http://schemas.openxmlformats.org/officeDocument/2006/relationships/tags" Target="../tags/tag1066.xml"/><Relationship Id="rId7" Type="http://schemas.openxmlformats.org/officeDocument/2006/relationships/tags" Target="../tags/tag1018.xml"/><Relationship Id="rId7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hyperlink" Target="http://learn.tsinghua.edu.cn/" TargetMode="External"/><Relationship Id="rId3" Type="http://schemas.openxmlformats.org/officeDocument/2006/relationships/tags" Target="../tags/tag32.xml"/><Relationship Id="rId7" Type="http://schemas.openxmlformats.org/officeDocument/2006/relationships/notesSlide" Target="../notesSlides/notesSlide7.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slideLayout" Target="../slideLayouts/slideLayout2.xml"/><Relationship Id="rId11" Type="http://schemas.openxmlformats.org/officeDocument/2006/relationships/image" Target="../media/image15.png"/><Relationship Id="rId5" Type="http://schemas.openxmlformats.org/officeDocument/2006/relationships/tags" Target="../tags/tag34.xml"/><Relationship Id="rId10" Type="http://schemas.openxmlformats.org/officeDocument/2006/relationships/image" Target="../media/image14.jpeg"/><Relationship Id="rId4" Type="http://schemas.openxmlformats.org/officeDocument/2006/relationships/tags" Target="../tags/tag33.xml"/><Relationship Id="rId9" Type="http://schemas.openxmlformats.org/officeDocument/2006/relationships/image" Target="../media/image13.jpeg"/></Relationships>
</file>

<file path=ppt/slides/_rels/slide9.xml.rels><?xml version="1.0" encoding="UTF-8" standalone="yes"?>
<Relationships xmlns="http://schemas.openxmlformats.org/package/2006/relationships"><Relationship Id="rId8" Type="http://schemas.openxmlformats.org/officeDocument/2006/relationships/hyperlink" Target="mailto:li-zx18@mails.tsinghua.edu.cn" TargetMode="External"/><Relationship Id="rId3" Type="http://schemas.openxmlformats.org/officeDocument/2006/relationships/tags" Target="../tags/tag37.xml"/><Relationship Id="rId7" Type="http://schemas.openxmlformats.org/officeDocument/2006/relationships/hyperlink" Target="http://cfins.au.tsinghua.edu.cn/personalhg/jiaqingshan" TargetMode="Externa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notesSlide" Target="../notesSlides/notesSlide8.xml"/><Relationship Id="rId11" Type="http://schemas.openxmlformats.org/officeDocument/2006/relationships/hyperlink" Target="mailto:19@mails.tsinghua.edu.cn" TargetMode="External"/><Relationship Id="rId5" Type="http://schemas.openxmlformats.org/officeDocument/2006/relationships/slideLayout" Target="../slideLayouts/slideLayout3.xml"/><Relationship Id="rId10" Type="http://schemas.openxmlformats.org/officeDocument/2006/relationships/hyperlink" Target="mailto:xky16@mails.tsinghua.edu.cn" TargetMode="External"/><Relationship Id="rId4" Type="http://schemas.openxmlformats.org/officeDocument/2006/relationships/tags" Target="../tags/tag38.xml"/><Relationship Id="rId9" Type="http://schemas.openxmlformats.org/officeDocument/2006/relationships/hyperlink" Target="mailto:wujl19@mails.tsinghua.edu.c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custDataLst>
              <p:tags r:id="rId1"/>
            </p:custDataLst>
          </p:nvPr>
        </p:nvSpPr>
        <p:spPr>
          <a:xfrm>
            <a:off x="539750" y="764704"/>
            <a:ext cx="7848600" cy="3600450"/>
          </a:xfrm>
        </p:spPr>
        <p:txBody>
          <a:bodyPr>
            <a:normAutofit fontScale="90000"/>
          </a:bodyPr>
          <a:lstStyle/>
          <a:p>
            <a:pPr>
              <a:spcBef>
                <a:spcPts val="6600"/>
              </a:spcBef>
              <a:defRPr/>
            </a:pPr>
            <a:r>
              <a:rPr lang="zh-CN" altLang="en-US" sz="4900" dirty="0">
                <a:solidFill>
                  <a:srgbClr val="FF0066"/>
                </a:solidFill>
                <a:effectLst>
                  <a:outerShdw blurRad="38100" dist="38100" dir="2700000" algn="tl">
                    <a:srgbClr val="000000">
                      <a:alpha val="43137"/>
                    </a:srgbClr>
                  </a:outerShdw>
                </a:effectLst>
                <a:ea typeface="黑体" pitchFamily="2" charset="-122"/>
              </a:rPr>
              <a:t>计算机网络及应用</a:t>
            </a:r>
            <a:br>
              <a:rPr lang="zh-CN" altLang="en-US" dirty="0">
                <a:solidFill>
                  <a:srgbClr val="FF0066"/>
                </a:solidFill>
                <a:ea typeface="黑体" pitchFamily="2" charset="-122"/>
              </a:rPr>
            </a:br>
            <a:r>
              <a:rPr lang="en-US" altLang="zh-CN" b="1" dirty="0">
                <a:solidFill>
                  <a:srgbClr val="FF0066"/>
                </a:solidFill>
                <a:ea typeface="黑体" pitchFamily="2" charset="-122"/>
              </a:rPr>
              <a:t>C</a:t>
            </a:r>
            <a:r>
              <a:rPr lang="en-US" altLang="zh-CN" sz="2800" b="1" dirty="0">
                <a:solidFill>
                  <a:srgbClr val="002060"/>
                </a:solidFill>
                <a:latin typeface="Arial Unicode MS" pitchFamily="34" charset="-122"/>
                <a:ea typeface="Arial Unicode MS" pitchFamily="34" charset="-122"/>
                <a:cs typeface="Arial Unicode MS" pitchFamily="34" charset="-122"/>
              </a:rPr>
              <a:t>omputer Networks and Applications</a:t>
            </a:r>
            <a:br>
              <a:rPr lang="en-US" altLang="zh-CN" dirty="0"/>
            </a:br>
            <a:br>
              <a:rPr lang="en-US" altLang="zh-CN" sz="3200" dirty="0"/>
            </a:br>
            <a:br>
              <a:rPr lang="en-US" altLang="zh-CN" sz="3200" dirty="0"/>
            </a:br>
            <a:r>
              <a:rPr lang="zh-CN" altLang="en-US" sz="3600" dirty="0"/>
              <a:t>第一讲  计算机网络和因特网</a:t>
            </a:r>
            <a:br>
              <a:rPr lang="zh-CN" altLang="en-US" sz="3600" dirty="0"/>
            </a:br>
            <a:br>
              <a:rPr lang="zh-CN" altLang="en-US" sz="1400" dirty="0"/>
            </a:br>
            <a:r>
              <a:rPr lang="zh-CN" altLang="en-US" sz="2400" b="1" dirty="0">
                <a:solidFill>
                  <a:srgbClr val="660066"/>
                </a:solidFill>
                <a:ea typeface="仿宋_GB2312" pitchFamily="49" charset="-122"/>
              </a:rPr>
              <a:t>课程介绍、因特网、协议、网络边缘、网络核心、</a:t>
            </a:r>
            <a:r>
              <a:rPr lang="en-US" altLang="zh-CN" sz="2400" b="1" dirty="0">
                <a:solidFill>
                  <a:srgbClr val="660066"/>
                </a:solidFill>
                <a:ea typeface="仿宋_GB2312" pitchFamily="49" charset="-122"/>
              </a:rPr>
              <a:t>ISP</a:t>
            </a:r>
            <a:r>
              <a:rPr lang="zh-CN" altLang="en-US" sz="2400" b="1" dirty="0">
                <a:solidFill>
                  <a:srgbClr val="660066"/>
                </a:solidFill>
                <a:ea typeface="仿宋_GB2312" pitchFamily="49" charset="-122"/>
              </a:rPr>
              <a:t>和因特网主干</a:t>
            </a:r>
            <a:br>
              <a:rPr lang="zh-CN" altLang="en-US" sz="2400" b="1" dirty="0">
                <a:solidFill>
                  <a:srgbClr val="660066"/>
                </a:solidFill>
                <a:ea typeface="仿宋_GB2312" pitchFamily="49" charset="-122"/>
              </a:rPr>
            </a:br>
            <a:endParaRPr lang="zh-CN" altLang="en-US" sz="3200" b="1" dirty="0">
              <a:ea typeface="仿宋_GB2312" pitchFamily="49" charset="-122"/>
            </a:endParaRPr>
          </a:p>
        </p:txBody>
      </p:sp>
      <p:sp>
        <p:nvSpPr>
          <p:cNvPr id="13315" name="日期占位符 5"/>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13314" name="灯片编号占位符 4"/>
          <p:cNvSpPr>
            <a:spLocks noGrp="1"/>
          </p:cNvSpPr>
          <p:nvPr>
            <p:ph type="sldNum" sz="quarter" idx="12"/>
            <p:custDataLst>
              <p:tags r:id="rId3"/>
            </p:custDataLst>
          </p:nvPr>
        </p:nvSpPr>
        <p:spPr>
          <a:noFill/>
        </p:spPr>
        <p:txBody>
          <a:bodyPr/>
          <a:lstStyle/>
          <a:p>
            <a:fld id="{EF5BF4C0-9A0F-4CEA-9D61-2125D35654E3}" type="slidenum">
              <a:rPr lang="en-US" altLang="zh-CN" smtClean="0"/>
              <a:pPr/>
              <a:t>1</a:t>
            </a:fld>
            <a:endParaRPr lang="en-US" altLang="zh-CN"/>
          </a:p>
        </p:txBody>
      </p:sp>
      <p:sp>
        <p:nvSpPr>
          <p:cNvPr id="13317" name="Rectangle 3"/>
          <p:cNvSpPr>
            <a:spLocks noChangeArrowheads="1"/>
          </p:cNvSpPr>
          <p:nvPr>
            <p:custDataLst>
              <p:tags r:id="rId4"/>
            </p:custDataLst>
          </p:nvPr>
        </p:nvSpPr>
        <p:spPr bwMode="auto">
          <a:xfrm>
            <a:off x="539750" y="4797152"/>
            <a:ext cx="7704138" cy="1477328"/>
          </a:xfrm>
          <a:prstGeom prst="rect">
            <a:avLst/>
          </a:prstGeom>
          <a:noFill/>
          <a:ln w="9525">
            <a:noFill/>
            <a:miter lim="800000"/>
            <a:headEnd/>
            <a:tailEnd/>
          </a:ln>
        </p:spPr>
        <p:txBody>
          <a:bodyPr>
            <a:spAutoFit/>
          </a:bodyPr>
          <a:lstStyle/>
          <a:p>
            <a:pPr eaLnBrk="1" hangingPunct="1"/>
            <a:r>
              <a:rPr kumimoji="1" lang="zh-CN" altLang="en-US" sz="2000" dirty="0">
                <a:solidFill>
                  <a:srgbClr val="0070C0"/>
                </a:solidFill>
                <a:latin typeface="华文新魏" pitchFamily="2" charset="-122"/>
                <a:ea typeface="华文新魏" pitchFamily="2" charset="-122"/>
              </a:rPr>
              <a:t>主讲：</a:t>
            </a:r>
            <a:r>
              <a:rPr kumimoji="1" lang="zh-CN" altLang="en-US" sz="2000" dirty="0">
                <a:solidFill>
                  <a:srgbClr val="0070C0"/>
                </a:solidFill>
                <a:latin typeface="楷体_GB2312" pitchFamily="49" charset="-122"/>
                <a:ea typeface="楷体_GB2312" pitchFamily="49" charset="-122"/>
              </a:rPr>
              <a:t>清华大学</a:t>
            </a:r>
            <a:r>
              <a:rPr kumimoji="1" lang="zh-CN" altLang="en-US" sz="2000" dirty="0">
                <a:solidFill>
                  <a:srgbClr val="0070C0"/>
                </a:solidFill>
                <a:latin typeface="华文新魏" pitchFamily="2" charset="-122"/>
                <a:ea typeface="华文新魏" pitchFamily="2" charset="-122"/>
              </a:rPr>
              <a:t>  </a:t>
            </a:r>
            <a:r>
              <a:rPr kumimoji="1" lang="zh-CN" altLang="en-US" sz="2000" dirty="0">
                <a:solidFill>
                  <a:srgbClr val="0070C0"/>
                </a:solidFill>
                <a:latin typeface="楷体_GB2312" pitchFamily="49" charset="-122"/>
                <a:ea typeface="楷体_GB2312" pitchFamily="49" charset="-122"/>
              </a:rPr>
              <a:t>贾庆山</a:t>
            </a:r>
            <a:r>
              <a:rPr kumimoji="1" lang="zh-CN" altLang="en-US" sz="2000" dirty="0">
                <a:solidFill>
                  <a:srgbClr val="0070C0"/>
                </a:solidFill>
                <a:latin typeface="华文新魏" pitchFamily="2" charset="-122"/>
                <a:ea typeface="华文新魏" pitchFamily="2" charset="-122"/>
              </a:rPr>
              <a:t>   </a:t>
            </a:r>
            <a:r>
              <a:rPr kumimoji="1" lang="zh-CN" altLang="en-US" sz="2000" dirty="0">
                <a:solidFill>
                  <a:srgbClr val="0070C0"/>
                </a:solidFill>
                <a:latin typeface="楷体_GB2312" pitchFamily="49" charset="-122"/>
                <a:ea typeface="楷体_GB2312" pitchFamily="49" charset="-122"/>
              </a:rPr>
              <a:t> </a:t>
            </a:r>
            <a:r>
              <a:rPr kumimoji="1" lang="en-US" altLang="zh-CN" sz="2000" dirty="0">
                <a:solidFill>
                  <a:srgbClr val="0070C0"/>
                </a:solidFill>
                <a:latin typeface="楷体_GB2312" pitchFamily="49" charset="-122"/>
                <a:ea typeface="楷体_GB2312" pitchFamily="49" charset="-122"/>
              </a:rPr>
              <a:t>  </a:t>
            </a:r>
          </a:p>
          <a:p>
            <a:pPr eaLnBrk="1" hangingPunct="1"/>
            <a:r>
              <a:rPr kumimoji="1" lang="en-US" altLang="zh-CN" sz="2000" dirty="0">
                <a:solidFill>
                  <a:srgbClr val="0070C0"/>
                </a:solidFill>
                <a:latin typeface="楷体_GB2312" pitchFamily="49" charset="-122"/>
                <a:ea typeface="楷体_GB2312" pitchFamily="49" charset="-122"/>
              </a:rPr>
              <a:t> </a:t>
            </a:r>
            <a:r>
              <a:rPr lang="en-US" altLang="zh-CN" sz="2000" dirty="0">
                <a:latin typeface="楷体" pitchFamily="49" charset="-122"/>
                <a:ea typeface="楷体" pitchFamily="49" charset="-122"/>
                <a:hlinkClick r:id="rId7"/>
              </a:rPr>
              <a:t>http://cfins.au.tsinghua.edu.cn/personalhg/jiaqingshan</a:t>
            </a:r>
            <a:br>
              <a:rPr kumimoji="1" lang="zh-CN" altLang="en-US" sz="2000" dirty="0">
                <a:solidFill>
                  <a:srgbClr val="0070C0"/>
                </a:solidFill>
                <a:latin typeface="华文新魏" pitchFamily="2" charset="-122"/>
                <a:ea typeface="华文新魏" pitchFamily="2" charset="-122"/>
              </a:rPr>
            </a:br>
            <a:r>
              <a:rPr kumimoji="1" lang="zh-CN" altLang="en-US" sz="2000" dirty="0">
                <a:solidFill>
                  <a:srgbClr val="0070C0"/>
                </a:solidFill>
                <a:latin typeface="华文新魏" pitchFamily="2" charset="-122"/>
                <a:ea typeface="华文新魏" pitchFamily="2" charset="-122"/>
              </a:rPr>
              <a:t>教材：</a:t>
            </a:r>
            <a:r>
              <a:rPr kumimoji="1" lang="en-US" altLang="zh-CN" sz="1600" dirty="0">
                <a:solidFill>
                  <a:srgbClr val="0070C0"/>
                </a:solidFill>
                <a:latin typeface="Arial Unicode MS" pitchFamily="34" charset="-122"/>
                <a:ea typeface="Arial Unicode MS" pitchFamily="34" charset="-122"/>
                <a:cs typeface="Arial Unicode MS" pitchFamily="34" charset="-122"/>
              </a:rPr>
              <a:t>J.F. Kurose, K.W. Ross</a:t>
            </a:r>
            <a:r>
              <a:rPr kumimoji="1" lang="zh-CN" altLang="en-US" sz="1600" dirty="0">
                <a:solidFill>
                  <a:srgbClr val="0070C0"/>
                </a:solidFill>
                <a:latin typeface="Arial Unicode MS" pitchFamily="34" charset="-122"/>
                <a:ea typeface="Arial Unicode MS" pitchFamily="34" charset="-122"/>
                <a:cs typeface="Arial Unicode MS" pitchFamily="34" charset="-122"/>
              </a:rPr>
              <a:t>，</a:t>
            </a:r>
            <a:r>
              <a:rPr kumimoji="1" lang="en-US" altLang="zh-CN" sz="1600" dirty="0">
                <a:solidFill>
                  <a:srgbClr val="0070C0"/>
                </a:solidFill>
                <a:latin typeface="Arial Unicode MS" pitchFamily="34" charset="-122"/>
                <a:ea typeface="Arial Unicode MS" pitchFamily="34" charset="-122"/>
                <a:cs typeface="Arial Unicode MS" pitchFamily="34" charset="-122"/>
              </a:rPr>
              <a:t>Computer Networking: A Top-Down Approach, Addison Wiley, 7th Edition, 2017</a:t>
            </a:r>
            <a:r>
              <a:rPr kumimoji="1" lang="zh-CN" altLang="en-US" sz="1600" dirty="0">
                <a:solidFill>
                  <a:srgbClr val="0070C0"/>
                </a:solidFill>
                <a:latin typeface="华文新魏" pitchFamily="2" charset="-122"/>
                <a:ea typeface="华文新魏" pitchFamily="2" charset="-122"/>
              </a:rPr>
              <a:t>（</a:t>
            </a:r>
            <a:r>
              <a:rPr kumimoji="1" lang="zh-CN" altLang="en-US" sz="1400" dirty="0">
                <a:solidFill>
                  <a:srgbClr val="0070C0"/>
                </a:solidFill>
              </a:rPr>
              <a:t>机械工业出版社中文版，</a:t>
            </a:r>
            <a:r>
              <a:rPr kumimoji="1" lang="en-US" altLang="zh-CN" sz="1400" dirty="0">
                <a:solidFill>
                  <a:srgbClr val="0070C0"/>
                </a:solidFill>
              </a:rPr>
              <a:t>2018</a:t>
            </a:r>
            <a:r>
              <a:rPr kumimoji="1" lang="zh-CN" altLang="en-US" sz="1600" dirty="0">
                <a:solidFill>
                  <a:srgbClr val="0070C0"/>
                </a:solidFill>
                <a:latin typeface="华文新魏" pitchFamily="2" charset="-122"/>
                <a:ea typeface="华文新魏" pitchFamily="2" charset="-122"/>
              </a:rPr>
              <a:t>）</a:t>
            </a:r>
          </a:p>
          <a:p>
            <a:pPr eaLnBrk="1" hangingPunct="1"/>
            <a:endParaRPr kumimoji="1" lang="en-US" altLang="zh-CN" sz="1400" dirty="0">
              <a:solidFill>
                <a:srgbClr val="0070C0"/>
              </a:solidFill>
              <a:latin typeface="华文新魏" pitchFamily="2" charset="-122"/>
              <a:ea typeface="华文新魏"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教学规则</a:t>
            </a:r>
          </a:p>
        </p:txBody>
      </p:sp>
      <p:sp>
        <p:nvSpPr>
          <p:cNvPr id="5" name="内容占位符 4"/>
          <p:cNvSpPr>
            <a:spLocks noGrp="1"/>
          </p:cNvSpPr>
          <p:nvPr>
            <p:ph idx="1"/>
            <p:custDataLst>
              <p:tags r:id="rId2"/>
            </p:custDataLst>
          </p:nvPr>
        </p:nvSpPr>
        <p:spPr>
          <a:xfrm>
            <a:off x="457200" y="1412776"/>
            <a:ext cx="8686800" cy="4713387"/>
          </a:xfrm>
        </p:spPr>
        <p:txBody>
          <a:bodyPr>
            <a:normAutofit fontScale="85000" lnSpcReduction="10000"/>
          </a:bodyPr>
          <a:lstStyle/>
          <a:p>
            <a:r>
              <a:rPr lang="zh-CN" altLang="en-US" dirty="0"/>
              <a:t>课堂纪律</a:t>
            </a:r>
            <a:endParaRPr lang="en-US" altLang="zh-CN" dirty="0"/>
          </a:p>
          <a:p>
            <a:pPr lvl="1"/>
            <a:r>
              <a:rPr lang="zh-CN" altLang="en-US" dirty="0"/>
              <a:t>不迟到、不早退</a:t>
            </a:r>
            <a:endParaRPr lang="en-US" altLang="zh-CN" dirty="0"/>
          </a:p>
          <a:p>
            <a:pPr lvl="1"/>
            <a:r>
              <a:rPr lang="zh-CN" altLang="en-US" dirty="0"/>
              <a:t>举手发言</a:t>
            </a:r>
            <a:endParaRPr lang="en-US" altLang="zh-CN" dirty="0"/>
          </a:p>
          <a:p>
            <a:pPr lvl="1"/>
            <a:r>
              <a:rPr lang="zh-CN" altLang="en-US" dirty="0"/>
              <a:t>雨课堂学习、反馈与随机提问</a:t>
            </a:r>
            <a:endParaRPr lang="en-US" altLang="zh-CN" dirty="0"/>
          </a:p>
          <a:p>
            <a:r>
              <a:rPr lang="zh-CN" altLang="en-US" dirty="0"/>
              <a:t>作业和实验</a:t>
            </a:r>
            <a:endParaRPr lang="en-US" altLang="zh-CN" dirty="0"/>
          </a:p>
          <a:p>
            <a:pPr lvl="1"/>
            <a:r>
              <a:rPr lang="zh-CN" altLang="en-US" dirty="0"/>
              <a:t>学术诚信要求</a:t>
            </a:r>
            <a:endParaRPr lang="en-US" altLang="zh-CN" dirty="0"/>
          </a:p>
          <a:p>
            <a:pPr lvl="2"/>
            <a:r>
              <a:rPr lang="zh-CN" altLang="en-US" dirty="0">
                <a:solidFill>
                  <a:srgbClr val="FF0000"/>
                </a:solidFill>
              </a:rPr>
              <a:t>不抄袭</a:t>
            </a:r>
          </a:p>
          <a:p>
            <a:pPr lvl="3"/>
            <a:r>
              <a:rPr lang="zh-CN" altLang="en-US" dirty="0"/>
              <a:t>认定抄袭的双方，此次作业判</a:t>
            </a:r>
            <a:r>
              <a:rPr lang="en-US" altLang="zh-CN" dirty="0"/>
              <a:t>0</a:t>
            </a:r>
            <a:r>
              <a:rPr lang="zh-CN" altLang="en-US" dirty="0"/>
              <a:t>分</a:t>
            </a:r>
            <a:endParaRPr lang="en-US" altLang="zh-CN" dirty="0"/>
          </a:p>
          <a:p>
            <a:pPr lvl="3"/>
            <a:r>
              <a:rPr lang="zh-CN" altLang="en-US" dirty="0"/>
              <a:t>可以讨论，按照自己的理解写出来</a:t>
            </a:r>
            <a:endParaRPr lang="en-US" altLang="zh-CN" dirty="0"/>
          </a:p>
          <a:p>
            <a:pPr lvl="2"/>
            <a:r>
              <a:rPr lang="zh-CN" altLang="en-US" dirty="0"/>
              <a:t>按时提交作业</a:t>
            </a:r>
            <a:endParaRPr lang="en-US" altLang="zh-CN" dirty="0"/>
          </a:p>
          <a:p>
            <a:pPr lvl="3"/>
            <a:r>
              <a:rPr lang="zh-CN" altLang="en-US" dirty="0"/>
              <a:t>尽量网络学堂提交，作业提交截止日期一般为周四</a:t>
            </a:r>
            <a:r>
              <a:rPr lang="en-US" altLang="zh-CN" dirty="0"/>
              <a:t>23:59</a:t>
            </a:r>
            <a:r>
              <a:rPr lang="zh-CN" altLang="en-US" dirty="0"/>
              <a:t>，一周内完成</a:t>
            </a:r>
            <a:endParaRPr lang="en-US" altLang="zh-CN" dirty="0"/>
          </a:p>
          <a:p>
            <a:pPr lvl="3"/>
            <a:r>
              <a:rPr lang="zh-CN" altLang="en-US" dirty="0"/>
              <a:t>纸质作业请交到助教实验室</a:t>
            </a:r>
            <a:r>
              <a:rPr lang="en-US" altLang="zh-CN" dirty="0"/>
              <a:t>FIT3-621</a:t>
            </a:r>
            <a:r>
              <a:rPr lang="zh-CN" altLang="en-US" dirty="0"/>
              <a:t>，截止日期一般为周四晚上</a:t>
            </a:r>
            <a:endParaRPr lang="en-US" altLang="zh-CN" dirty="0"/>
          </a:p>
          <a:p>
            <a:pPr lvl="3"/>
            <a:r>
              <a:rPr lang="zh-CN" altLang="en-US" dirty="0"/>
              <a:t>最终分数</a:t>
            </a:r>
            <a:r>
              <a:rPr lang="en-US" altLang="zh-CN" dirty="0"/>
              <a:t>=</a:t>
            </a:r>
            <a:r>
              <a:rPr lang="zh-CN" altLang="en-US" dirty="0"/>
              <a:t>卷面评分</a:t>
            </a:r>
            <a:r>
              <a:rPr lang="en-US" altLang="zh-CN" dirty="0"/>
              <a:t>*(1−0.1*</a:t>
            </a:r>
            <a:r>
              <a:rPr lang="zh-CN" altLang="en-US" dirty="0"/>
              <a:t>迟交天数</a:t>
            </a:r>
            <a:r>
              <a:rPr lang="en-US" altLang="zh-CN" dirty="0"/>
              <a:t>)</a:t>
            </a:r>
            <a:endParaRPr lang="zh-CN" altLang="en-US" dirty="0"/>
          </a:p>
          <a:p>
            <a:pPr lvl="3"/>
            <a:endParaRPr lang="en-US" altLang="zh-CN" dirty="0"/>
          </a:p>
          <a:p>
            <a:pPr lvl="4">
              <a:buNone/>
            </a:pPr>
            <a:endParaRPr lang="zh-CN" altLang="en-US" sz="3600" b="1" dirty="0">
              <a:solidFill>
                <a:srgbClr val="FF0000"/>
              </a:solidFill>
            </a:endParaRPr>
          </a:p>
        </p:txBody>
      </p:sp>
      <p:sp>
        <p:nvSpPr>
          <p:cNvPr id="3" name="日期占位符 2"/>
          <p:cNvSpPr>
            <a:spLocks noGrp="1"/>
          </p:cNvSpPr>
          <p:nvPr>
            <p:ph type="dt" sz="half" idx="10"/>
            <p:custDataLst>
              <p:tags r:id="rId3"/>
            </p:custDataLst>
          </p:nvPr>
        </p:nvSpPr>
        <p:spPr/>
        <p:txBody>
          <a:bodyPr/>
          <a:lstStyle/>
          <a:p>
            <a:pPr>
              <a:defRPr/>
            </a:pPr>
            <a:r>
              <a:rPr lang="zh-CN" altLang="en-US" dirty="0"/>
              <a:t>清华大学 </a:t>
            </a:r>
            <a:r>
              <a:rPr lang="en-US" altLang="zh-CN" dirty="0"/>
              <a:t>2019</a:t>
            </a:r>
            <a:r>
              <a:rPr lang="zh-CN" altLang="en-US" dirty="0"/>
              <a:t>秋</a:t>
            </a:r>
            <a:r>
              <a:rPr lang="en-US" altLang="zh-CN" dirty="0"/>
              <a:t>W1</a:t>
            </a:r>
          </a:p>
        </p:txBody>
      </p:sp>
      <p:sp>
        <p:nvSpPr>
          <p:cNvPr id="4" name="灯片编号占位符 3"/>
          <p:cNvSpPr>
            <a:spLocks noGrp="1"/>
          </p:cNvSpPr>
          <p:nvPr>
            <p:ph type="sldNum" sz="quarter" idx="12"/>
            <p:custDataLst>
              <p:tags r:id="rId4"/>
            </p:custDataLst>
          </p:nvPr>
        </p:nvSpPr>
        <p:spPr/>
        <p:txBody>
          <a:bodyPr/>
          <a:lstStyle/>
          <a:p>
            <a:pPr>
              <a:defRPr/>
            </a:pPr>
            <a:fld id="{08E72BF9-95AF-4257-9733-B5684CDBC482}" type="slidenum">
              <a:rPr lang="en-US" altLang="zh-CN" smtClean="0"/>
              <a:pPr>
                <a:defRPr/>
              </a:pPr>
              <a:t>10</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custDataLst>
              <p:tags r:id="rId1"/>
            </p:custDataLst>
          </p:nvPr>
        </p:nvSpPr>
        <p:spPr/>
        <p:txBody>
          <a:bodyPr/>
          <a:lstStyle/>
          <a:p>
            <a:pPr eaLnBrk="1" hangingPunct="1"/>
            <a:r>
              <a:rPr lang="zh-CN" altLang="en-US" dirty="0"/>
              <a:t>评分原则</a:t>
            </a:r>
          </a:p>
        </p:txBody>
      </p:sp>
      <p:sp>
        <p:nvSpPr>
          <p:cNvPr id="18437" name="Rectangle 3"/>
          <p:cNvSpPr>
            <a:spLocks noGrp="1" noChangeArrowheads="1"/>
          </p:cNvSpPr>
          <p:nvPr>
            <p:ph idx="1"/>
            <p:custDataLst>
              <p:tags r:id="rId2"/>
            </p:custDataLst>
          </p:nvPr>
        </p:nvSpPr>
        <p:spPr>
          <a:xfrm>
            <a:off x="457200" y="1412776"/>
            <a:ext cx="8686800" cy="4713387"/>
          </a:xfrm>
        </p:spPr>
        <p:txBody>
          <a:bodyPr/>
          <a:lstStyle/>
          <a:p>
            <a:pPr eaLnBrk="1" hangingPunct="1"/>
            <a:r>
              <a:rPr lang="zh-CN" altLang="en-US" dirty="0"/>
              <a:t>平时作业 （</a:t>
            </a:r>
            <a:r>
              <a:rPr lang="en-US" altLang="zh-CN" dirty="0"/>
              <a:t>14</a:t>
            </a:r>
            <a:r>
              <a:rPr lang="zh-CN" altLang="en-US" dirty="0"/>
              <a:t>次）	 </a:t>
            </a:r>
            <a:r>
              <a:rPr lang="en-US" altLang="zh-CN" dirty="0"/>
              <a:t>		20</a:t>
            </a:r>
            <a:r>
              <a:rPr lang="zh-CN" altLang="en-US" dirty="0"/>
              <a:t>％</a:t>
            </a:r>
            <a:endParaRPr lang="en-US" altLang="zh-CN" dirty="0"/>
          </a:p>
          <a:p>
            <a:pPr lvl="1"/>
            <a:r>
              <a:rPr lang="zh-CN" altLang="en-US" dirty="0"/>
              <a:t>网络课堂提交，</a:t>
            </a:r>
            <a:r>
              <a:rPr lang="en-US" altLang="zh-CN" dirty="0" err="1"/>
              <a:t>pdf</a:t>
            </a:r>
            <a:r>
              <a:rPr lang="zh-CN" altLang="en-US" dirty="0"/>
              <a:t>格式，命名：学号</a:t>
            </a:r>
            <a:r>
              <a:rPr lang="en-US" altLang="zh-CN" dirty="0"/>
              <a:t>_</a:t>
            </a:r>
            <a:r>
              <a:rPr lang="zh-CN" altLang="en-US" dirty="0"/>
              <a:t>姓名</a:t>
            </a:r>
            <a:r>
              <a:rPr lang="en-US" altLang="zh-CN" dirty="0"/>
              <a:t>_</a:t>
            </a:r>
            <a:r>
              <a:rPr lang="zh-CN" altLang="en-US" dirty="0"/>
              <a:t>班级</a:t>
            </a:r>
            <a:endParaRPr lang="en-US" altLang="zh-CN" dirty="0"/>
          </a:p>
          <a:p>
            <a:pPr eaLnBrk="1" hangingPunct="1"/>
            <a:r>
              <a:rPr lang="zh-CN" altLang="en-US" dirty="0"/>
              <a:t>实验 （</a:t>
            </a:r>
            <a:r>
              <a:rPr lang="en-US" altLang="zh-CN" dirty="0"/>
              <a:t>4-5</a:t>
            </a:r>
            <a:r>
              <a:rPr lang="zh-CN" altLang="en-US" dirty="0"/>
              <a:t>次）		</a:t>
            </a:r>
            <a:r>
              <a:rPr lang="en-US" altLang="zh-CN" dirty="0"/>
              <a:t>		20</a:t>
            </a:r>
            <a:r>
              <a:rPr lang="zh-CN" altLang="en-US" dirty="0"/>
              <a:t>％</a:t>
            </a:r>
          </a:p>
          <a:p>
            <a:pPr lvl="1"/>
            <a:r>
              <a:rPr lang="zh-CN" altLang="en-US" dirty="0"/>
              <a:t>课外必做</a:t>
            </a:r>
            <a:r>
              <a:rPr lang="en-US" altLang="zh-CN" dirty="0"/>
              <a:t>2</a:t>
            </a:r>
            <a:r>
              <a:rPr lang="zh-CN" altLang="en-US" dirty="0"/>
              <a:t>次、课内必做</a:t>
            </a:r>
            <a:r>
              <a:rPr lang="en-US" altLang="zh-CN" dirty="0"/>
              <a:t>3</a:t>
            </a:r>
            <a:r>
              <a:rPr lang="zh-CN" altLang="en-US" dirty="0"/>
              <a:t>次</a:t>
            </a:r>
            <a:endParaRPr lang="en-US" altLang="zh-CN" dirty="0"/>
          </a:p>
          <a:p>
            <a:pPr eaLnBrk="1" hangingPunct="1"/>
            <a:r>
              <a:rPr lang="zh-CN" altLang="en-US" dirty="0"/>
              <a:t>大作业 		</a:t>
            </a:r>
            <a:r>
              <a:rPr lang="en-US" altLang="zh-CN" dirty="0"/>
              <a:t>				10</a:t>
            </a:r>
            <a:r>
              <a:rPr lang="zh-CN" altLang="en-US" dirty="0"/>
              <a:t>％</a:t>
            </a:r>
          </a:p>
          <a:p>
            <a:pPr lvl="1"/>
            <a:r>
              <a:rPr lang="zh-CN" altLang="en-US" dirty="0">
                <a:solidFill>
                  <a:srgbClr val="FF0000"/>
                </a:solidFill>
              </a:rPr>
              <a:t>独立完成</a:t>
            </a:r>
            <a:endParaRPr lang="en-US" altLang="zh-CN" dirty="0"/>
          </a:p>
          <a:p>
            <a:pPr eaLnBrk="1" hangingPunct="1"/>
            <a:r>
              <a:rPr lang="zh-CN" altLang="en-US" dirty="0"/>
              <a:t>期末考试 </a:t>
            </a:r>
            <a:r>
              <a:rPr lang="en-US" altLang="zh-CN" dirty="0"/>
              <a:t>	</a:t>
            </a:r>
            <a:r>
              <a:rPr lang="zh-CN" altLang="en-US" dirty="0"/>
              <a:t>			</a:t>
            </a:r>
            <a:r>
              <a:rPr lang="en-US" altLang="zh-CN" dirty="0"/>
              <a:t>	50</a:t>
            </a:r>
            <a:r>
              <a:rPr lang="zh-CN" altLang="en-US" dirty="0"/>
              <a:t>％</a:t>
            </a:r>
            <a:endParaRPr lang="en-US" altLang="zh-CN" dirty="0"/>
          </a:p>
        </p:txBody>
      </p:sp>
      <p:sp>
        <p:nvSpPr>
          <p:cNvPr id="18435" name="日期占位符 5"/>
          <p:cNvSpPr>
            <a:spLocks noGrp="1"/>
          </p:cNvSpPr>
          <p:nvPr>
            <p:ph type="dt" sz="half" idx="10"/>
            <p:custDataLst>
              <p:tags r:id="rId3"/>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18434" name="灯片编号占位符 4"/>
          <p:cNvSpPr>
            <a:spLocks noGrp="1"/>
          </p:cNvSpPr>
          <p:nvPr>
            <p:ph type="sldNum" sz="quarter" idx="12"/>
            <p:custDataLst>
              <p:tags r:id="rId4"/>
            </p:custDataLst>
          </p:nvPr>
        </p:nvSpPr>
        <p:spPr>
          <a:noFill/>
        </p:spPr>
        <p:txBody>
          <a:bodyPr/>
          <a:lstStyle/>
          <a:p>
            <a:fld id="{4C6C281B-6D1A-4383-946B-FDA9F812DA50}" type="slidenum">
              <a:rPr lang="en-US" altLang="zh-CN" smtClean="0"/>
              <a:pPr/>
              <a:t>11</a:t>
            </a:fld>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custDataLst>
              <p:tags r:id="rId1"/>
            </p:custDataLst>
          </p:nvPr>
        </p:nvSpPr>
        <p:spPr/>
        <p:txBody>
          <a:bodyPr/>
          <a:lstStyle/>
          <a:p>
            <a:pPr eaLnBrk="1" hangingPunct="1"/>
            <a:r>
              <a:rPr lang="zh-CN" altLang="en-US" sz="4000"/>
              <a:t>对典型计算机网络的回顾和展望</a:t>
            </a:r>
          </a:p>
        </p:txBody>
      </p:sp>
      <p:sp>
        <p:nvSpPr>
          <p:cNvPr id="25605" name="Rectangle 3"/>
          <p:cNvSpPr>
            <a:spLocks noGrp="1" noChangeArrowheads="1"/>
          </p:cNvSpPr>
          <p:nvPr>
            <p:ph idx="1"/>
            <p:custDataLst>
              <p:tags r:id="rId2"/>
            </p:custDataLst>
          </p:nvPr>
        </p:nvSpPr>
        <p:spPr/>
        <p:txBody>
          <a:bodyPr/>
          <a:lstStyle/>
          <a:p>
            <a:pPr eaLnBrk="1" hangingPunct="1"/>
            <a:r>
              <a:rPr lang="zh-CN" altLang="en-US" dirty="0"/>
              <a:t>企业网</a:t>
            </a:r>
          </a:p>
          <a:p>
            <a:pPr eaLnBrk="1" hangingPunct="1"/>
            <a:r>
              <a:rPr lang="zh-CN" altLang="en-US" dirty="0"/>
              <a:t>教育网</a:t>
            </a:r>
          </a:p>
          <a:p>
            <a:pPr eaLnBrk="1" hangingPunct="1"/>
            <a:r>
              <a:rPr lang="zh-CN" altLang="en-US" dirty="0"/>
              <a:t>政府办公网</a:t>
            </a:r>
          </a:p>
          <a:p>
            <a:pPr eaLnBrk="1" hangingPunct="1"/>
            <a:r>
              <a:rPr lang="zh-CN" altLang="en-US" dirty="0"/>
              <a:t>更大的网</a:t>
            </a:r>
            <a:endParaRPr lang="en-US" altLang="zh-CN" dirty="0"/>
          </a:p>
          <a:p>
            <a:pPr eaLnBrk="1" hangingPunct="1"/>
            <a:r>
              <a:rPr lang="en-US" altLang="zh-CN" dirty="0"/>
              <a:t>……</a:t>
            </a:r>
          </a:p>
        </p:txBody>
      </p:sp>
      <p:sp>
        <p:nvSpPr>
          <p:cNvPr id="25603" name="日期占位符 5"/>
          <p:cNvSpPr>
            <a:spLocks noGrp="1"/>
          </p:cNvSpPr>
          <p:nvPr>
            <p:ph type="dt" sz="half" idx="10"/>
            <p:custDataLst>
              <p:tags r:id="rId3"/>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25602" name="灯片编号占位符 4"/>
          <p:cNvSpPr>
            <a:spLocks noGrp="1"/>
          </p:cNvSpPr>
          <p:nvPr>
            <p:ph type="sldNum" sz="quarter" idx="12"/>
            <p:custDataLst>
              <p:tags r:id="rId4"/>
            </p:custDataLst>
          </p:nvPr>
        </p:nvSpPr>
        <p:spPr>
          <a:noFill/>
        </p:spPr>
        <p:txBody>
          <a:bodyPr/>
          <a:lstStyle/>
          <a:p>
            <a:fld id="{33DC599B-B2A1-443A-A665-98308EC075B9}" type="slidenum">
              <a:rPr lang="en-US" altLang="zh-CN" smtClean="0"/>
              <a:pPr/>
              <a:t>12</a:t>
            </a:fld>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custDataLst>
              <p:tags r:id="rId1"/>
            </p:custDataLst>
          </p:nvPr>
        </p:nvSpPr>
        <p:spPr>
          <a:xfrm>
            <a:off x="395288" y="476672"/>
            <a:ext cx="8569325" cy="803275"/>
          </a:xfrm>
        </p:spPr>
        <p:txBody>
          <a:bodyPr/>
          <a:lstStyle/>
          <a:p>
            <a:pPr eaLnBrk="1" hangingPunct="1"/>
            <a:r>
              <a:rPr lang="zh-CN" altLang="en-US" sz="3600" dirty="0">
                <a:ea typeface="黑体" pitchFamily="2" charset="-122"/>
              </a:rPr>
              <a:t>企业网络分层结构</a:t>
            </a:r>
            <a:r>
              <a:rPr lang="en-US" altLang="zh-CN" sz="2800" dirty="0">
                <a:ea typeface="黑体" pitchFamily="2" charset="-122"/>
              </a:rPr>
              <a:t>(ISO/FA</a:t>
            </a:r>
            <a:r>
              <a:rPr lang="zh-CN" altLang="en-US" sz="2800" dirty="0">
                <a:ea typeface="黑体" pitchFamily="2" charset="-122"/>
              </a:rPr>
              <a:t>模型</a:t>
            </a:r>
            <a:r>
              <a:rPr lang="en-US" altLang="zh-CN" sz="2800" dirty="0">
                <a:ea typeface="黑体" pitchFamily="2" charset="-122"/>
              </a:rPr>
              <a:t>)</a:t>
            </a:r>
            <a:endParaRPr lang="zh-CN" altLang="en-US" sz="3600" dirty="0">
              <a:ea typeface="黑体" pitchFamily="2" charset="-122"/>
            </a:endParaRPr>
          </a:p>
        </p:txBody>
      </p:sp>
      <p:graphicFrame>
        <p:nvGraphicFramePr>
          <p:cNvPr id="288771" name="Group 3"/>
          <p:cNvGraphicFramePr>
            <a:graphicFrameLocks noGrp="1"/>
          </p:cNvGraphicFramePr>
          <p:nvPr>
            <p:ph idx="1"/>
            <p:custDataLst>
              <p:tags r:id="rId2"/>
            </p:custDataLst>
          </p:nvPr>
        </p:nvGraphicFramePr>
        <p:xfrm>
          <a:off x="762000" y="1484784"/>
          <a:ext cx="7772400" cy="4785360"/>
        </p:xfrm>
        <a:graphic>
          <a:graphicData uri="http://schemas.openxmlformats.org/drawingml/2006/table">
            <a:tbl>
              <a:tblPr/>
              <a:tblGrid>
                <a:gridCol w="603250">
                  <a:extLst>
                    <a:ext uri="{9D8B030D-6E8A-4147-A177-3AD203B41FA5}">
                      <a16:colId xmlns:a16="http://schemas.microsoft.com/office/drawing/2014/main" val="20000"/>
                    </a:ext>
                  </a:extLst>
                </a:gridCol>
                <a:gridCol w="1057275">
                  <a:extLst>
                    <a:ext uri="{9D8B030D-6E8A-4147-A177-3AD203B41FA5}">
                      <a16:colId xmlns:a16="http://schemas.microsoft.com/office/drawing/2014/main" val="20001"/>
                    </a:ext>
                  </a:extLst>
                </a:gridCol>
                <a:gridCol w="1433513">
                  <a:extLst>
                    <a:ext uri="{9D8B030D-6E8A-4147-A177-3AD203B41FA5}">
                      <a16:colId xmlns:a16="http://schemas.microsoft.com/office/drawing/2014/main" val="20002"/>
                    </a:ext>
                  </a:extLst>
                </a:gridCol>
                <a:gridCol w="1736725">
                  <a:extLst>
                    <a:ext uri="{9D8B030D-6E8A-4147-A177-3AD203B41FA5}">
                      <a16:colId xmlns:a16="http://schemas.microsoft.com/office/drawing/2014/main" val="20003"/>
                    </a:ext>
                  </a:extLst>
                </a:gridCol>
                <a:gridCol w="2941637">
                  <a:extLst>
                    <a:ext uri="{9D8B030D-6E8A-4147-A177-3AD203B41FA5}">
                      <a16:colId xmlns:a16="http://schemas.microsoft.com/office/drawing/2014/main" val="20004"/>
                    </a:ext>
                  </a:extLst>
                </a:gridCol>
              </a:tblGrid>
              <a:tr h="31984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1" i="0" u="none" strike="noStrike" cap="none" normalizeH="0" baseline="0" dirty="0">
                          <a:ln>
                            <a:noFill/>
                          </a:ln>
                          <a:solidFill>
                            <a:schemeClr val="tx1"/>
                          </a:solidFill>
                          <a:effectLst/>
                          <a:latin typeface="Arial" charset="0"/>
                          <a:ea typeface="宋体" pitchFamily="2" charset="-122"/>
                        </a:rPr>
                        <a:t>层次</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1" i="0" u="none" strike="noStrike" cap="none" normalizeH="0" baseline="0">
                          <a:ln>
                            <a:noFill/>
                          </a:ln>
                          <a:solidFill>
                            <a:schemeClr val="tx1"/>
                          </a:solidFill>
                          <a:effectLst/>
                          <a:latin typeface="Arial" charset="0"/>
                          <a:ea typeface="宋体" pitchFamily="2" charset="-122"/>
                        </a:rPr>
                        <a:t>机构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1" i="0" u="none" strike="noStrike" cap="none" normalizeH="0" baseline="0">
                          <a:ln>
                            <a:noFill/>
                          </a:ln>
                          <a:solidFill>
                            <a:schemeClr val="tx1"/>
                          </a:solidFill>
                          <a:effectLst/>
                          <a:latin typeface="Arial" charset="0"/>
                          <a:ea typeface="宋体" pitchFamily="2" charset="-122"/>
                        </a:rPr>
                        <a:t>管理控制范围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1" i="0" u="none" strike="noStrike" cap="none" normalizeH="0" baseline="0">
                          <a:ln>
                            <a:noFill/>
                          </a:ln>
                          <a:solidFill>
                            <a:schemeClr val="tx1"/>
                          </a:solidFill>
                          <a:effectLst/>
                          <a:latin typeface="Arial" charset="0"/>
                          <a:ea typeface="宋体" pitchFamily="2" charset="-122"/>
                        </a:rPr>
                        <a:t>职责</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1" i="0" u="none" strike="noStrike" cap="none" normalizeH="0" baseline="0">
                          <a:ln>
                            <a:noFill/>
                          </a:ln>
                          <a:solidFill>
                            <a:schemeClr val="tx1"/>
                          </a:solidFill>
                          <a:effectLst/>
                          <a:latin typeface="Arial" charset="0"/>
                          <a:ea typeface="宋体" pitchFamily="2" charset="-122"/>
                        </a:rPr>
                        <a:t>基本功能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246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a:ln>
                            <a:noFill/>
                          </a:ln>
                          <a:solidFill>
                            <a:schemeClr val="tx1"/>
                          </a:solidFill>
                          <a:effectLst/>
                          <a:latin typeface="Arial" charset="0"/>
                          <a:ea typeface="宋体" pitchFamily="2" charset="-122"/>
                        </a:rPr>
                        <a:t>公司级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公司全面管理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完成公司的任务、进行全面管理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公司管理、财务、市场和销售、研究与开发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85082">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工厂级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计划、生产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实现企业功能，计划和调度生产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产品设计和工艺、厂级生产管理、厂级资源管理、厂级设备管理、厂级产品制造</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1769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车间部门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分配管理原材料和资源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协调生产和提供作业，获取并分配资源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部门级生产管理、部门级资源管理、部门级设备管理、部门级产品制造、装运发货、废次品处理</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85082">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单元级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协调多台机器的运转和操作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编排和管理车间下发的作业，监督各种支持服务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单元级车间生产</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5246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工作站级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发送机器工作命令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智慧和协调从车间设备的工作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工作站级车间生产</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5246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设备级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启动机器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实现对车间设备的各种命令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Arial" charset="0"/>
                          <a:ea typeface="宋体" pitchFamily="2" charset="-122"/>
                        </a:rPr>
                        <a:t>设备级车间生产</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6627" name="日期占位符 5"/>
          <p:cNvSpPr>
            <a:spLocks noGrp="1"/>
          </p:cNvSpPr>
          <p:nvPr>
            <p:ph type="dt" sz="half" idx="10"/>
            <p:custDataLst>
              <p:tags r:id="rId3"/>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26626" name="灯片编号占位符 4"/>
          <p:cNvSpPr>
            <a:spLocks noGrp="1"/>
          </p:cNvSpPr>
          <p:nvPr>
            <p:ph type="sldNum" sz="quarter" idx="12"/>
            <p:custDataLst>
              <p:tags r:id="rId4"/>
            </p:custDataLst>
          </p:nvPr>
        </p:nvSpPr>
        <p:spPr>
          <a:noFill/>
        </p:spPr>
        <p:txBody>
          <a:bodyPr/>
          <a:lstStyle/>
          <a:p>
            <a:fld id="{5394F4B3-DADF-4CCC-943D-A9E129A783DF}" type="slidenum">
              <a:rPr lang="en-US" altLang="zh-CN" smtClean="0"/>
              <a:pPr/>
              <a:t>13</a:t>
            </a:fld>
            <a:endParaRPr lang="en-US" altLang="zh-CN"/>
          </a:p>
        </p:txBody>
      </p:sp>
      <p:sp>
        <p:nvSpPr>
          <p:cNvPr id="6" name="TextBox 5"/>
          <p:cNvSpPr txBox="1"/>
          <p:nvPr>
            <p:custDataLst>
              <p:tags r:id="rId5"/>
            </p:custDataLst>
          </p:nvPr>
        </p:nvSpPr>
        <p:spPr>
          <a:xfrm>
            <a:off x="6572250" y="642938"/>
            <a:ext cx="1416050" cy="646112"/>
          </a:xfrm>
          <a:prstGeom prst="rect">
            <a:avLst/>
          </a:prstGeom>
          <a:noFill/>
        </p:spPr>
        <p:txBody>
          <a:bodyPr wrap="none">
            <a:spAutoFit/>
          </a:bodyPr>
          <a:lstStyle/>
          <a:p>
            <a:pPr>
              <a:defRPr/>
            </a:pPr>
            <a:r>
              <a:rPr lang="en-US" altLang="zh-CN" sz="3600" dirty="0">
                <a:solidFill>
                  <a:schemeClr val="accent2">
                    <a:lumMod val="75000"/>
                  </a:schemeClr>
                </a:solidFill>
                <a:effectLst>
                  <a:outerShdw blurRad="38100" dist="38100" dir="2700000" algn="tl">
                    <a:srgbClr val="000000">
                      <a:alpha val="43137"/>
                    </a:srgbClr>
                  </a:outerShdw>
                </a:effectLst>
                <a:latin typeface="Arial Black" pitchFamily="34" charset="0"/>
              </a:rPr>
              <a:t>1990</a:t>
            </a:r>
            <a:endParaRPr lang="zh-CN" altLang="en-US" sz="3600" dirty="0">
              <a:solidFill>
                <a:schemeClr val="accent2">
                  <a:lumMod val="75000"/>
                </a:schemeClr>
              </a:solidFill>
              <a:effectLst>
                <a:outerShdw blurRad="38100" dist="38100" dir="2700000" algn="tl">
                  <a:srgbClr val="000000">
                    <a:alpha val="43137"/>
                  </a:srgbClr>
                </a:outerShdw>
              </a:effectLst>
              <a:latin typeface="Arial Black"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custDataLst>
              <p:tags r:id="rId1"/>
            </p:custDataLst>
          </p:nvPr>
        </p:nvSpPr>
        <p:spPr>
          <a:xfrm>
            <a:off x="457200" y="457200"/>
            <a:ext cx="8229600" cy="1042988"/>
          </a:xfrm>
        </p:spPr>
        <p:txBody>
          <a:bodyPr>
            <a:normAutofit fontScale="90000"/>
          </a:bodyPr>
          <a:lstStyle/>
          <a:p>
            <a:r>
              <a:rPr lang="zh-CN" altLang="en-US" sz="3600" dirty="0">
                <a:latin typeface="黑体" pitchFamily="2" charset="-122"/>
                <a:ea typeface="黑体" pitchFamily="2" charset="-122"/>
              </a:rPr>
              <a:t>开放系统互联参考模型</a:t>
            </a:r>
            <a:r>
              <a:rPr lang="en-US" altLang="zh-CN" sz="3200" dirty="0">
                <a:ea typeface="黑体" pitchFamily="2" charset="-122"/>
              </a:rPr>
              <a:t>OSI/RM</a:t>
            </a:r>
            <a:br>
              <a:rPr lang="en-US" altLang="zh-CN" sz="3600" dirty="0">
                <a:latin typeface="黑体" pitchFamily="2" charset="-122"/>
                <a:ea typeface="黑体" pitchFamily="2" charset="-122"/>
              </a:rPr>
            </a:br>
            <a:r>
              <a:rPr lang="en-US" altLang="zh-CN" sz="2800" dirty="0">
                <a:ea typeface="黑体" pitchFamily="2" charset="-122"/>
              </a:rPr>
              <a:t>(ISO</a:t>
            </a:r>
            <a:r>
              <a:rPr lang="zh-CN" altLang="en-US" sz="2800" dirty="0">
                <a:ea typeface="黑体" pitchFamily="2" charset="-122"/>
              </a:rPr>
              <a:t> </a:t>
            </a:r>
            <a:r>
              <a:rPr lang="en-US" altLang="zh-CN" sz="2800" dirty="0">
                <a:ea typeface="黑体" pitchFamily="2" charset="-122"/>
              </a:rPr>
              <a:t>7498-1)</a:t>
            </a:r>
            <a:endParaRPr lang="zh-CN" altLang="en-US" sz="3600" dirty="0">
              <a:ea typeface="黑体" pitchFamily="2" charset="-122"/>
            </a:endParaRPr>
          </a:p>
        </p:txBody>
      </p:sp>
      <p:sp>
        <p:nvSpPr>
          <p:cNvPr id="27652" name="Date Placeholder 4"/>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27651" name="Slide Number Placeholder 3"/>
          <p:cNvSpPr>
            <a:spLocks noGrp="1"/>
          </p:cNvSpPr>
          <p:nvPr>
            <p:ph type="sldNum" sz="quarter" idx="12"/>
            <p:custDataLst>
              <p:tags r:id="rId3"/>
            </p:custDataLst>
          </p:nvPr>
        </p:nvSpPr>
        <p:spPr>
          <a:noFill/>
        </p:spPr>
        <p:txBody>
          <a:bodyPr/>
          <a:lstStyle/>
          <a:p>
            <a:fld id="{4F53F09A-3DB9-4859-B22A-5A3FFB54FBC3}" type="slidenum">
              <a:rPr lang="en-US" altLang="zh-CN" smtClean="0"/>
              <a:pPr/>
              <a:t>14</a:t>
            </a:fld>
            <a:endParaRPr lang="en-US" altLang="zh-CN"/>
          </a:p>
        </p:txBody>
      </p:sp>
      <p:sp>
        <p:nvSpPr>
          <p:cNvPr id="7" name="TextBox 6"/>
          <p:cNvSpPr txBox="1"/>
          <p:nvPr>
            <p:custDataLst>
              <p:tags r:id="rId4"/>
            </p:custDataLst>
          </p:nvPr>
        </p:nvSpPr>
        <p:spPr>
          <a:xfrm>
            <a:off x="6572250" y="642938"/>
            <a:ext cx="1416050" cy="646112"/>
          </a:xfrm>
          <a:prstGeom prst="rect">
            <a:avLst/>
          </a:prstGeom>
          <a:noFill/>
        </p:spPr>
        <p:txBody>
          <a:bodyPr wrap="none">
            <a:spAutoFit/>
          </a:bodyPr>
          <a:lstStyle/>
          <a:p>
            <a:pPr>
              <a:defRPr/>
            </a:pPr>
            <a:r>
              <a:rPr lang="en-US" altLang="zh-CN" sz="3600" dirty="0">
                <a:solidFill>
                  <a:schemeClr val="accent2">
                    <a:lumMod val="75000"/>
                  </a:schemeClr>
                </a:solidFill>
                <a:effectLst>
                  <a:outerShdw blurRad="38100" dist="38100" dir="2700000" algn="tl">
                    <a:srgbClr val="000000">
                      <a:alpha val="43137"/>
                    </a:srgbClr>
                  </a:outerShdw>
                </a:effectLst>
                <a:latin typeface="Arial Black" pitchFamily="34" charset="0"/>
              </a:rPr>
              <a:t>1994</a:t>
            </a:r>
            <a:endParaRPr lang="zh-CN" altLang="en-US" sz="3600" dirty="0">
              <a:solidFill>
                <a:schemeClr val="accent2">
                  <a:lumMod val="75000"/>
                </a:schemeClr>
              </a:solidFill>
              <a:effectLst>
                <a:outerShdw blurRad="38100" dist="38100" dir="2700000" algn="tl">
                  <a:srgbClr val="000000">
                    <a:alpha val="43137"/>
                  </a:srgbClr>
                </a:outerShdw>
              </a:effectLst>
              <a:latin typeface="Arial Black" pitchFamily="34" charset="0"/>
            </a:endParaRPr>
          </a:p>
        </p:txBody>
      </p:sp>
      <p:pic>
        <p:nvPicPr>
          <p:cNvPr id="12292" name="Picture 4"/>
          <p:cNvPicPr>
            <a:picLocks noChangeAspect="1" noChangeArrowheads="1"/>
          </p:cNvPicPr>
          <p:nvPr/>
        </p:nvPicPr>
        <p:blipFill>
          <a:blip r:embed="rId7" cstate="print"/>
          <a:srcRect/>
          <a:stretch>
            <a:fillRect/>
          </a:stretch>
        </p:blipFill>
        <p:spPr bwMode="auto">
          <a:xfrm>
            <a:off x="2604864" y="1484784"/>
            <a:ext cx="4343400" cy="51054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5"/>
          <p:cNvSpPr>
            <a:spLocks noGrp="1" noChangeArrowheads="1"/>
          </p:cNvSpPr>
          <p:nvPr>
            <p:ph type="title"/>
            <p:custDataLst>
              <p:tags r:id="rId1"/>
            </p:custDataLst>
          </p:nvPr>
        </p:nvSpPr>
        <p:spPr>
          <a:xfrm>
            <a:off x="900113" y="549275"/>
            <a:ext cx="6769100" cy="720725"/>
          </a:xfrm>
          <a:noFill/>
        </p:spPr>
        <p:txBody>
          <a:bodyPr/>
          <a:lstStyle/>
          <a:p>
            <a:pPr eaLnBrk="1" hangingPunct="1"/>
            <a:r>
              <a:rPr lang="zh-CN" altLang="en-US" sz="3600">
                <a:ea typeface="黑体" pitchFamily="2" charset="-122"/>
              </a:rPr>
              <a:t>清华大学校园网（早期）</a:t>
            </a:r>
          </a:p>
        </p:txBody>
      </p:sp>
      <p:sp>
        <p:nvSpPr>
          <p:cNvPr id="28675" name="日期占位符 5"/>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28674" name="灯片编号占位符 4"/>
          <p:cNvSpPr>
            <a:spLocks noGrp="1"/>
          </p:cNvSpPr>
          <p:nvPr>
            <p:ph type="sldNum" sz="quarter" idx="12"/>
            <p:custDataLst>
              <p:tags r:id="rId3"/>
            </p:custDataLst>
          </p:nvPr>
        </p:nvSpPr>
        <p:spPr>
          <a:noFill/>
        </p:spPr>
        <p:txBody>
          <a:bodyPr/>
          <a:lstStyle/>
          <a:p>
            <a:fld id="{2EC8E1A4-7D2B-4246-8A43-5A5ABBEE3A00}" type="slidenum">
              <a:rPr lang="en-US" altLang="zh-CN" smtClean="0"/>
              <a:pPr/>
              <a:t>15</a:t>
            </a:fld>
            <a:endParaRPr lang="en-US" altLang="zh-CN"/>
          </a:p>
        </p:txBody>
      </p:sp>
      <p:sp>
        <p:nvSpPr>
          <p:cNvPr id="28676" name="Text Box 3"/>
          <p:cNvSpPr txBox="1">
            <a:spLocks noChangeArrowheads="1"/>
          </p:cNvSpPr>
          <p:nvPr>
            <p:custDataLst>
              <p:tags r:id="rId4"/>
            </p:custDataLst>
          </p:nvPr>
        </p:nvSpPr>
        <p:spPr bwMode="auto">
          <a:xfrm>
            <a:off x="8316913" y="5516563"/>
            <a:ext cx="827087" cy="457200"/>
          </a:xfrm>
          <a:prstGeom prst="rect">
            <a:avLst/>
          </a:prstGeom>
          <a:noFill/>
          <a:ln w="9525">
            <a:noFill/>
            <a:miter lim="800000"/>
            <a:headEnd/>
            <a:tailEnd/>
          </a:ln>
        </p:spPr>
        <p:txBody>
          <a:bodyPr>
            <a:spAutoFit/>
          </a:bodyPr>
          <a:lstStyle/>
          <a:p>
            <a:pPr eaLnBrk="1" hangingPunct="1">
              <a:spcBef>
                <a:spcPct val="50000"/>
              </a:spcBef>
            </a:pPr>
            <a:endParaRPr kumimoji="1" lang="zh-CN" altLang="zh-CN" sz="2400">
              <a:latin typeface="Times New Roman" pitchFamily="18" charset="0"/>
            </a:endParaRPr>
          </a:p>
        </p:txBody>
      </p:sp>
      <p:sp>
        <p:nvSpPr>
          <p:cNvPr id="28677" name="Rectangle 4"/>
          <p:cNvSpPr>
            <a:spLocks noChangeArrowheads="1"/>
          </p:cNvSpPr>
          <p:nvPr>
            <p:custDataLst>
              <p:tags r:id="rId5"/>
            </p:custDataLst>
          </p:nvPr>
        </p:nvSpPr>
        <p:spPr bwMode="auto">
          <a:xfrm>
            <a:off x="7092950" y="4581525"/>
            <a:ext cx="1223963" cy="1366838"/>
          </a:xfrm>
          <a:prstGeom prst="rect">
            <a:avLst/>
          </a:prstGeom>
          <a:solidFill>
            <a:schemeClr val="bg1"/>
          </a:solidFill>
          <a:ln w="9525">
            <a:noFill/>
            <a:miter lim="800000"/>
            <a:headEnd/>
            <a:tailEnd/>
          </a:ln>
        </p:spPr>
        <p:txBody>
          <a:bodyPr wrap="none" anchor="ctr"/>
          <a:lstStyle/>
          <a:p>
            <a:endParaRPr lang="zh-CN" altLang="en-US"/>
          </a:p>
        </p:txBody>
      </p:sp>
      <p:sp>
        <p:nvSpPr>
          <p:cNvPr id="28679" name="TextBox 8"/>
          <p:cNvSpPr txBox="1">
            <a:spLocks noChangeArrowheads="1"/>
          </p:cNvSpPr>
          <p:nvPr>
            <p:custDataLst>
              <p:tags r:id="rId6"/>
            </p:custDataLst>
          </p:nvPr>
        </p:nvSpPr>
        <p:spPr bwMode="auto">
          <a:xfrm>
            <a:off x="2786063" y="1357313"/>
            <a:ext cx="2570162" cy="369887"/>
          </a:xfrm>
          <a:prstGeom prst="rect">
            <a:avLst/>
          </a:prstGeom>
          <a:noFill/>
          <a:ln w="9525">
            <a:noFill/>
            <a:miter lim="800000"/>
            <a:headEnd/>
            <a:tailEnd/>
          </a:ln>
        </p:spPr>
        <p:txBody>
          <a:bodyPr wrap="none">
            <a:spAutoFit/>
          </a:bodyPr>
          <a:lstStyle/>
          <a:p>
            <a:r>
              <a:rPr lang="en-US" altLang="zh-CN"/>
              <a:t>TUNET</a:t>
            </a:r>
            <a:r>
              <a:rPr lang="zh-CN" altLang="en-US"/>
              <a:t>主干网拓扑结构</a:t>
            </a:r>
          </a:p>
        </p:txBody>
      </p:sp>
      <p:pic>
        <p:nvPicPr>
          <p:cNvPr id="28680" name="Picture 9"/>
          <p:cNvPicPr>
            <a:picLocks noChangeAspect="1" noChangeArrowheads="1"/>
          </p:cNvPicPr>
          <p:nvPr>
            <p:custDataLst>
              <p:tags r:id="rId7"/>
            </p:custDataLst>
          </p:nvPr>
        </p:nvPicPr>
        <p:blipFill>
          <a:blip r:embed="rId11" cstate="print"/>
          <a:srcRect/>
          <a:stretch>
            <a:fillRect/>
          </a:stretch>
        </p:blipFill>
        <p:spPr bwMode="auto">
          <a:xfrm>
            <a:off x="1143000" y="1643063"/>
            <a:ext cx="6624638" cy="4525962"/>
          </a:xfrm>
          <a:prstGeom prst="rect">
            <a:avLst/>
          </a:prstGeom>
          <a:noFill/>
          <a:ln w="9525">
            <a:noFill/>
            <a:miter lim="800000"/>
            <a:headEnd/>
            <a:tailEnd/>
          </a:ln>
        </p:spPr>
      </p:pic>
      <p:sp>
        <p:nvSpPr>
          <p:cNvPr id="9" name="TextBox 8"/>
          <p:cNvSpPr txBox="1"/>
          <p:nvPr>
            <p:custDataLst>
              <p:tags r:id="rId8"/>
            </p:custDataLst>
          </p:nvPr>
        </p:nvSpPr>
        <p:spPr>
          <a:xfrm>
            <a:off x="6572250" y="642938"/>
            <a:ext cx="1416050" cy="646112"/>
          </a:xfrm>
          <a:prstGeom prst="rect">
            <a:avLst/>
          </a:prstGeom>
          <a:noFill/>
        </p:spPr>
        <p:txBody>
          <a:bodyPr wrap="none">
            <a:spAutoFit/>
          </a:bodyPr>
          <a:lstStyle/>
          <a:p>
            <a:pPr>
              <a:defRPr/>
            </a:pPr>
            <a:r>
              <a:rPr lang="en-US" altLang="zh-CN" sz="3600" dirty="0">
                <a:solidFill>
                  <a:schemeClr val="accent2">
                    <a:lumMod val="75000"/>
                  </a:schemeClr>
                </a:solidFill>
                <a:effectLst>
                  <a:outerShdw blurRad="38100" dist="38100" dir="2700000" algn="tl">
                    <a:srgbClr val="000000">
                      <a:alpha val="43137"/>
                    </a:srgbClr>
                  </a:outerShdw>
                </a:effectLst>
                <a:latin typeface="Arial Black" pitchFamily="34" charset="0"/>
              </a:rPr>
              <a:t>1996</a:t>
            </a:r>
            <a:endParaRPr lang="zh-CN" altLang="en-US" sz="3600" dirty="0">
              <a:solidFill>
                <a:schemeClr val="accent2">
                  <a:lumMod val="75000"/>
                </a:schemeClr>
              </a:solidFill>
              <a:effectLst>
                <a:outerShdw blurRad="38100" dist="38100" dir="2700000" algn="tl">
                  <a:srgbClr val="000000">
                    <a:alpha val="43137"/>
                  </a:srgbClr>
                </a:outerShdw>
              </a:effectLst>
              <a:latin typeface="Arial Black"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日期占位符 3"/>
          <p:cNvSpPr>
            <a:spLocks noGrp="1"/>
          </p:cNvSpPr>
          <p:nvPr>
            <p:ph type="dt" sz="half" idx="10"/>
            <p:custDataLst>
              <p:tags r:id="rId1"/>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29698" name="灯片编号占位符 2"/>
          <p:cNvSpPr>
            <a:spLocks noGrp="1"/>
          </p:cNvSpPr>
          <p:nvPr>
            <p:ph type="sldNum" sz="quarter" idx="12"/>
            <p:custDataLst>
              <p:tags r:id="rId2"/>
            </p:custDataLst>
          </p:nvPr>
        </p:nvSpPr>
        <p:spPr>
          <a:noFill/>
        </p:spPr>
        <p:txBody>
          <a:bodyPr/>
          <a:lstStyle/>
          <a:p>
            <a:fld id="{92938E2E-DB81-4BF9-916C-D2CEB67E4D81}" type="slidenum">
              <a:rPr lang="en-US" altLang="zh-CN" smtClean="0"/>
              <a:pPr/>
              <a:t>16</a:t>
            </a:fld>
            <a:endParaRPr lang="en-US" altLang="zh-CN"/>
          </a:p>
        </p:txBody>
      </p:sp>
      <p:pic>
        <p:nvPicPr>
          <p:cNvPr id="29700" name="Picture 2" descr="3Com-ArizonaUniv"/>
          <p:cNvPicPr>
            <a:picLocks noChangeAspect="1" noChangeArrowheads="1"/>
          </p:cNvPicPr>
          <p:nvPr>
            <p:custDataLst>
              <p:tags r:id="rId3"/>
            </p:custDataLst>
          </p:nvPr>
        </p:nvPicPr>
        <p:blipFill>
          <a:blip r:embed="rId8" cstate="print"/>
          <a:srcRect/>
          <a:stretch>
            <a:fillRect/>
          </a:stretch>
        </p:blipFill>
        <p:spPr bwMode="auto">
          <a:xfrm>
            <a:off x="1243013" y="1230313"/>
            <a:ext cx="6615112" cy="5006999"/>
          </a:xfrm>
          <a:prstGeom prst="rect">
            <a:avLst/>
          </a:prstGeom>
          <a:noFill/>
          <a:ln w="9525">
            <a:noFill/>
            <a:miter lim="800000"/>
            <a:headEnd/>
            <a:tailEnd/>
          </a:ln>
        </p:spPr>
      </p:pic>
      <p:sp>
        <p:nvSpPr>
          <p:cNvPr id="29701" name="Text Box 3"/>
          <p:cNvSpPr txBox="1">
            <a:spLocks noChangeArrowheads="1"/>
          </p:cNvSpPr>
          <p:nvPr>
            <p:custDataLst>
              <p:tags r:id="rId4"/>
            </p:custDataLst>
          </p:nvPr>
        </p:nvSpPr>
        <p:spPr bwMode="auto">
          <a:xfrm>
            <a:off x="900113" y="563563"/>
            <a:ext cx="4457700" cy="646112"/>
          </a:xfrm>
          <a:prstGeom prst="rect">
            <a:avLst/>
          </a:prstGeom>
          <a:noFill/>
          <a:ln w="9525">
            <a:noFill/>
            <a:miter lim="800000"/>
            <a:headEnd/>
            <a:tailEnd/>
          </a:ln>
        </p:spPr>
        <p:txBody>
          <a:bodyPr>
            <a:spAutoFit/>
          </a:bodyPr>
          <a:lstStyle/>
          <a:p>
            <a:pPr eaLnBrk="1" hangingPunct="1">
              <a:spcBef>
                <a:spcPct val="50000"/>
              </a:spcBef>
            </a:pPr>
            <a:r>
              <a:rPr kumimoji="1" lang="en-US" altLang="zh-CN" sz="3600">
                <a:latin typeface="黑体" pitchFamily="2" charset="-122"/>
                <a:ea typeface="黑体" pitchFamily="2" charset="-122"/>
              </a:rPr>
              <a:t> </a:t>
            </a:r>
            <a:r>
              <a:rPr kumimoji="1" lang="zh-CN" altLang="en-US" sz="3600">
                <a:latin typeface="黑体" pitchFamily="2" charset="-122"/>
                <a:ea typeface="黑体" pitchFamily="2" charset="-122"/>
              </a:rPr>
              <a:t>亚利桑那学校网络</a:t>
            </a:r>
          </a:p>
        </p:txBody>
      </p:sp>
      <p:sp>
        <p:nvSpPr>
          <p:cNvPr id="6" name="TextBox 5"/>
          <p:cNvSpPr txBox="1"/>
          <p:nvPr>
            <p:custDataLst>
              <p:tags r:id="rId5"/>
            </p:custDataLst>
          </p:nvPr>
        </p:nvSpPr>
        <p:spPr>
          <a:xfrm>
            <a:off x="6572250" y="642938"/>
            <a:ext cx="1416050" cy="646112"/>
          </a:xfrm>
          <a:prstGeom prst="rect">
            <a:avLst/>
          </a:prstGeom>
          <a:noFill/>
        </p:spPr>
        <p:txBody>
          <a:bodyPr wrap="none">
            <a:spAutoFit/>
          </a:bodyPr>
          <a:lstStyle/>
          <a:p>
            <a:pPr>
              <a:defRPr/>
            </a:pPr>
            <a:r>
              <a:rPr lang="en-US" altLang="zh-CN" sz="3600" dirty="0">
                <a:solidFill>
                  <a:schemeClr val="accent2">
                    <a:lumMod val="75000"/>
                  </a:schemeClr>
                </a:solidFill>
                <a:effectLst>
                  <a:outerShdw blurRad="38100" dist="38100" dir="2700000" algn="tl">
                    <a:srgbClr val="000000">
                      <a:alpha val="43137"/>
                    </a:srgbClr>
                  </a:outerShdw>
                </a:effectLst>
                <a:latin typeface="Arial Black" pitchFamily="34" charset="0"/>
              </a:rPr>
              <a:t>1996</a:t>
            </a:r>
            <a:endParaRPr lang="zh-CN" altLang="en-US" sz="3600" dirty="0">
              <a:solidFill>
                <a:schemeClr val="accent2">
                  <a:lumMod val="75000"/>
                </a:schemeClr>
              </a:solidFill>
              <a:effectLst>
                <a:outerShdw blurRad="38100" dist="38100" dir="2700000" algn="tl">
                  <a:srgbClr val="000000">
                    <a:alpha val="43137"/>
                  </a:srgbClr>
                </a:outerShdw>
              </a:effectLst>
              <a:latin typeface="Arial Black"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日期占位符 3"/>
          <p:cNvSpPr>
            <a:spLocks noGrp="1"/>
          </p:cNvSpPr>
          <p:nvPr>
            <p:ph type="dt" sz="half" idx="10"/>
            <p:custDataLst>
              <p:tags r:id="rId1"/>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30722" name="灯片编号占位符 2"/>
          <p:cNvSpPr>
            <a:spLocks noGrp="1"/>
          </p:cNvSpPr>
          <p:nvPr>
            <p:ph type="sldNum" sz="quarter" idx="12"/>
            <p:custDataLst>
              <p:tags r:id="rId2"/>
            </p:custDataLst>
          </p:nvPr>
        </p:nvSpPr>
        <p:spPr>
          <a:noFill/>
        </p:spPr>
        <p:txBody>
          <a:bodyPr/>
          <a:lstStyle/>
          <a:p>
            <a:fld id="{FC9D1FE7-EFD1-45BD-8D9B-B5B19BC0DD64}" type="slidenum">
              <a:rPr lang="en-US" altLang="zh-CN" smtClean="0"/>
              <a:pPr/>
              <a:t>17</a:t>
            </a:fld>
            <a:endParaRPr lang="en-US" altLang="zh-CN"/>
          </a:p>
        </p:txBody>
      </p:sp>
      <p:sp>
        <p:nvSpPr>
          <p:cNvPr id="30724" name="Text Box 67"/>
          <p:cNvSpPr txBox="1">
            <a:spLocks noChangeArrowheads="1"/>
          </p:cNvSpPr>
          <p:nvPr>
            <p:custDataLst>
              <p:tags r:id="rId3"/>
            </p:custDataLst>
          </p:nvPr>
        </p:nvSpPr>
        <p:spPr bwMode="auto">
          <a:xfrm>
            <a:off x="755650" y="404813"/>
            <a:ext cx="3527425" cy="519112"/>
          </a:xfrm>
          <a:prstGeom prst="rect">
            <a:avLst/>
          </a:prstGeom>
          <a:noFill/>
          <a:ln w="9525">
            <a:noFill/>
            <a:miter lim="800000"/>
            <a:headEnd/>
            <a:tailEnd/>
          </a:ln>
        </p:spPr>
        <p:txBody>
          <a:bodyPr>
            <a:spAutoFit/>
          </a:bodyPr>
          <a:lstStyle/>
          <a:p>
            <a:pPr eaLnBrk="1" hangingPunct="1">
              <a:spcBef>
                <a:spcPct val="50000"/>
              </a:spcBef>
            </a:pPr>
            <a:r>
              <a:rPr lang="zh-CN" altLang="en-US" sz="2800">
                <a:latin typeface="Times New Roman" pitchFamily="18" charset="0"/>
                <a:ea typeface="黑体" pitchFamily="2" charset="-122"/>
              </a:rPr>
              <a:t>某城市交警指挥网络</a:t>
            </a:r>
          </a:p>
        </p:txBody>
      </p:sp>
      <p:grpSp>
        <p:nvGrpSpPr>
          <p:cNvPr id="2" name="Group 134"/>
          <p:cNvGrpSpPr>
            <a:grpSpLocks/>
          </p:cNvGrpSpPr>
          <p:nvPr>
            <p:custDataLst>
              <p:tags r:id="rId4"/>
            </p:custDataLst>
          </p:nvPr>
        </p:nvGrpSpPr>
        <p:grpSpPr bwMode="auto">
          <a:xfrm>
            <a:off x="228600" y="1268413"/>
            <a:ext cx="8610600" cy="5284787"/>
            <a:chOff x="144" y="799"/>
            <a:chExt cx="5424" cy="3329"/>
          </a:xfrm>
        </p:grpSpPr>
        <p:sp>
          <p:nvSpPr>
            <p:cNvPr id="30727" name="Line 74"/>
            <p:cNvSpPr>
              <a:spLocks noChangeShapeType="1"/>
            </p:cNvSpPr>
            <p:nvPr>
              <p:custDataLst>
                <p:tags r:id="rId6"/>
              </p:custDataLst>
            </p:nvPr>
          </p:nvSpPr>
          <p:spPr bwMode="auto">
            <a:xfrm>
              <a:off x="144" y="2169"/>
              <a:ext cx="5424" cy="0"/>
            </a:xfrm>
            <a:prstGeom prst="line">
              <a:avLst/>
            </a:prstGeom>
            <a:noFill/>
            <a:ln w="9525">
              <a:solidFill>
                <a:schemeClr val="tx1"/>
              </a:solidFill>
              <a:prstDash val="dash"/>
              <a:round/>
              <a:headEnd/>
              <a:tailEnd/>
            </a:ln>
          </p:spPr>
          <p:txBody>
            <a:bodyPr/>
            <a:lstStyle/>
            <a:p>
              <a:endParaRPr lang="zh-CN" altLang="en-US"/>
            </a:p>
          </p:txBody>
        </p:sp>
        <p:pic>
          <p:nvPicPr>
            <p:cNvPr id="30728" name="Picture 2"/>
            <p:cNvPicPr>
              <a:picLocks noChangeArrowheads="1"/>
            </p:cNvPicPr>
            <p:nvPr>
              <p:custDataLst>
                <p:tags r:id="rId7"/>
              </p:custDataLst>
            </p:nvPr>
          </p:nvPicPr>
          <p:blipFill>
            <a:blip r:embed="rId137" cstate="print"/>
            <a:srcRect/>
            <a:stretch>
              <a:fillRect/>
            </a:stretch>
          </p:blipFill>
          <p:spPr bwMode="auto">
            <a:xfrm>
              <a:off x="2206" y="877"/>
              <a:ext cx="1106" cy="1181"/>
            </a:xfrm>
            <a:prstGeom prst="rect">
              <a:avLst/>
            </a:prstGeom>
            <a:noFill/>
            <a:ln w="9525">
              <a:noFill/>
              <a:miter lim="800000"/>
              <a:headEnd/>
              <a:tailEnd/>
            </a:ln>
          </p:spPr>
        </p:pic>
        <p:sp>
          <p:nvSpPr>
            <p:cNvPr id="30729" name="Line 3"/>
            <p:cNvSpPr>
              <a:spLocks noChangeShapeType="1"/>
            </p:cNvSpPr>
            <p:nvPr>
              <p:custDataLst>
                <p:tags r:id="rId8"/>
              </p:custDataLst>
            </p:nvPr>
          </p:nvSpPr>
          <p:spPr bwMode="auto">
            <a:xfrm>
              <a:off x="2376" y="1013"/>
              <a:ext cx="1703" cy="0"/>
            </a:xfrm>
            <a:prstGeom prst="line">
              <a:avLst/>
            </a:prstGeom>
            <a:noFill/>
            <a:ln w="25400">
              <a:solidFill>
                <a:schemeClr val="tx1"/>
              </a:solidFill>
              <a:round/>
              <a:headEnd/>
              <a:tailEnd/>
            </a:ln>
          </p:spPr>
          <p:txBody>
            <a:bodyPr/>
            <a:lstStyle/>
            <a:p>
              <a:endParaRPr lang="zh-CN" altLang="en-US"/>
            </a:p>
          </p:txBody>
        </p:sp>
        <p:sp>
          <p:nvSpPr>
            <p:cNvPr id="30730" name="Line 4"/>
            <p:cNvSpPr>
              <a:spLocks noChangeShapeType="1"/>
            </p:cNvSpPr>
            <p:nvPr>
              <p:custDataLst>
                <p:tags r:id="rId9"/>
              </p:custDataLst>
            </p:nvPr>
          </p:nvSpPr>
          <p:spPr bwMode="auto">
            <a:xfrm flipV="1">
              <a:off x="4392" y="2895"/>
              <a:ext cx="0" cy="171"/>
            </a:xfrm>
            <a:prstGeom prst="line">
              <a:avLst/>
            </a:prstGeom>
            <a:noFill/>
            <a:ln w="25400">
              <a:solidFill>
                <a:schemeClr val="tx1"/>
              </a:solidFill>
              <a:round/>
              <a:headEnd/>
              <a:tailEnd/>
            </a:ln>
          </p:spPr>
          <p:txBody>
            <a:bodyPr/>
            <a:lstStyle/>
            <a:p>
              <a:endParaRPr lang="zh-CN" altLang="en-US"/>
            </a:p>
          </p:txBody>
        </p:sp>
        <p:sp>
          <p:nvSpPr>
            <p:cNvPr id="30731" name="Line 5"/>
            <p:cNvSpPr>
              <a:spLocks noChangeShapeType="1"/>
            </p:cNvSpPr>
            <p:nvPr>
              <p:custDataLst>
                <p:tags r:id="rId10"/>
              </p:custDataLst>
            </p:nvPr>
          </p:nvSpPr>
          <p:spPr bwMode="auto">
            <a:xfrm>
              <a:off x="1013" y="1697"/>
              <a:ext cx="223" cy="214"/>
            </a:xfrm>
            <a:prstGeom prst="line">
              <a:avLst/>
            </a:prstGeom>
            <a:noFill/>
            <a:ln w="9525">
              <a:solidFill>
                <a:schemeClr val="tx1"/>
              </a:solidFill>
              <a:round/>
              <a:headEnd/>
              <a:tailEnd/>
            </a:ln>
          </p:spPr>
          <p:txBody>
            <a:bodyPr/>
            <a:lstStyle/>
            <a:p>
              <a:endParaRPr lang="zh-CN" altLang="en-US"/>
            </a:p>
          </p:txBody>
        </p:sp>
        <p:sp>
          <p:nvSpPr>
            <p:cNvPr id="30732" name="Line 6"/>
            <p:cNvSpPr>
              <a:spLocks noChangeShapeType="1"/>
            </p:cNvSpPr>
            <p:nvPr>
              <p:custDataLst>
                <p:tags r:id="rId11"/>
              </p:custDataLst>
            </p:nvPr>
          </p:nvSpPr>
          <p:spPr bwMode="auto">
            <a:xfrm>
              <a:off x="3090" y="1098"/>
              <a:ext cx="945" cy="0"/>
            </a:xfrm>
            <a:prstGeom prst="line">
              <a:avLst/>
            </a:prstGeom>
            <a:noFill/>
            <a:ln w="25400">
              <a:solidFill>
                <a:schemeClr val="tx1"/>
              </a:solidFill>
              <a:round/>
              <a:headEnd/>
              <a:tailEnd/>
            </a:ln>
          </p:spPr>
          <p:txBody>
            <a:bodyPr/>
            <a:lstStyle/>
            <a:p>
              <a:endParaRPr lang="zh-CN" altLang="en-US"/>
            </a:p>
          </p:txBody>
        </p:sp>
        <p:pic>
          <p:nvPicPr>
            <p:cNvPr id="30733" name="Picture 7" descr="RouterOpticalWavelength"/>
            <p:cNvPicPr>
              <a:picLocks noChangeAspect="1" noChangeArrowheads="1"/>
            </p:cNvPicPr>
            <p:nvPr>
              <p:custDataLst>
                <p:tags r:id="rId12"/>
              </p:custDataLst>
            </p:nvPr>
          </p:nvPicPr>
          <p:blipFill>
            <a:blip r:embed="rId138" cstate="print"/>
            <a:srcRect/>
            <a:stretch>
              <a:fillRect/>
            </a:stretch>
          </p:blipFill>
          <p:spPr bwMode="auto">
            <a:xfrm>
              <a:off x="2434" y="1832"/>
              <a:ext cx="497" cy="284"/>
            </a:xfrm>
            <a:prstGeom prst="rect">
              <a:avLst/>
            </a:prstGeom>
            <a:noFill/>
            <a:ln w="9525">
              <a:noFill/>
              <a:miter lim="800000"/>
              <a:headEnd/>
              <a:tailEnd/>
            </a:ln>
          </p:spPr>
        </p:pic>
        <p:pic>
          <p:nvPicPr>
            <p:cNvPr id="30734" name="Picture 8" descr="RouterOpticalWavelength"/>
            <p:cNvPicPr>
              <a:picLocks noChangeAspect="1" noChangeArrowheads="1"/>
            </p:cNvPicPr>
            <p:nvPr>
              <p:custDataLst>
                <p:tags r:id="rId13"/>
              </p:custDataLst>
            </p:nvPr>
          </p:nvPicPr>
          <p:blipFill>
            <a:blip r:embed="rId138" cstate="print"/>
            <a:srcRect/>
            <a:stretch>
              <a:fillRect/>
            </a:stretch>
          </p:blipFill>
          <p:spPr bwMode="auto">
            <a:xfrm>
              <a:off x="852" y="2730"/>
              <a:ext cx="373" cy="213"/>
            </a:xfrm>
            <a:prstGeom prst="rect">
              <a:avLst/>
            </a:prstGeom>
            <a:noFill/>
            <a:ln w="9525">
              <a:noFill/>
              <a:miter lim="800000"/>
              <a:headEnd/>
              <a:tailEnd/>
            </a:ln>
          </p:spPr>
        </p:pic>
        <p:pic>
          <p:nvPicPr>
            <p:cNvPr id="30735" name="Picture 9" descr="RouterOpticalWavelength"/>
            <p:cNvPicPr>
              <a:picLocks noChangeAspect="1" noChangeArrowheads="1"/>
            </p:cNvPicPr>
            <p:nvPr>
              <p:custDataLst>
                <p:tags r:id="rId14"/>
              </p:custDataLst>
            </p:nvPr>
          </p:nvPicPr>
          <p:blipFill>
            <a:blip r:embed="rId138" cstate="print"/>
            <a:srcRect/>
            <a:stretch>
              <a:fillRect/>
            </a:stretch>
          </p:blipFill>
          <p:spPr bwMode="auto">
            <a:xfrm>
              <a:off x="1938" y="2987"/>
              <a:ext cx="373" cy="213"/>
            </a:xfrm>
            <a:prstGeom prst="rect">
              <a:avLst/>
            </a:prstGeom>
            <a:noFill/>
            <a:ln w="9525">
              <a:noFill/>
              <a:miter lim="800000"/>
              <a:headEnd/>
              <a:tailEnd/>
            </a:ln>
          </p:spPr>
        </p:pic>
        <p:pic>
          <p:nvPicPr>
            <p:cNvPr id="30736" name="Picture 10" descr="RouterOpticalWavelength"/>
            <p:cNvPicPr>
              <a:picLocks noChangeAspect="1" noChangeArrowheads="1"/>
            </p:cNvPicPr>
            <p:nvPr>
              <p:custDataLst>
                <p:tags r:id="rId15"/>
              </p:custDataLst>
            </p:nvPr>
          </p:nvPicPr>
          <p:blipFill>
            <a:blip r:embed="rId138" cstate="print"/>
            <a:srcRect/>
            <a:stretch>
              <a:fillRect/>
            </a:stretch>
          </p:blipFill>
          <p:spPr bwMode="auto">
            <a:xfrm>
              <a:off x="3098" y="2987"/>
              <a:ext cx="373" cy="213"/>
            </a:xfrm>
            <a:prstGeom prst="rect">
              <a:avLst/>
            </a:prstGeom>
            <a:noFill/>
            <a:ln w="9525">
              <a:noFill/>
              <a:miter lim="800000"/>
              <a:headEnd/>
              <a:tailEnd/>
            </a:ln>
          </p:spPr>
        </p:pic>
        <p:pic>
          <p:nvPicPr>
            <p:cNvPr id="30737" name="Picture 11" descr="RouterOpticalWavelength"/>
            <p:cNvPicPr>
              <a:picLocks noChangeAspect="1" noChangeArrowheads="1"/>
            </p:cNvPicPr>
            <p:nvPr>
              <p:custDataLst>
                <p:tags r:id="rId16"/>
              </p:custDataLst>
            </p:nvPr>
          </p:nvPicPr>
          <p:blipFill>
            <a:blip r:embed="rId138" cstate="print"/>
            <a:srcRect/>
            <a:stretch>
              <a:fillRect/>
            </a:stretch>
          </p:blipFill>
          <p:spPr bwMode="auto">
            <a:xfrm>
              <a:off x="4213" y="2730"/>
              <a:ext cx="373" cy="213"/>
            </a:xfrm>
            <a:prstGeom prst="rect">
              <a:avLst/>
            </a:prstGeom>
            <a:noFill/>
            <a:ln w="9525">
              <a:noFill/>
              <a:miter lim="800000"/>
              <a:headEnd/>
              <a:tailEnd/>
            </a:ln>
          </p:spPr>
        </p:pic>
        <p:sp>
          <p:nvSpPr>
            <p:cNvPr id="30738" name="Line 12"/>
            <p:cNvSpPr>
              <a:spLocks noChangeShapeType="1"/>
            </p:cNvSpPr>
            <p:nvPr>
              <p:custDataLst>
                <p:tags r:id="rId17"/>
              </p:custDataLst>
            </p:nvPr>
          </p:nvSpPr>
          <p:spPr bwMode="auto">
            <a:xfrm flipV="1">
              <a:off x="1180" y="2046"/>
              <a:ext cx="1338" cy="727"/>
            </a:xfrm>
            <a:prstGeom prst="line">
              <a:avLst/>
            </a:prstGeom>
            <a:noFill/>
            <a:ln w="28575">
              <a:solidFill>
                <a:schemeClr val="tx1"/>
              </a:solidFill>
              <a:round/>
              <a:headEnd/>
              <a:tailEnd/>
            </a:ln>
          </p:spPr>
          <p:txBody>
            <a:bodyPr/>
            <a:lstStyle/>
            <a:p>
              <a:endParaRPr lang="zh-CN" altLang="en-US"/>
            </a:p>
          </p:txBody>
        </p:sp>
        <p:sp>
          <p:nvSpPr>
            <p:cNvPr id="30739" name="Line 13"/>
            <p:cNvSpPr>
              <a:spLocks noChangeShapeType="1"/>
            </p:cNvSpPr>
            <p:nvPr>
              <p:custDataLst>
                <p:tags r:id="rId18"/>
              </p:custDataLst>
            </p:nvPr>
          </p:nvSpPr>
          <p:spPr bwMode="auto">
            <a:xfrm flipV="1">
              <a:off x="2117" y="2089"/>
              <a:ext cx="535" cy="898"/>
            </a:xfrm>
            <a:prstGeom prst="line">
              <a:avLst/>
            </a:prstGeom>
            <a:noFill/>
            <a:ln w="28575">
              <a:solidFill>
                <a:schemeClr val="tx1"/>
              </a:solidFill>
              <a:round/>
              <a:headEnd/>
              <a:tailEnd/>
            </a:ln>
          </p:spPr>
          <p:txBody>
            <a:bodyPr/>
            <a:lstStyle/>
            <a:p>
              <a:endParaRPr lang="zh-CN" altLang="en-US"/>
            </a:p>
          </p:txBody>
        </p:sp>
        <p:sp>
          <p:nvSpPr>
            <p:cNvPr id="30740" name="Line 14"/>
            <p:cNvSpPr>
              <a:spLocks noChangeShapeType="1"/>
            </p:cNvSpPr>
            <p:nvPr>
              <p:custDataLst>
                <p:tags r:id="rId19"/>
              </p:custDataLst>
            </p:nvPr>
          </p:nvSpPr>
          <p:spPr bwMode="auto">
            <a:xfrm flipH="1" flipV="1">
              <a:off x="2741" y="2089"/>
              <a:ext cx="535" cy="898"/>
            </a:xfrm>
            <a:prstGeom prst="line">
              <a:avLst/>
            </a:prstGeom>
            <a:noFill/>
            <a:ln w="28575">
              <a:solidFill>
                <a:schemeClr val="tx1"/>
              </a:solidFill>
              <a:round/>
              <a:headEnd/>
              <a:tailEnd/>
            </a:ln>
          </p:spPr>
          <p:txBody>
            <a:bodyPr/>
            <a:lstStyle/>
            <a:p>
              <a:endParaRPr lang="zh-CN" altLang="en-US"/>
            </a:p>
          </p:txBody>
        </p:sp>
        <p:sp>
          <p:nvSpPr>
            <p:cNvPr id="30741" name="Line 15"/>
            <p:cNvSpPr>
              <a:spLocks noChangeShapeType="1"/>
            </p:cNvSpPr>
            <p:nvPr>
              <p:custDataLst>
                <p:tags r:id="rId20"/>
              </p:custDataLst>
            </p:nvPr>
          </p:nvSpPr>
          <p:spPr bwMode="auto">
            <a:xfrm>
              <a:off x="2875" y="2046"/>
              <a:ext cx="1338" cy="770"/>
            </a:xfrm>
            <a:prstGeom prst="line">
              <a:avLst/>
            </a:prstGeom>
            <a:noFill/>
            <a:ln w="28575">
              <a:solidFill>
                <a:schemeClr val="tx1"/>
              </a:solidFill>
              <a:round/>
              <a:headEnd/>
              <a:tailEnd/>
            </a:ln>
          </p:spPr>
          <p:txBody>
            <a:bodyPr/>
            <a:lstStyle/>
            <a:p>
              <a:endParaRPr lang="zh-CN" altLang="en-US"/>
            </a:p>
          </p:txBody>
        </p:sp>
        <p:pic>
          <p:nvPicPr>
            <p:cNvPr id="30742" name="Picture 16" descr="PBXSmall"/>
            <p:cNvPicPr>
              <a:picLocks noChangeAspect="1" noChangeArrowheads="1"/>
            </p:cNvPicPr>
            <p:nvPr>
              <p:custDataLst>
                <p:tags r:id="rId21"/>
              </p:custDataLst>
            </p:nvPr>
          </p:nvPicPr>
          <p:blipFill>
            <a:blip r:embed="rId139" cstate="print"/>
            <a:srcRect/>
            <a:stretch>
              <a:fillRect/>
            </a:stretch>
          </p:blipFill>
          <p:spPr bwMode="auto">
            <a:xfrm>
              <a:off x="754" y="1408"/>
              <a:ext cx="348" cy="289"/>
            </a:xfrm>
            <a:prstGeom prst="rect">
              <a:avLst/>
            </a:prstGeom>
            <a:noFill/>
            <a:ln w="9525">
              <a:noFill/>
              <a:miter lim="800000"/>
              <a:headEnd/>
              <a:tailEnd/>
            </a:ln>
          </p:spPr>
        </p:pic>
        <p:pic>
          <p:nvPicPr>
            <p:cNvPr id="30743" name="Picture 17"/>
            <p:cNvPicPr>
              <a:picLocks noChangeArrowheads="1"/>
            </p:cNvPicPr>
            <p:nvPr>
              <p:custDataLst>
                <p:tags r:id="rId22"/>
              </p:custDataLst>
            </p:nvPr>
          </p:nvPicPr>
          <p:blipFill>
            <a:blip r:embed="rId140" cstate="print"/>
            <a:srcRect/>
            <a:stretch>
              <a:fillRect/>
            </a:stretch>
          </p:blipFill>
          <p:spPr bwMode="auto">
            <a:xfrm>
              <a:off x="2163" y="1222"/>
              <a:ext cx="311" cy="433"/>
            </a:xfrm>
            <a:prstGeom prst="rect">
              <a:avLst/>
            </a:prstGeom>
            <a:noFill/>
            <a:ln w="9525">
              <a:noFill/>
              <a:miter lim="800000"/>
              <a:headEnd/>
              <a:tailEnd/>
            </a:ln>
          </p:spPr>
        </p:pic>
        <p:pic>
          <p:nvPicPr>
            <p:cNvPr id="30744" name="Picture 18"/>
            <p:cNvPicPr>
              <a:picLocks noChangeArrowheads="1"/>
            </p:cNvPicPr>
            <p:nvPr>
              <p:custDataLst>
                <p:tags r:id="rId23"/>
              </p:custDataLst>
            </p:nvPr>
          </p:nvPicPr>
          <p:blipFill>
            <a:blip r:embed="rId140" cstate="print"/>
            <a:srcRect/>
            <a:stretch>
              <a:fillRect/>
            </a:stretch>
          </p:blipFill>
          <p:spPr bwMode="auto">
            <a:xfrm>
              <a:off x="2875" y="1222"/>
              <a:ext cx="310" cy="433"/>
            </a:xfrm>
            <a:prstGeom prst="rect">
              <a:avLst/>
            </a:prstGeom>
            <a:noFill/>
            <a:ln w="9525">
              <a:noFill/>
              <a:miter lim="800000"/>
              <a:headEnd/>
              <a:tailEnd/>
            </a:ln>
          </p:spPr>
        </p:pic>
        <p:sp>
          <p:nvSpPr>
            <p:cNvPr id="30745" name="Line 19"/>
            <p:cNvSpPr>
              <a:spLocks noChangeShapeType="1"/>
            </p:cNvSpPr>
            <p:nvPr>
              <p:custDataLst>
                <p:tags r:id="rId24"/>
              </p:custDataLst>
            </p:nvPr>
          </p:nvSpPr>
          <p:spPr bwMode="auto">
            <a:xfrm>
              <a:off x="2474" y="1436"/>
              <a:ext cx="401" cy="0"/>
            </a:xfrm>
            <a:prstGeom prst="line">
              <a:avLst/>
            </a:prstGeom>
            <a:noFill/>
            <a:ln w="25400">
              <a:solidFill>
                <a:schemeClr val="tx1"/>
              </a:solidFill>
              <a:round/>
              <a:headEnd/>
              <a:tailEnd/>
            </a:ln>
          </p:spPr>
          <p:txBody>
            <a:bodyPr/>
            <a:lstStyle/>
            <a:p>
              <a:endParaRPr lang="zh-CN" altLang="en-US"/>
            </a:p>
          </p:txBody>
        </p:sp>
        <p:sp>
          <p:nvSpPr>
            <p:cNvPr id="30746" name="Line 20"/>
            <p:cNvSpPr>
              <a:spLocks noChangeShapeType="1"/>
            </p:cNvSpPr>
            <p:nvPr>
              <p:custDataLst>
                <p:tags r:id="rId25"/>
              </p:custDataLst>
            </p:nvPr>
          </p:nvSpPr>
          <p:spPr bwMode="auto">
            <a:xfrm>
              <a:off x="2474" y="1522"/>
              <a:ext cx="401" cy="0"/>
            </a:xfrm>
            <a:prstGeom prst="line">
              <a:avLst/>
            </a:prstGeom>
            <a:noFill/>
            <a:ln w="25400">
              <a:solidFill>
                <a:schemeClr val="tx1"/>
              </a:solidFill>
              <a:round/>
              <a:headEnd/>
              <a:tailEnd/>
            </a:ln>
          </p:spPr>
          <p:txBody>
            <a:bodyPr/>
            <a:lstStyle/>
            <a:p>
              <a:endParaRPr lang="zh-CN" altLang="en-US"/>
            </a:p>
          </p:txBody>
        </p:sp>
        <p:sp>
          <p:nvSpPr>
            <p:cNvPr id="30747" name="Line 21"/>
            <p:cNvSpPr>
              <a:spLocks noChangeShapeType="1"/>
            </p:cNvSpPr>
            <p:nvPr>
              <p:custDataLst>
                <p:tags r:id="rId26"/>
              </p:custDataLst>
            </p:nvPr>
          </p:nvSpPr>
          <p:spPr bwMode="auto">
            <a:xfrm>
              <a:off x="2384" y="1655"/>
              <a:ext cx="223" cy="171"/>
            </a:xfrm>
            <a:prstGeom prst="line">
              <a:avLst/>
            </a:prstGeom>
            <a:noFill/>
            <a:ln w="28575">
              <a:solidFill>
                <a:schemeClr val="tx1"/>
              </a:solidFill>
              <a:round/>
              <a:headEnd/>
              <a:tailEnd/>
            </a:ln>
          </p:spPr>
          <p:txBody>
            <a:bodyPr/>
            <a:lstStyle/>
            <a:p>
              <a:endParaRPr lang="zh-CN" altLang="en-US"/>
            </a:p>
          </p:txBody>
        </p:sp>
        <p:sp>
          <p:nvSpPr>
            <p:cNvPr id="30748" name="Line 22"/>
            <p:cNvSpPr>
              <a:spLocks noChangeShapeType="1"/>
            </p:cNvSpPr>
            <p:nvPr>
              <p:custDataLst>
                <p:tags r:id="rId27"/>
              </p:custDataLst>
            </p:nvPr>
          </p:nvSpPr>
          <p:spPr bwMode="auto">
            <a:xfrm flipV="1">
              <a:off x="2741" y="1655"/>
              <a:ext cx="268" cy="171"/>
            </a:xfrm>
            <a:prstGeom prst="line">
              <a:avLst/>
            </a:prstGeom>
            <a:noFill/>
            <a:ln w="28575">
              <a:solidFill>
                <a:schemeClr val="tx1"/>
              </a:solidFill>
              <a:round/>
              <a:headEnd/>
              <a:tailEnd/>
            </a:ln>
          </p:spPr>
          <p:txBody>
            <a:bodyPr/>
            <a:lstStyle/>
            <a:p>
              <a:endParaRPr lang="zh-CN" altLang="en-US"/>
            </a:p>
          </p:txBody>
        </p:sp>
        <p:pic>
          <p:nvPicPr>
            <p:cNvPr id="30749" name="Picture 23"/>
            <p:cNvPicPr>
              <a:picLocks noChangeAspect="1" noChangeArrowheads="1"/>
            </p:cNvPicPr>
            <p:nvPr>
              <p:custDataLst>
                <p:tags r:id="rId28"/>
              </p:custDataLst>
            </p:nvPr>
          </p:nvPicPr>
          <p:blipFill>
            <a:blip r:embed="rId141" cstate="print"/>
            <a:srcRect/>
            <a:stretch>
              <a:fillRect/>
            </a:stretch>
          </p:blipFill>
          <p:spPr bwMode="auto">
            <a:xfrm>
              <a:off x="3990" y="970"/>
              <a:ext cx="430" cy="177"/>
            </a:xfrm>
            <a:prstGeom prst="rect">
              <a:avLst/>
            </a:prstGeom>
            <a:noFill/>
            <a:ln w="9525">
              <a:noFill/>
              <a:miter lim="800000"/>
              <a:headEnd/>
              <a:tailEnd/>
            </a:ln>
          </p:spPr>
        </p:pic>
        <p:pic>
          <p:nvPicPr>
            <p:cNvPr id="30750" name="Picture 24"/>
            <p:cNvPicPr>
              <a:picLocks noChangeAspect="1" noChangeArrowheads="1"/>
            </p:cNvPicPr>
            <p:nvPr>
              <p:custDataLst>
                <p:tags r:id="rId29"/>
              </p:custDataLst>
            </p:nvPr>
          </p:nvPicPr>
          <p:blipFill>
            <a:blip r:embed="rId141" cstate="print"/>
            <a:srcRect/>
            <a:stretch>
              <a:fillRect/>
            </a:stretch>
          </p:blipFill>
          <p:spPr bwMode="auto">
            <a:xfrm>
              <a:off x="3990" y="1184"/>
              <a:ext cx="430" cy="177"/>
            </a:xfrm>
            <a:prstGeom prst="rect">
              <a:avLst/>
            </a:prstGeom>
            <a:noFill/>
            <a:ln w="9525">
              <a:noFill/>
              <a:miter lim="800000"/>
              <a:headEnd/>
              <a:tailEnd/>
            </a:ln>
          </p:spPr>
        </p:pic>
        <p:pic>
          <p:nvPicPr>
            <p:cNvPr id="30751" name="Picture 25"/>
            <p:cNvPicPr>
              <a:picLocks noChangeAspect="1" noChangeArrowheads="1"/>
            </p:cNvPicPr>
            <p:nvPr>
              <p:custDataLst>
                <p:tags r:id="rId30"/>
              </p:custDataLst>
            </p:nvPr>
          </p:nvPicPr>
          <p:blipFill>
            <a:blip r:embed="rId141" cstate="print"/>
            <a:srcRect/>
            <a:stretch>
              <a:fillRect/>
            </a:stretch>
          </p:blipFill>
          <p:spPr bwMode="auto">
            <a:xfrm>
              <a:off x="3990" y="1564"/>
              <a:ext cx="430" cy="176"/>
            </a:xfrm>
            <a:prstGeom prst="rect">
              <a:avLst/>
            </a:prstGeom>
            <a:noFill/>
            <a:ln w="9525">
              <a:noFill/>
              <a:miter lim="800000"/>
              <a:headEnd/>
              <a:tailEnd/>
            </a:ln>
          </p:spPr>
        </p:pic>
        <p:sp>
          <p:nvSpPr>
            <p:cNvPr id="30752" name="Line 26"/>
            <p:cNvSpPr>
              <a:spLocks noChangeShapeType="1"/>
            </p:cNvSpPr>
            <p:nvPr>
              <p:custDataLst>
                <p:tags r:id="rId31"/>
              </p:custDataLst>
            </p:nvPr>
          </p:nvSpPr>
          <p:spPr bwMode="auto">
            <a:xfrm flipV="1">
              <a:off x="2384" y="1013"/>
              <a:ext cx="0" cy="214"/>
            </a:xfrm>
            <a:prstGeom prst="line">
              <a:avLst/>
            </a:prstGeom>
            <a:noFill/>
            <a:ln w="25400">
              <a:solidFill>
                <a:schemeClr val="tx1"/>
              </a:solidFill>
              <a:round/>
              <a:headEnd/>
              <a:tailEnd/>
            </a:ln>
          </p:spPr>
          <p:txBody>
            <a:bodyPr/>
            <a:lstStyle/>
            <a:p>
              <a:endParaRPr lang="zh-CN" altLang="en-US"/>
            </a:p>
          </p:txBody>
        </p:sp>
        <p:sp>
          <p:nvSpPr>
            <p:cNvPr id="30753" name="Line 27"/>
            <p:cNvSpPr>
              <a:spLocks noChangeShapeType="1"/>
            </p:cNvSpPr>
            <p:nvPr>
              <p:custDataLst>
                <p:tags r:id="rId32"/>
              </p:custDataLst>
            </p:nvPr>
          </p:nvSpPr>
          <p:spPr bwMode="auto">
            <a:xfrm flipV="1">
              <a:off x="3098" y="1098"/>
              <a:ext cx="0" cy="129"/>
            </a:xfrm>
            <a:prstGeom prst="line">
              <a:avLst/>
            </a:prstGeom>
            <a:noFill/>
            <a:ln w="25400">
              <a:solidFill>
                <a:schemeClr val="tx1"/>
              </a:solidFill>
              <a:round/>
              <a:headEnd/>
              <a:tailEnd/>
            </a:ln>
          </p:spPr>
          <p:txBody>
            <a:bodyPr/>
            <a:lstStyle/>
            <a:p>
              <a:endParaRPr lang="zh-CN" altLang="en-US"/>
            </a:p>
          </p:txBody>
        </p:sp>
        <p:pic>
          <p:nvPicPr>
            <p:cNvPr id="30754" name="Picture 28" descr="Router_Voice"/>
            <p:cNvPicPr>
              <a:picLocks noChangeAspect="1" noChangeArrowheads="1"/>
            </p:cNvPicPr>
            <p:nvPr>
              <p:custDataLst>
                <p:tags r:id="rId33"/>
              </p:custDataLst>
            </p:nvPr>
          </p:nvPicPr>
          <p:blipFill>
            <a:blip r:embed="rId142" cstate="print"/>
            <a:srcRect/>
            <a:stretch>
              <a:fillRect/>
            </a:stretch>
          </p:blipFill>
          <p:spPr bwMode="auto">
            <a:xfrm>
              <a:off x="745" y="1013"/>
              <a:ext cx="369" cy="208"/>
            </a:xfrm>
            <a:prstGeom prst="rect">
              <a:avLst/>
            </a:prstGeom>
            <a:noFill/>
            <a:ln w="9525">
              <a:noFill/>
              <a:miter lim="800000"/>
              <a:headEnd/>
              <a:tailEnd/>
            </a:ln>
          </p:spPr>
        </p:pic>
        <p:sp>
          <p:nvSpPr>
            <p:cNvPr id="30755" name="Oval 29"/>
            <p:cNvSpPr>
              <a:spLocks noChangeArrowheads="1"/>
            </p:cNvSpPr>
            <p:nvPr>
              <p:custDataLst>
                <p:tags r:id="rId34"/>
              </p:custDataLst>
            </p:nvPr>
          </p:nvSpPr>
          <p:spPr bwMode="auto">
            <a:xfrm>
              <a:off x="2607" y="1355"/>
              <a:ext cx="134" cy="257"/>
            </a:xfrm>
            <a:prstGeom prst="ellipse">
              <a:avLst/>
            </a:prstGeom>
            <a:noFill/>
            <a:ln w="19050">
              <a:solidFill>
                <a:schemeClr val="tx1"/>
              </a:solidFill>
              <a:round/>
              <a:headEnd/>
              <a:tailEnd/>
            </a:ln>
          </p:spPr>
          <p:txBody>
            <a:bodyPr wrap="none" anchor="ctr"/>
            <a:lstStyle/>
            <a:p>
              <a:endParaRPr lang="zh-CN" altLang="en-US"/>
            </a:p>
          </p:txBody>
        </p:sp>
        <p:sp>
          <p:nvSpPr>
            <p:cNvPr id="30756" name="Line 30"/>
            <p:cNvSpPr>
              <a:spLocks noChangeShapeType="1"/>
            </p:cNvSpPr>
            <p:nvPr>
              <p:custDataLst>
                <p:tags r:id="rId35"/>
              </p:custDataLst>
            </p:nvPr>
          </p:nvSpPr>
          <p:spPr bwMode="auto">
            <a:xfrm>
              <a:off x="4169" y="1398"/>
              <a:ext cx="0" cy="128"/>
            </a:xfrm>
            <a:prstGeom prst="line">
              <a:avLst/>
            </a:prstGeom>
            <a:noFill/>
            <a:ln w="38100">
              <a:solidFill>
                <a:schemeClr val="tx1"/>
              </a:solidFill>
              <a:prstDash val="sysDot"/>
              <a:round/>
              <a:headEnd/>
              <a:tailEnd/>
            </a:ln>
          </p:spPr>
          <p:txBody>
            <a:bodyPr/>
            <a:lstStyle/>
            <a:p>
              <a:endParaRPr lang="zh-CN" altLang="en-US"/>
            </a:p>
          </p:txBody>
        </p:sp>
        <p:sp>
          <p:nvSpPr>
            <p:cNvPr id="30757" name="Line 31"/>
            <p:cNvSpPr>
              <a:spLocks noChangeShapeType="1"/>
            </p:cNvSpPr>
            <p:nvPr>
              <p:custDataLst>
                <p:tags r:id="rId36"/>
              </p:custDataLst>
            </p:nvPr>
          </p:nvSpPr>
          <p:spPr bwMode="auto">
            <a:xfrm flipV="1">
              <a:off x="834" y="1200"/>
              <a:ext cx="0" cy="214"/>
            </a:xfrm>
            <a:prstGeom prst="line">
              <a:avLst/>
            </a:prstGeom>
            <a:noFill/>
            <a:ln w="19050">
              <a:solidFill>
                <a:schemeClr val="tx1"/>
              </a:solidFill>
              <a:round/>
              <a:headEnd/>
              <a:tailEnd/>
            </a:ln>
          </p:spPr>
          <p:txBody>
            <a:bodyPr/>
            <a:lstStyle/>
            <a:p>
              <a:endParaRPr lang="zh-CN" altLang="en-US"/>
            </a:p>
          </p:txBody>
        </p:sp>
        <p:sp>
          <p:nvSpPr>
            <p:cNvPr id="30758" name="Line 32"/>
            <p:cNvSpPr>
              <a:spLocks noChangeShapeType="1"/>
            </p:cNvSpPr>
            <p:nvPr>
              <p:custDataLst>
                <p:tags r:id="rId37"/>
              </p:custDataLst>
            </p:nvPr>
          </p:nvSpPr>
          <p:spPr bwMode="auto">
            <a:xfrm flipV="1">
              <a:off x="924" y="1200"/>
              <a:ext cx="0" cy="214"/>
            </a:xfrm>
            <a:prstGeom prst="line">
              <a:avLst/>
            </a:prstGeom>
            <a:noFill/>
            <a:ln w="19050">
              <a:solidFill>
                <a:schemeClr val="tx1"/>
              </a:solidFill>
              <a:round/>
              <a:headEnd/>
              <a:tailEnd/>
            </a:ln>
          </p:spPr>
          <p:txBody>
            <a:bodyPr/>
            <a:lstStyle/>
            <a:p>
              <a:endParaRPr lang="zh-CN" altLang="en-US"/>
            </a:p>
          </p:txBody>
        </p:sp>
        <p:sp>
          <p:nvSpPr>
            <p:cNvPr id="30759" name="Line 33"/>
            <p:cNvSpPr>
              <a:spLocks noChangeShapeType="1"/>
            </p:cNvSpPr>
            <p:nvPr>
              <p:custDataLst>
                <p:tags r:id="rId38"/>
              </p:custDataLst>
            </p:nvPr>
          </p:nvSpPr>
          <p:spPr bwMode="auto">
            <a:xfrm flipV="1">
              <a:off x="1004" y="1200"/>
              <a:ext cx="0" cy="214"/>
            </a:xfrm>
            <a:prstGeom prst="line">
              <a:avLst/>
            </a:prstGeom>
            <a:noFill/>
            <a:ln w="19050">
              <a:solidFill>
                <a:schemeClr val="tx1"/>
              </a:solidFill>
              <a:round/>
              <a:headEnd/>
              <a:tailEnd/>
            </a:ln>
          </p:spPr>
          <p:txBody>
            <a:bodyPr/>
            <a:lstStyle/>
            <a:p>
              <a:endParaRPr lang="zh-CN" altLang="en-US"/>
            </a:p>
          </p:txBody>
        </p:sp>
        <p:sp>
          <p:nvSpPr>
            <p:cNvPr id="30760" name="Line 34"/>
            <p:cNvSpPr>
              <a:spLocks noChangeShapeType="1"/>
            </p:cNvSpPr>
            <p:nvPr>
              <p:custDataLst>
                <p:tags r:id="rId39"/>
              </p:custDataLst>
            </p:nvPr>
          </p:nvSpPr>
          <p:spPr bwMode="auto">
            <a:xfrm flipV="1">
              <a:off x="871" y="799"/>
              <a:ext cx="0" cy="214"/>
            </a:xfrm>
            <a:prstGeom prst="line">
              <a:avLst/>
            </a:prstGeom>
            <a:noFill/>
            <a:ln w="19050">
              <a:solidFill>
                <a:schemeClr val="tx1"/>
              </a:solidFill>
              <a:round/>
              <a:headEnd/>
              <a:tailEnd/>
            </a:ln>
          </p:spPr>
          <p:txBody>
            <a:bodyPr/>
            <a:lstStyle/>
            <a:p>
              <a:endParaRPr lang="zh-CN" altLang="en-US"/>
            </a:p>
          </p:txBody>
        </p:sp>
        <p:sp>
          <p:nvSpPr>
            <p:cNvPr id="30761" name="Line 35"/>
            <p:cNvSpPr>
              <a:spLocks noChangeShapeType="1"/>
            </p:cNvSpPr>
            <p:nvPr>
              <p:custDataLst>
                <p:tags r:id="rId40"/>
              </p:custDataLst>
            </p:nvPr>
          </p:nvSpPr>
          <p:spPr bwMode="auto">
            <a:xfrm flipV="1">
              <a:off x="960" y="885"/>
              <a:ext cx="0" cy="128"/>
            </a:xfrm>
            <a:prstGeom prst="line">
              <a:avLst/>
            </a:prstGeom>
            <a:noFill/>
            <a:ln w="19050">
              <a:solidFill>
                <a:schemeClr val="tx1"/>
              </a:solidFill>
              <a:round/>
              <a:headEnd/>
              <a:tailEnd/>
            </a:ln>
          </p:spPr>
          <p:txBody>
            <a:bodyPr/>
            <a:lstStyle/>
            <a:p>
              <a:endParaRPr lang="zh-CN" altLang="en-US"/>
            </a:p>
          </p:txBody>
        </p:sp>
        <p:sp>
          <p:nvSpPr>
            <p:cNvPr id="30762" name="Line 36"/>
            <p:cNvSpPr>
              <a:spLocks noChangeShapeType="1"/>
            </p:cNvSpPr>
            <p:nvPr>
              <p:custDataLst>
                <p:tags r:id="rId41"/>
              </p:custDataLst>
            </p:nvPr>
          </p:nvSpPr>
          <p:spPr bwMode="auto">
            <a:xfrm>
              <a:off x="868" y="799"/>
              <a:ext cx="2141" cy="0"/>
            </a:xfrm>
            <a:prstGeom prst="line">
              <a:avLst/>
            </a:prstGeom>
            <a:noFill/>
            <a:ln w="19050">
              <a:solidFill>
                <a:schemeClr val="tx1"/>
              </a:solidFill>
              <a:round/>
              <a:headEnd/>
              <a:tailEnd/>
            </a:ln>
          </p:spPr>
          <p:txBody>
            <a:bodyPr/>
            <a:lstStyle/>
            <a:p>
              <a:endParaRPr lang="zh-CN" altLang="en-US"/>
            </a:p>
          </p:txBody>
        </p:sp>
        <p:sp>
          <p:nvSpPr>
            <p:cNvPr id="30763" name="Line 37"/>
            <p:cNvSpPr>
              <a:spLocks noChangeShapeType="1"/>
            </p:cNvSpPr>
            <p:nvPr>
              <p:custDataLst>
                <p:tags r:id="rId42"/>
              </p:custDataLst>
            </p:nvPr>
          </p:nvSpPr>
          <p:spPr bwMode="auto">
            <a:xfrm>
              <a:off x="957" y="885"/>
              <a:ext cx="1294" cy="0"/>
            </a:xfrm>
            <a:prstGeom prst="line">
              <a:avLst/>
            </a:prstGeom>
            <a:noFill/>
            <a:ln w="19050">
              <a:solidFill>
                <a:schemeClr val="tx1"/>
              </a:solidFill>
              <a:round/>
              <a:headEnd/>
              <a:tailEnd/>
            </a:ln>
          </p:spPr>
          <p:txBody>
            <a:bodyPr/>
            <a:lstStyle/>
            <a:p>
              <a:endParaRPr lang="zh-CN" altLang="en-US"/>
            </a:p>
          </p:txBody>
        </p:sp>
        <p:sp>
          <p:nvSpPr>
            <p:cNvPr id="30764" name="Line 38"/>
            <p:cNvSpPr>
              <a:spLocks noChangeShapeType="1"/>
            </p:cNvSpPr>
            <p:nvPr>
              <p:custDataLst>
                <p:tags r:id="rId43"/>
              </p:custDataLst>
            </p:nvPr>
          </p:nvSpPr>
          <p:spPr bwMode="auto">
            <a:xfrm>
              <a:off x="2251" y="877"/>
              <a:ext cx="0" cy="342"/>
            </a:xfrm>
            <a:prstGeom prst="line">
              <a:avLst/>
            </a:prstGeom>
            <a:noFill/>
            <a:ln w="19050">
              <a:solidFill>
                <a:schemeClr val="tx1"/>
              </a:solidFill>
              <a:round/>
              <a:headEnd/>
              <a:tailEnd/>
            </a:ln>
          </p:spPr>
          <p:txBody>
            <a:bodyPr/>
            <a:lstStyle/>
            <a:p>
              <a:endParaRPr lang="zh-CN" altLang="en-US"/>
            </a:p>
          </p:txBody>
        </p:sp>
        <p:pic>
          <p:nvPicPr>
            <p:cNvPr id="30765" name="Picture 39"/>
            <p:cNvPicPr>
              <a:picLocks noChangeArrowheads="1"/>
            </p:cNvPicPr>
            <p:nvPr>
              <p:custDataLst>
                <p:tags r:id="rId44"/>
              </p:custDataLst>
            </p:nvPr>
          </p:nvPicPr>
          <p:blipFill>
            <a:blip r:embed="rId143" cstate="print"/>
            <a:srcRect/>
            <a:stretch>
              <a:fillRect/>
            </a:stretch>
          </p:blipFill>
          <p:spPr bwMode="auto">
            <a:xfrm>
              <a:off x="567" y="1869"/>
              <a:ext cx="196" cy="199"/>
            </a:xfrm>
            <a:prstGeom prst="rect">
              <a:avLst/>
            </a:prstGeom>
            <a:noFill/>
            <a:ln w="9525">
              <a:noFill/>
              <a:miter lim="800000"/>
              <a:headEnd/>
              <a:tailEnd/>
            </a:ln>
          </p:spPr>
        </p:pic>
        <p:pic>
          <p:nvPicPr>
            <p:cNvPr id="30766" name="Picture 40"/>
            <p:cNvPicPr>
              <a:picLocks noChangeArrowheads="1"/>
            </p:cNvPicPr>
            <p:nvPr>
              <p:custDataLst>
                <p:tags r:id="rId45"/>
              </p:custDataLst>
            </p:nvPr>
          </p:nvPicPr>
          <p:blipFill>
            <a:blip r:embed="rId143" cstate="print"/>
            <a:srcRect/>
            <a:stretch>
              <a:fillRect/>
            </a:stretch>
          </p:blipFill>
          <p:spPr bwMode="auto">
            <a:xfrm>
              <a:off x="834" y="1869"/>
              <a:ext cx="196" cy="199"/>
            </a:xfrm>
            <a:prstGeom prst="rect">
              <a:avLst/>
            </a:prstGeom>
            <a:noFill/>
            <a:ln w="9525">
              <a:noFill/>
              <a:miter lim="800000"/>
              <a:headEnd/>
              <a:tailEnd/>
            </a:ln>
          </p:spPr>
        </p:pic>
        <p:pic>
          <p:nvPicPr>
            <p:cNvPr id="30767" name="Picture 41"/>
            <p:cNvPicPr>
              <a:picLocks noChangeArrowheads="1"/>
            </p:cNvPicPr>
            <p:nvPr>
              <p:custDataLst>
                <p:tags r:id="rId46"/>
              </p:custDataLst>
            </p:nvPr>
          </p:nvPicPr>
          <p:blipFill>
            <a:blip r:embed="rId143" cstate="print"/>
            <a:srcRect/>
            <a:stretch>
              <a:fillRect/>
            </a:stretch>
          </p:blipFill>
          <p:spPr bwMode="auto">
            <a:xfrm>
              <a:off x="1102" y="1869"/>
              <a:ext cx="196" cy="199"/>
            </a:xfrm>
            <a:prstGeom prst="rect">
              <a:avLst/>
            </a:prstGeom>
            <a:noFill/>
            <a:ln w="9525">
              <a:noFill/>
              <a:miter lim="800000"/>
              <a:headEnd/>
              <a:tailEnd/>
            </a:ln>
          </p:spPr>
        </p:pic>
        <p:sp>
          <p:nvSpPr>
            <p:cNvPr id="30768" name="Line 42"/>
            <p:cNvSpPr>
              <a:spLocks noChangeShapeType="1"/>
            </p:cNvSpPr>
            <p:nvPr>
              <p:custDataLst>
                <p:tags r:id="rId47"/>
              </p:custDataLst>
            </p:nvPr>
          </p:nvSpPr>
          <p:spPr bwMode="auto">
            <a:xfrm flipV="1">
              <a:off x="745" y="1697"/>
              <a:ext cx="134" cy="214"/>
            </a:xfrm>
            <a:prstGeom prst="line">
              <a:avLst/>
            </a:prstGeom>
            <a:noFill/>
            <a:ln w="9525">
              <a:solidFill>
                <a:schemeClr val="tx1"/>
              </a:solidFill>
              <a:round/>
              <a:headEnd/>
              <a:tailEnd/>
            </a:ln>
          </p:spPr>
          <p:txBody>
            <a:bodyPr/>
            <a:lstStyle/>
            <a:p>
              <a:endParaRPr lang="zh-CN" altLang="en-US"/>
            </a:p>
          </p:txBody>
        </p:sp>
        <p:sp>
          <p:nvSpPr>
            <p:cNvPr id="30769" name="Line 43"/>
            <p:cNvSpPr>
              <a:spLocks noChangeShapeType="1"/>
            </p:cNvSpPr>
            <p:nvPr>
              <p:custDataLst>
                <p:tags r:id="rId48"/>
              </p:custDataLst>
            </p:nvPr>
          </p:nvSpPr>
          <p:spPr bwMode="auto">
            <a:xfrm flipH="1" flipV="1">
              <a:off x="924" y="1697"/>
              <a:ext cx="44" cy="214"/>
            </a:xfrm>
            <a:prstGeom prst="line">
              <a:avLst/>
            </a:prstGeom>
            <a:noFill/>
            <a:ln w="9525">
              <a:solidFill>
                <a:schemeClr val="tx1"/>
              </a:solidFill>
              <a:round/>
              <a:headEnd/>
              <a:tailEnd/>
            </a:ln>
          </p:spPr>
          <p:txBody>
            <a:bodyPr/>
            <a:lstStyle/>
            <a:p>
              <a:endParaRPr lang="zh-CN" altLang="en-US"/>
            </a:p>
          </p:txBody>
        </p:sp>
        <p:sp>
          <p:nvSpPr>
            <p:cNvPr id="30770" name="Text Box 44"/>
            <p:cNvSpPr txBox="1">
              <a:spLocks noChangeArrowheads="1"/>
            </p:cNvSpPr>
            <p:nvPr>
              <p:custDataLst>
                <p:tags r:id="rId49"/>
              </p:custDataLst>
            </p:nvPr>
          </p:nvSpPr>
          <p:spPr bwMode="auto">
            <a:xfrm>
              <a:off x="4659" y="1842"/>
              <a:ext cx="580" cy="326"/>
            </a:xfrm>
            <a:prstGeom prst="rect">
              <a:avLst/>
            </a:prstGeom>
            <a:noFill/>
            <a:ln w="9525">
              <a:noFill/>
              <a:miter lim="800000"/>
              <a:headEnd/>
              <a:tailEnd/>
            </a:ln>
          </p:spPr>
          <p:txBody>
            <a:bodyPr>
              <a:spAutoFit/>
            </a:bodyPr>
            <a:lstStyle/>
            <a:p>
              <a:pPr eaLnBrk="1" hangingPunct="1">
                <a:spcBef>
                  <a:spcPct val="50000"/>
                </a:spcBef>
              </a:pPr>
              <a:r>
                <a:rPr lang="zh-CN" altLang="en-US" sz="1400" b="1">
                  <a:solidFill>
                    <a:srgbClr val="FF0000"/>
                  </a:solidFill>
                  <a:latin typeface="Times New Roman" pitchFamily="18" charset="0"/>
                </a:rPr>
                <a:t>交警指挥中心</a:t>
              </a:r>
              <a:r>
                <a:rPr lang="en-US" altLang="zh-CN" sz="1400" b="1">
                  <a:solidFill>
                    <a:srgbClr val="FF0000"/>
                  </a:solidFill>
                  <a:latin typeface="Times New Roman" pitchFamily="18" charset="0"/>
                </a:rPr>
                <a:t>LAN</a:t>
              </a:r>
            </a:p>
          </p:txBody>
        </p:sp>
        <p:sp>
          <p:nvSpPr>
            <p:cNvPr id="30771" name="Text Box 45"/>
            <p:cNvSpPr txBox="1">
              <a:spLocks noChangeArrowheads="1"/>
            </p:cNvSpPr>
            <p:nvPr>
              <p:custDataLst>
                <p:tags r:id="rId50"/>
              </p:custDataLst>
            </p:nvPr>
          </p:nvSpPr>
          <p:spPr bwMode="auto">
            <a:xfrm>
              <a:off x="4392" y="927"/>
              <a:ext cx="758" cy="173"/>
            </a:xfrm>
            <a:prstGeom prst="rect">
              <a:avLst/>
            </a:prstGeom>
            <a:noFill/>
            <a:ln w="9525">
              <a:noFill/>
              <a:miter lim="800000"/>
              <a:headEnd/>
              <a:tailEnd/>
            </a:ln>
          </p:spPr>
          <p:txBody>
            <a:bodyPr>
              <a:spAutoFit/>
            </a:bodyPr>
            <a:lstStyle/>
            <a:p>
              <a:pPr eaLnBrk="1" hangingPunct="1">
                <a:spcBef>
                  <a:spcPct val="50000"/>
                </a:spcBef>
              </a:pPr>
              <a:r>
                <a:rPr lang="zh-CN" altLang="en-US" sz="1200" b="1">
                  <a:latin typeface="Times New Roman" pitchFamily="18" charset="0"/>
                </a:rPr>
                <a:t>中心大楼</a:t>
              </a:r>
              <a:r>
                <a:rPr lang="en-US" altLang="zh-CN" sz="1200" b="1">
                  <a:latin typeface="Times New Roman" pitchFamily="18" charset="0"/>
                </a:rPr>
                <a:t>1</a:t>
              </a:r>
              <a:r>
                <a:rPr lang="zh-CN" altLang="en-US" sz="1200" b="1">
                  <a:latin typeface="Times New Roman" pitchFamily="18" charset="0"/>
                </a:rPr>
                <a:t>层</a:t>
              </a:r>
            </a:p>
          </p:txBody>
        </p:sp>
        <p:sp>
          <p:nvSpPr>
            <p:cNvPr id="30772" name="Text Box 46"/>
            <p:cNvSpPr txBox="1">
              <a:spLocks noChangeArrowheads="1"/>
            </p:cNvSpPr>
            <p:nvPr>
              <p:custDataLst>
                <p:tags r:id="rId51"/>
              </p:custDataLst>
            </p:nvPr>
          </p:nvSpPr>
          <p:spPr bwMode="auto">
            <a:xfrm>
              <a:off x="4392" y="1158"/>
              <a:ext cx="758" cy="173"/>
            </a:xfrm>
            <a:prstGeom prst="rect">
              <a:avLst/>
            </a:prstGeom>
            <a:noFill/>
            <a:ln w="9525">
              <a:noFill/>
              <a:miter lim="800000"/>
              <a:headEnd/>
              <a:tailEnd/>
            </a:ln>
          </p:spPr>
          <p:txBody>
            <a:bodyPr>
              <a:spAutoFit/>
            </a:bodyPr>
            <a:lstStyle/>
            <a:p>
              <a:pPr eaLnBrk="1" hangingPunct="1">
                <a:spcBef>
                  <a:spcPct val="50000"/>
                </a:spcBef>
              </a:pPr>
              <a:r>
                <a:rPr lang="zh-CN" altLang="en-US" sz="1200" b="1">
                  <a:latin typeface="Times New Roman" pitchFamily="18" charset="0"/>
                </a:rPr>
                <a:t>中心大楼</a:t>
              </a:r>
              <a:r>
                <a:rPr lang="en-US" altLang="zh-CN" sz="1200" b="1">
                  <a:latin typeface="Times New Roman" pitchFamily="18" charset="0"/>
                </a:rPr>
                <a:t>2</a:t>
              </a:r>
              <a:r>
                <a:rPr lang="zh-CN" altLang="en-US" sz="1200" b="1">
                  <a:latin typeface="Times New Roman" pitchFamily="18" charset="0"/>
                </a:rPr>
                <a:t>层</a:t>
              </a:r>
            </a:p>
          </p:txBody>
        </p:sp>
        <p:sp>
          <p:nvSpPr>
            <p:cNvPr id="30773" name="Text Box 47"/>
            <p:cNvSpPr txBox="1">
              <a:spLocks noChangeArrowheads="1"/>
            </p:cNvSpPr>
            <p:nvPr>
              <p:custDataLst>
                <p:tags r:id="rId52"/>
              </p:custDataLst>
            </p:nvPr>
          </p:nvSpPr>
          <p:spPr bwMode="auto">
            <a:xfrm>
              <a:off x="4392" y="1543"/>
              <a:ext cx="758" cy="173"/>
            </a:xfrm>
            <a:prstGeom prst="rect">
              <a:avLst/>
            </a:prstGeom>
            <a:noFill/>
            <a:ln w="9525">
              <a:noFill/>
              <a:miter lim="800000"/>
              <a:headEnd/>
              <a:tailEnd/>
            </a:ln>
          </p:spPr>
          <p:txBody>
            <a:bodyPr>
              <a:spAutoFit/>
            </a:bodyPr>
            <a:lstStyle/>
            <a:p>
              <a:pPr eaLnBrk="1" hangingPunct="1">
                <a:spcBef>
                  <a:spcPct val="50000"/>
                </a:spcBef>
              </a:pPr>
              <a:r>
                <a:rPr lang="zh-CN" altLang="en-US" sz="1200" b="1">
                  <a:latin typeface="Times New Roman" pitchFamily="18" charset="0"/>
                </a:rPr>
                <a:t>中心大楼</a:t>
              </a:r>
              <a:r>
                <a:rPr lang="en-US" altLang="zh-CN" sz="1200" b="1">
                  <a:latin typeface="Times New Roman" pitchFamily="18" charset="0"/>
                </a:rPr>
                <a:t>14</a:t>
              </a:r>
              <a:r>
                <a:rPr lang="zh-CN" altLang="en-US" sz="1200" b="1">
                  <a:latin typeface="Times New Roman" pitchFamily="18" charset="0"/>
                </a:rPr>
                <a:t>层</a:t>
              </a:r>
            </a:p>
          </p:txBody>
        </p:sp>
        <p:sp>
          <p:nvSpPr>
            <p:cNvPr id="30774" name="Text Box 48"/>
            <p:cNvSpPr txBox="1">
              <a:spLocks noChangeArrowheads="1"/>
            </p:cNvSpPr>
            <p:nvPr>
              <p:custDataLst>
                <p:tags r:id="rId53"/>
              </p:custDataLst>
            </p:nvPr>
          </p:nvSpPr>
          <p:spPr bwMode="auto">
            <a:xfrm>
              <a:off x="3098" y="2502"/>
              <a:ext cx="758" cy="173"/>
            </a:xfrm>
            <a:prstGeom prst="rect">
              <a:avLst/>
            </a:prstGeom>
            <a:noFill/>
            <a:ln w="9525">
              <a:noFill/>
              <a:miter lim="800000"/>
              <a:headEnd/>
              <a:tailEnd/>
            </a:ln>
          </p:spPr>
          <p:txBody>
            <a:bodyPr>
              <a:spAutoFit/>
            </a:bodyPr>
            <a:lstStyle/>
            <a:p>
              <a:pPr eaLnBrk="1" hangingPunct="1">
                <a:spcBef>
                  <a:spcPct val="50000"/>
                </a:spcBef>
              </a:pPr>
              <a:r>
                <a:rPr lang="en-US" altLang="zh-CN" sz="1200" b="1">
                  <a:latin typeface="Times New Roman" pitchFamily="18" charset="0"/>
                </a:rPr>
                <a:t>OC-3/OC-12</a:t>
              </a:r>
            </a:p>
          </p:txBody>
        </p:sp>
        <p:sp>
          <p:nvSpPr>
            <p:cNvPr id="30775" name="Text Box 49"/>
            <p:cNvSpPr txBox="1">
              <a:spLocks noChangeArrowheads="1"/>
            </p:cNvSpPr>
            <p:nvPr>
              <p:custDataLst>
                <p:tags r:id="rId54"/>
              </p:custDataLst>
            </p:nvPr>
          </p:nvSpPr>
          <p:spPr bwMode="auto">
            <a:xfrm>
              <a:off x="2384" y="2502"/>
              <a:ext cx="759" cy="173"/>
            </a:xfrm>
            <a:prstGeom prst="rect">
              <a:avLst/>
            </a:prstGeom>
            <a:noFill/>
            <a:ln w="9525">
              <a:noFill/>
              <a:miter lim="800000"/>
              <a:headEnd/>
              <a:tailEnd/>
            </a:ln>
          </p:spPr>
          <p:txBody>
            <a:bodyPr>
              <a:spAutoFit/>
            </a:bodyPr>
            <a:lstStyle/>
            <a:p>
              <a:pPr eaLnBrk="1" hangingPunct="1">
                <a:spcBef>
                  <a:spcPct val="50000"/>
                </a:spcBef>
              </a:pPr>
              <a:r>
                <a:rPr lang="en-US" altLang="zh-CN" sz="1200" b="1">
                  <a:latin typeface="Times New Roman" pitchFamily="18" charset="0"/>
                </a:rPr>
                <a:t>OC-3/OC-12</a:t>
              </a:r>
            </a:p>
          </p:txBody>
        </p:sp>
        <p:sp>
          <p:nvSpPr>
            <p:cNvPr id="30776" name="Text Box 50"/>
            <p:cNvSpPr txBox="1">
              <a:spLocks noChangeArrowheads="1"/>
            </p:cNvSpPr>
            <p:nvPr>
              <p:custDataLst>
                <p:tags r:id="rId55"/>
              </p:custDataLst>
            </p:nvPr>
          </p:nvSpPr>
          <p:spPr bwMode="auto">
            <a:xfrm>
              <a:off x="1715" y="2502"/>
              <a:ext cx="759" cy="173"/>
            </a:xfrm>
            <a:prstGeom prst="rect">
              <a:avLst/>
            </a:prstGeom>
            <a:noFill/>
            <a:ln w="9525">
              <a:noFill/>
              <a:miter lim="800000"/>
              <a:headEnd/>
              <a:tailEnd/>
            </a:ln>
          </p:spPr>
          <p:txBody>
            <a:bodyPr>
              <a:spAutoFit/>
            </a:bodyPr>
            <a:lstStyle/>
            <a:p>
              <a:pPr eaLnBrk="1" hangingPunct="1">
                <a:spcBef>
                  <a:spcPct val="50000"/>
                </a:spcBef>
              </a:pPr>
              <a:r>
                <a:rPr lang="en-US" altLang="zh-CN" sz="1200" b="1">
                  <a:latin typeface="Times New Roman" pitchFamily="18" charset="0"/>
                </a:rPr>
                <a:t>OC-3/OC-12</a:t>
              </a:r>
            </a:p>
          </p:txBody>
        </p:sp>
        <p:pic>
          <p:nvPicPr>
            <p:cNvPr id="30777" name="Picture 51"/>
            <p:cNvPicPr>
              <a:picLocks noChangeAspect="1" noChangeArrowheads="1"/>
            </p:cNvPicPr>
            <p:nvPr>
              <p:custDataLst>
                <p:tags r:id="rId56"/>
              </p:custDataLst>
            </p:nvPr>
          </p:nvPicPr>
          <p:blipFill>
            <a:blip r:embed="rId141" cstate="print"/>
            <a:srcRect/>
            <a:stretch>
              <a:fillRect/>
            </a:stretch>
          </p:blipFill>
          <p:spPr bwMode="auto">
            <a:xfrm>
              <a:off x="3069" y="3323"/>
              <a:ext cx="430" cy="177"/>
            </a:xfrm>
            <a:prstGeom prst="rect">
              <a:avLst/>
            </a:prstGeom>
            <a:noFill/>
            <a:ln w="9525">
              <a:noFill/>
              <a:miter lim="800000"/>
              <a:headEnd/>
              <a:tailEnd/>
            </a:ln>
          </p:spPr>
        </p:pic>
        <p:sp>
          <p:nvSpPr>
            <p:cNvPr id="30778" name="Line 52"/>
            <p:cNvSpPr>
              <a:spLocks noChangeShapeType="1"/>
            </p:cNvSpPr>
            <p:nvPr>
              <p:custDataLst>
                <p:tags r:id="rId57"/>
              </p:custDataLst>
            </p:nvPr>
          </p:nvSpPr>
          <p:spPr bwMode="auto">
            <a:xfrm>
              <a:off x="3009" y="799"/>
              <a:ext cx="0" cy="428"/>
            </a:xfrm>
            <a:prstGeom prst="line">
              <a:avLst/>
            </a:prstGeom>
            <a:noFill/>
            <a:ln w="19050">
              <a:solidFill>
                <a:schemeClr val="tx1"/>
              </a:solidFill>
              <a:round/>
              <a:headEnd/>
              <a:tailEnd/>
            </a:ln>
          </p:spPr>
          <p:txBody>
            <a:bodyPr/>
            <a:lstStyle/>
            <a:p>
              <a:endParaRPr lang="zh-CN" altLang="en-US"/>
            </a:p>
          </p:txBody>
        </p:sp>
        <p:sp>
          <p:nvSpPr>
            <p:cNvPr id="30779" name="Text Box 53"/>
            <p:cNvSpPr txBox="1">
              <a:spLocks noChangeArrowheads="1"/>
            </p:cNvSpPr>
            <p:nvPr>
              <p:custDataLst>
                <p:tags r:id="rId58"/>
              </p:custDataLst>
            </p:nvPr>
          </p:nvSpPr>
          <p:spPr bwMode="auto">
            <a:xfrm>
              <a:off x="3009" y="1672"/>
              <a:ext cx="490" cy="154"/>
            </a:xfrm>
            <a:prstGeom prst="rect">
              <a:avLst/>
            </a:prstGeom>
            <a:noFill/>
            <a:ln w="9525">
              <a:noFill/>
              <a:miter lim="800000"/>
              <a:headEnd/>
              <a:tailEnd/>
            </a:ln>
          </p:spPr>
          <p:txBody>
            <a:bodyPr>
              <a:spAutoFit/>
            </a:bodyPr>
            <a:lstStyle/>
            <a:p>
              <a:pPr eaLnBrk="1" hangingPunct="1">
                <a:spcBef>
                  <a:spcPct val="50000"/>
                </a:spcBef>
              </a:pPr>
              <a:r>
                <a:rPr lang="en-US" altLang="zh-CN" sz="1000" b="1">
                  <a:latin typeface="Times New Roman" pitchFamily="18" charset="0"/>
                </a:rPr>
                <a:t>CAT6509</a:t>
              </a:r>
            </a:p>
          </p:txBody>
        </p:sp>
        <p:sp>
          <p:nvSpPr>
            <p:cNvPr id="30780" name="Text Box 54"/>
            <p:cNvSpPr txBox="1">
              <a:spLocks noChangeArrowheads="1"/>
            </p:cNvSpPr>
            <p:nvPr>
              <p:custDataLst>
                <p:tags r:id="rId59"/>
              </p:custDataLst>
            </p:nvPr>
          </p:nvSpPr>
          <p:spPr bwMode="auto">
            <a:xfrm>
              <a:off x="1894" y="1672"/>
              <a:ext cx="490" cy="154"/>
            </a:xfrm>
            <a:prstGeom prst="rect">
              <a:avLst/>
            </a:prstGeom>
            <a:noFill/>
            <a:ln w="9525">
              <a:noFill/>
              <a:miter lim="800000"/>
              <a:headEnd/>
              <a:tailEnd/>
            </a:ln>
          </p:spPr>
          <p:txBody>
            <a:bodyPr>
              <a:spAutoFit/>
            </a:bodyPr>
            <a:lstStyle/>
            <a:p>
              <a:pPr eaLnBrk="1" hangingPunct="1">
                <a:spcBef>
                  <a:spcPct val="50000"/>
                </a:spcBef>
              </a:pPr>
              <a:r>
                <a:rPr lang="en-US" altLang="zh-CN" sz="1000" b="1">
                  <a:latin typeface="Times New Roman" pitchFamily="18" charset="0"/>
                </a:rPr>
                <a:t>CAT6509</a:t>
              </a:r>
            </a:p>
          </p:txBody>
        </p:sp>
        <p:sp>
          <p:nvSpPr>
            <p:cNvPr id="30781" name="Text Box 55"/>
            <p:cNvSpPr txBox="1">
              <a:spLocks noChangeArrowheads="1"/>
            </p:cNvSpPr>
            <p:nvPr>
              <p:custDataLst>
                <p:tags r:id="rId60"/>
              </p:custDataLst>
            </p:nvPr>
          </p:nvSpPr>
          <p:spPr bwMode="auto">
            <a:xfrm>
              <a:off x="2895" y="1896"/>
              <a:ext cx="758" cy="154"/>
            </a:xfrm>
            <a:prstGeom prst="rect">
              <a:avLst/>
            </a:prstGeom>
            <a:noFill/>
            <a:ln w="9525">
              <a:noFill/>
              <a:miter lim="800000"/>
              <a:headEnd/>
              <a:tailEnd/>
            </a:ln>
          </p:spPr>
          <p:txBody>
            <a:bodyPr>
              <a:spAutoFit/>
            </a:bodyPr>
            <a:lstStyle/>
            <a:p>
              <a:pPr eaLnBrk="1" hangingPunct="1">
                <a:spcBef>
                  <a:spcPct val="50000"/>
                </a:spcBef>
              </a:pPr>
              <a:r>
                <a:rPr lang="en-US" altLang="zh-CN" sz="1000" b="1">
                  <a:latin typeface="Times New Roman" pitchFamily="18" charset="0"/>
                </a:rPr>
                <a:t>Cisco 7609 OSR</a:t>
              </a:r>
            </a:p>
          </p:txBody>
        </p:sp>
        <p:sp>
          <p:nvSpPr>
            <p:cNvPr id="30782" name="Text Box 56"/>
            <p:cNvSpPr txBox="1">
              <a:spLocks noChangeArrowheads="1"/>
            </p:cNvSpPr>
            <p:nvPr>
              <p:custDataLst>
                <p:tags r:id="rId61"/>
              </p:custDataLst>
            </p:nvPr>
          </p:nvSpPr>
          <p:spPr bwMode="auto">
            <a:xfrm>
              <a:off x="288" y="941"/>
              <a:ext cx="535" cy="288"/>
            </a:xfrm>
            <a:prstGeom prst="rect">
              <a:avLst/>
            </a:prstGeom>
            <a:noFill/>
            <a:ln w="9525">
              <a:noFill/>
              <a:miter lim="800000"/>
              <a:headEnd/>
              <a:tailEnd/>
            </a:ln>
          </p:spPr>
          <p:txBody>
            <a:bodyPr>
              <a:spAutoFit/>
            </a:bodyPr>
            <a:lstStyle/>
            <a:p>
              <a:pPr algn="ctr" eaLnBrk="1" hangingPunct="1">
                <a:spcBef>
                  <a:spcPct val="50000"/>
                </a:spcBef>
              </a:pPr>
              <a:r>
                <a:rPr lang="en-US" altLang="zh-CN" sz="1200" b="1">
                  <a:latin typeface="Times New Roman" pitchFamily="18" charset="0"/>
                </a:rPr>
                <a:t>Cisco7206 VXR</a:t>
              </a:r>
            </a:p>
          </p:txBody>
        </p:sp>
        <p:sp>
          <p:nvSpPr>
            <p:cNvPr id="30783" name="Text Box 57"/>
            <p:cNvSpPr txBox="1">
              <a:spLocks noChangeArrowheads="1"/>
            </p:cNvSpPr>
            <p:nvPr>
              <p:custDataLst>
                <p:tags r:id="rId62"/>
              </p:custDataLst>
            </p:nvPr>
          </p:nvSpPr>
          <p:spPr bwMode="auto">
            <a:xfrm>
              <a:off x="631" y="1227"/>
              <a:ext cx="268" cy="173"/>
            </a:xfrm>
            <a:prstGeom prst="rect">
              <a:avLst/>
            </a:prstGeom>
            <a:noFill/>
            <a:ln w="9525">
              <a:noFill/>
              <a:miter lim="800000"/>
              <a:headEnd/>
              <a:tailEnd/>
            </a:ln>
          </p:spPr>
          <p:txBody>
            <a:bodyPr>
              <a:spAutoFit/>
            </a:bodyPr>
            <a:lstStyle/>
            <a:p>
              <a:pPr eaLnBrk="1" hangingPunct="1">
                <a:spcBef>
                  <a:spcPct val="50000"/>
                </a:spcBef>
              </a:pPr>
              <a:r>
                <a:rPr lang="en-US" altLang="zh-CN" sz="1200" b="1">
                  <a:latin typeface="Times New Roman" pitchFamily="18" charset="0"/>
                </a:rPr>
                <a:t>E1</a:t>
              </a:r>
            </a:p>
          </p:txBody>
        </p:sp>
        <p:sp>
          <p:nvSpPr>
            <p:cNvPr id="30784" name="Text Box 58"/>
            <p:cNvSpPr txBox="1">
              <a:spLocks noChangeArrowheads="1"/>
            </p:cNvSpPr>
            <p:nvPr>
              <p:custDataLst>
                <p:tags r:id="rId63"/>
              </p:custDataLst>
            </p:nvPr>
          </p:nvSpPr>
          <p:spPr bwMode="auto">
            <a:xfrm>
              <a:off x="600" y="2570"/>
              <a:ext cx="758" cy="288"/>
            </a:xfrm>
            <a:prstGeom prst="rect">
              <a:avLst/>
            </a:prstGeom>
            <a:noFill/>
            <a:ln w="9525">
              <a:noFill/>
              <a:miter lim="800000"/>
              <a:headEnd/>
              <a:tailEnd/>
            </a:ln>
          </p:spPr>
          <p:txBody>
            <a:bodyPr>
              <a:spAutoFit/>
            </a:bodyPr>
            <a:lstStyle/>
            <a:p>
              <a:pPr eaLnBrk="1" hangingPunct="1">
                <a:spcBef>
                  <a:spcPct val="50000"/>
                </a:spcBef>
              </a:pPr>
              <a:r>
                <a:rPr lang="en-US" altLang="zh-CN" sz="1200" b="1">
                  <a:latin typeface="Times New Roman" pitchFamily="18" charset="0"/>
                </a:rPr>
                <a:t>Cisco 7603 OSR</a:t>
              </a:r>
            </a:p>
          </p:txBody>
        </p:sp>
        <p:sp>
          <p:nvSpPr>
            <p:cNvPr id="30785" name="Text Box 59"/>
            <p:cNvSpPr txBox="1">
              <a:spLocks noChangeArrowheads="1"/>
            </p:cNvSpPr>
            <p:nvPr>
              <p:custDataLst>
                <p:tags r:id="rId64"/>
              </p:custDataLst>
            </p:nvPr>
          </p:nvSpPr>
          <p:spPr bwMode="auto">
            <a:xfrm>
              <a:off x="1403" y="2845"/>
              <a:ext cx="758" cy="154"/>
            </a:xfrm>
            <a:prstGeom prst="rect">
              <a:avLst/>
            </a:prstGeom>
            <a:noFill/>
            <a:ln w="9525">
              <a:noFill/>
              <a:miter lim="800000"/>
              <a:headEnd/>
              <a:tailEnd/>
            </a:ln>
          </p:spPr>
          <p:txBody>
            <a:bodyPr>
              <a:spAutoFit/>
            </a:bodyPr>
            <a:lstStyle/>
            <a:p>
              <a:pPr eaLnBrk="1" hangingPunct="1">
                <a:spcBef>
                  <a:spcPct val="50000"/>
                </a:spcBef>
              </a:pPr>
              <a:r>
                <a:rPr lang="en-US" altLang="zh-CN" sz="1000" b="1">
                  <a:latin typeface="Times New Roman" pitchFamily="18" charset="0"/>
                </a:rPr>
                <a:t>Cisco 7603 OSR</a:t>
              </a:r>
            </a:p>
          </p:txBody>
        </p:sp>
        <p:sp>
          <p:nvSpPr>
            <p:cNvPr id="30786" name="Text Box 60"/>
            <p:cNvSpPr txBox="1">
              <a:spLocks noChangeArrowheads="1"/>
            </p:cNvSpPr>
            <p:nvPr>
              <p:custDataLst>
                <p:tags r:id="rId65"/>
              </p:custDataLst>
            </p:nvPr>
          </p:nvSpPr>
          <p:spPr bwMode="auto">
            <a:xfrm>
              <a:off x="3232" y="2845"/>
              <a:ext cx="758" cy="154"/>
            </a:xfrm>
            <a:prstGeom prst="rect">
              <a:avLst/>
            </a:prstGeom>
            <a:noFill/>
            <a:ln w="9525">
              <a:noFill/>
              <a:miter lim="800000"/>
              <a:headEnd/>
              <a:tailEnd/>
            </a:ln>
          </p:spPr>
          <p:txBody>
            <a:bodyPr>
              <a:spAutoFit/>
            </a:bodyPr>
            <a:lstStyle/>
            <a:p>
              <a:pPr eaLnBrk="1" hangingPunct="1">
                <a:spcBef>
                  <a:spcPct val="50000"/>
                </a:spcBef>
              </a:pPr>
              <a:r>
                <a:rPr lang="en-US" altLang="zh-CN" sz="1000" b="1">
                  <a:latin typeface="Times New Roman" pitchFamily="18" charset="0"/>
                </a:rPr>
                <a:t>Cisco 7603 OSR</a:t>
              </a:r>
            </a:p>
          </p:txBody>
        </p:sp>
        <p:sp>
          <p:nvSpPr>
            <p:cNvPr id="30787" name="Text Box 61"/>
            <p:cNvSpPr txBox="1">
              <a:spLocks noChangeArrowheads="1"/>
            </p:cNvSpPr>
            <p:nvPr>
              <p:custDataLst>
                <p:tags r:id="rId66"/>
              </p:custDataLst>
            </p:nvPr>
          </p:nvSpPr>
          <p:spPr bwMode="auto">
            <a:xfrm>
              <a:off x="3945" y="2570"/>
              <a:ext cx="759" cy="154"/>
            </a:xfrm>
            <a:prstGeom prst="rect">
              <a:avLst/>
            </a:prstGeom>
            <a:noFill/>
            <a:ln w="9525">
              <a:noFill/>
              <a:miter lim="800000"/>
              <a:headEnd/>
              <a:tailEnd/>
            </a:ln>
          </p:spPr>
          <p:txBody>
            <a:bodyPr>
              <a:spAutoFit/>
            </a:bodyPr>
            <a:lstStyle/>
            <a:p>
              <a:pPr eaLnBrk="1" hangingPunct="1">
                <a:spcBef>
                  <a:spcPct val="50000"/>
                </a:spcBef>
              </a:pPr>
              <a:r>
                <a:rPr lang="en-US" altLang="zh-CN" sz="1000" b="1">
                  <a:latin typeface="Times New Roman" pitchFamily="18" charset="0"/>
                </a:rPr>
                <a:t>Cisco 7603 OSR</a:t>
              </a:r>
            </a:p>
          </p:txBody>
        </p:sp>
        <p:sp>
          <p:nvSpPr>
            <p:cNvPr id="30788" name="Line 63"/>
            <p:cNvSpPr>
              <a:spLocks noChangeShapeType="1"/>
            </p:cNvSpPr>
            <p:nvPr>
              <p:custDataLst>
                <p:tags r:id="rId67"/>
              </p:custDataLst>
            </p:nvPr>
          </p:nvSpPr>
          <p:spPr bwMode="auto">
            <a:xfrm>
              <a:off x="2284" y="1647"/>
              <a:ext cx="268" cy="214"/>
            </a:xfrm>
            <a:prstGeom prst="line">
              <a:avLst/>
            </a:prstGeom>
            <a:noFill/>
            <a:ln w="28575">
              <a:solidFill>
                <a:schemeClr val="tx1"/>
              </a:solidFill>
              <a:round/>
              <a:headEnd/>
              <a:tailEnd/>
            </a:ln>
          </p:spPr>
          <p:txBody>
            <a:bodyPr/>
            <a:lstStyle/>
            <a:p>
              <a:endParaRPr lang="zh-CN" altLang="en-US"/>
            </a:p>
          </p:txBody>
        </p:sp>
        <p:sp>
          <p:nvSpPr>
            <p:cNvPr id="30789" name="Text Box 64"/>
            <p:cNvSpPr txBox="1">
              <a:spLocks noChangeArrowheads="1"/>
            </p:cNvSpPr>
            <p:nvPr>
              <p:custDataLst>
                <p:tags r:id="rId68"/>
              </p:custDataLst>
            </p:nvPr>
          </p:nvSpPr>
          <p:spPr bwMode="auto">
            <a:xfrm>
              <a:off x="478" y="1500"/>
              <a:ext cx="312" cy="173"/>
            </a:xfrm>
            <a:prstGeom prst="rect">
              <a:avLst/>
            </a:prstGeom>
            <a:noFill/>
            <a:ln w="9525">
              <a:noFill/>
              <a:miter lim="800000"/>
              <a:headEnd/>
              <a:tailEnd/>
            </a:ln>
          </p:spPr>
          <p:txBody>
            <a:bodyPr>
              <a:spAutoFit/>
            </a:bodyPr>
            <a:lstStyle/>
            <a:p>
              <a:pPr eaLnBrk="1" hangingPunct="1">
                <a:spcBef>
                  <a:spcPct val="50000"/>
                </a:spcBef>
              </a:pPr>
              <a:r>
                <a:rPr lang="en-US" altLang="zh-CN" sz="1200" b="1">
                  <a:latin typeface="Times New Roman" pitchFamily="18" charset="0"/>
                </a:rPr>
                <a:t>PBX</a:t>
              </a:r>
            </a:p>
          </p:txBody>
        </p:sp>
        <p:sp>
          <p:nvSpPr>
            <p:cNvPr id="30790" name="Line 65"/>
            <p:cNvSpPr>
              <a:spLocks noChangeShapeType="1"/>
            </p:cNvSpPr>
            <p:nvPr>
              <p:custDataLst>
                <p:tags r:id="rId69"/>
              </p:custDataLst>
            </p:nvPr>
          </p:nvSpPr>
          <p:spPr bwMode="auto">
            <a:xfrm flipV="1">
              <a:off x="2830" y="1655"/>
              <a:ext cx="268" cy="171"/>
            </a:xfrm>
            <a:prstGeom prst="line">
              <a:avLst/>
            </a:prstGeom>
            <a:noFill/>
            <a:ln w="28575">
              <a:solidFill>
                <a:schemeClr val="tx1"/>
              </a:solidFill>
              <a:round/>
              <a:headEnd/>
              <a:tailEnd/>
            </a:ln>
          </p:spPr>
          <p:txBody>
            <a:bodyPr/>
            <a:lstStyle/>
            <a:p>
              <a:endParaRPr lang="zh-CN" altLang="en-US"/>
            </a:p>
          </p:txBody>
        </p:sp>
        <p:sp>
          <p:nvSpPr>
            <p:cNvPr id="30791" name="Text Box 66"/>
            <p:cNvSpPr txBox="1">
              <a:spLocks noChangeArrowheads="1"/>
            </p:cNvSpPr>
            <p:nvPr>
              <p:custDataLst>
                <p:tags r:id="rId70"/>
              </p:custDataLst>
            </p:nvPr>
          </p:nvSpPr>
          <p:spPr bwMode="auto">
            <a:xfrm>
              <a:off x="3898" y="1716"/>
              <a:ext cx="625" cy="403"/>
            </a:xfrm>
            <a:prstGeom prst="rect">
              <a:avLst/>
            </a:prstGeom>
            <a:noFill/>
            <a:ln w="9525">
              <a:noFill/>
              <a:miter lim="800000"/>
              <a:headEnd/>
              <a:tailEnd/>
            </a:ln>
          </p:spPr>
          <p:txBody>
            <a:bodyPr>
              <a:spAutoFit/>
            </a:bodyPr>
            <a:lstStyle/>
            <a:p>
              <a:pPr algn="ctr" eaLnBrk="1" hangingPunct="1">
                <a:spcBef>
                  <a:spcPct val="50000"/>
                </a:spcBef>
              </a:pPr>
              <a:r>
                <a:rPr lang="en-US" altLang="zh-CN" sz="1200" b="1">
                  <a:latin typeface="Times New Roman" pitchFamily="18" charset="0"/>
                </a:rPr>
                <a:t>Catalyst 3550-48-SMI</a:t>
              </a:r>
            </a:p>
          </p:txBody>
        </p:sp>
        <p:sp>
          <p:nvSpPr>
            <p:cNvPr id="30792" name="Line 68"/>
            <p:cNvSpPr>
              <a:spLocks noChangeShapeType="1"/>
            </p:cNvSpPr>
            <p:nvPr>
              <p:custDataLst>
                <p:tags r:id="rId71"/>
              </p:custDataLst>
            </p:nvPr>
          </p:nvSpPr>
          <p:spPr bwMode="auto">
            <a:xfrm flipV="1">
              <a:off x="3293" y="3195"/>
              <a:ext cx="0" cy="128"/>
            </a:xfrm>
            <a:prstGeom prst="line">
              <a:avLst/>
            </a:prstGeom>
            <a:noFill/>
            <a:ln w="25400">
              <a:solidFill>
                <a:schemeClr val="tx1"/>
              </a:solidFill>
              <a:round/>
              <a:headEnd/>
              <a:tailEnd/>
            </a:ln>
          </p:spPr>
          <p:txBody>
            <a:bodyPr/>
            <a:lstStyle/>
            <a:p>
              <a:endParaRPr lang="zh-CN" altLang="en-US"/>
            </a:p>
          </p:txBody>
        </p:sp>
        <p:pic>
          <p:nvPicPr>
            <p:cNvPr id="30793" name="Picture 69"/>
            <p:cNvPicPr>
              <a:picLocks noChangeAspect="1" noChangeArrowheads="1"/>
            </p:cNvPicPr>
            <p:nvPr>
              <p:custDataLst>
                <p:tags r:id="rId72"/>
              </p:custDataLst>
            </p:nvPr>
          </p:nvPicPr>
          <p:blipFill>
            <a:blip r:embed="rId141" cstate="print"/>
            <a:srcRect/>
            <a:stretch>
              <a:fillRect/>
            </a:stretch>
          </p:blipFill>
          <p:spPr bwMode="auto">
            <a:xfrm>
              <a:off x="4188" y="3066"/>
              <a:ext cx="430" cy="177"/>
            </a:xfrm>
            <a:prstGeom prst="rect">
              <a:avLst/>
            </a:prstGeom>
            <a:noFill/>
            <a:ln w="9525">
              <a:noFill/>
              <a:miter lim="800000"/>
              <a:headEnd/>
              <a:tailEnd/>
            </a:ln>
          </p:spPr>
        </p:pic>
        <p:pic>
          <p:nvPicPr>
            <p:cNvPr id="30794" name="Picture 70"/>
            <p:cNvPicPr>
              <a:picLocks noChangeAspect="1" noChangeArrowheads="1"/>
            </p:cNvPicPr>
            <p:nvPr>
              <p:custDataLst>
                <p:tags r:id="rId73"/>
              </p:custDataLst>
            </p:nvPr>
          </p:nvPicPr>
          <p:blipFill>
            <a:blip r:embed="rId141" cstate="print"/>
            <a:srcRect/>
            <a:stretch>
              <a:fillRect/>
            </a:stretch>
          </p:blipFill>
          <p:spPr bwMode="auto">
            <a:xfrm>
              <a:off x="1894" y="3323"/>
              <a:ext cx="430" cy="177"/>
            </a:xfrm>
            <a:prstGeom prst="rect">
              <a:avLst/>
            </a:prstGeom>
            <a:noFill/>
            <a:ln w="9525">
              <a:noFill/>
              <a:miter lim="800000"/>
              <a:headEnd/>
              <a:tailEnd/>
            </a:ln>
          </p:spPr>
        </p:pic>
        <p:sp>
          <p:nvSpPr>
            <p:cNvPr id="30795" name="Line 71"/>
            <p:cNvSpPr>
              <a:spLocks noChangeShapeType="1"/>
            </p:cNvSpPr>
            <p:nvPr>
              <p:custDataLst>
                <p:tags r:id="rId74"/>
              </p:custDataLst>
            </p:nvPr>
          </p:nvSpPr>
          <p:spPr bwMode="auto">
            <a:xfrm flipV="1">
              <a:off x="2117" y="3195"/>
              <a:ext cx="0" cy="128"/>
            </a:xfrm>
            <a:prstGeom prst="line">
              <a:avLst/>
            </a:prstGeom>
            <a:noFill/>
            <a:ln w="25400">
              <a:solidFill>
                <a:schemeClr val="tx1"/>
              </a:solidFill>
              <a:round/>
              <a:headEnd/>
              <a:tailEnd/>
            </a:ln>
          </p:spPr>
          <p:txBody>
            <a:bodyPr/>
            <a:lstStyle/>
            <a:p>
              <a:endParaRPr lang="zh-CN" altLang="en-US"/>
            </a:p>
          </p:txBody>
        </p:sp>
        <p:pic>
          <p:nvPicPr>
            <p:cNvPr id="30796" name="Picture 72"/>
            <p:cNvPicPr>
              <a:picLocks noChangeAspect="1" noChangeArrowheads="1"/>
            </p:cNvPicPr>
            <p:nvPr>
              <p:custDataLst>
                <p:tags r:id="rId75"/>
              </p:custDataLst>
            </p:nvPr>
          </p:nvPicPr>
          <p:blipFill>
            <a:blip r:embed="rId141" cstate="print"/>
            <a:srcRect/>
            <a:stretch>
              <a:fillRect/>
            </a:stretch>
          </p:blipFill>
          <p:spPr bwMode="auto">
            <a:xfrm>
              <a:off x="823" y="3066"/>
              <a:ext cx="430" cy="177"/>
            </a:xfrm>
            <a:prstGeom prst="rect">
              <a:avLst/>
            </a:prstGeom>
            <a:noFill/>
            <a:ln w="9525">
              <a:noFill/>
              <a:miter lim="800000"/>
              <a:headEnd/>
              <a:tailEnd/>
            </a:ln>
          </p:spPr>
        </p:pic>
        <p:sp>
          <p:nvSpPr>
            <p:cNvPr id="30797" name="Line 73"/>
            <p:cNvSpPr>
              <a:spLocks noChangeShapeType="1"/>
            </p:cNvSpPr>
            <p:nvPr>
              <p:custDataLst>
                <p:tags r:id="rId76"/>
              </p:custDataLst>
            </p:nvPr>
          </p:nvSpPr>
          <p:spPr bwMode="auto">
            <a:xfrm flipV="1">
              <a:off x="1030" y="2922"/>
              <a:ext cx="0" cy="171"/>
            </a:xfrm>
            <a:prstGeom prst="line">
              <a:avLst/>
            </a:prstGeom>
            <a:noFill/>
            <a:ln w="25400">
              <a:solidFill>
                <a:schemeClr val="tx1"/>
              </a:solidFill>
              <a:round/>
              <a:headEnd/>
              <a:tailEnd/>
            </a:ln>
          </p:spPr>
          <p:txBody>
            <a:bodyPr/>
            <a:lstStyle/>
            <a:p>
              <a:endParaRPr lang="zh-CN" altLang="en-US"/>
            </a:p>
          </p:txBody>
        </p:sp>
        <p:sp>
          <p:nvSpPr>
            <p:cNvPr id="30798" name="Text Box 75"/>
            <p:cNvSpPr txBox="1">
              <a:spLocks noChangeArrowheads="1"/>
            </p:cNvSpPr>
            <p:nvPr>
              <p:custDataLst>
                <p:tags r:id="rId77"/>
              </p:custDataLst>
            </p:nvPr>
          </p:nvSpPr>
          <p:spPr bwMode="auto">
            <a:xfrm>
              <a:off x="4659" y="2459"/>
              <a:ext cx="580" cy="326"/>
            </a:xfrm>
            <a:prstGeom prst="rect">
              <a:avLst/>
            </a:prstGeom>
            <a:noFill/>
            <a:ln w="9525">
              <a:noFill/>
              <a:miter lim="800000"/>
              <a:headEnd/>
              <a:tailEnd/>
            </a:ln>
          </p:spPr>
          <p:txBody>
            <a:bodyPr>
              <a:spAutoFit/>
            </a:bodyPr>
            <a:lstStyle/>
            <a:p>
              <a:pPr eaLnBrk="1" hangingPunct="1">
                <a:spcBef>
                  <a:spcPct val="50000"/>
                </a:spcBef>
              </a:pPr>
              <a:r>
                <a:rPr lang="zh-CN" altLang="en-US" sz="1400" b="1">
                  <a:solidFill>
                    <a:srgbClr val="FF0000"/>
                  </a:solidFill>
                  <a:latin typeface="Times New Roman" pitchFamily="18" charset="0"/>
                </a:rPr>
                <a:t>交警大队分支机构</a:t>
              </a:r>
            </a:p>
          </p:txBody>
        </p:sp>
        <p:pic>
          <p:nvPicPr>
            <p:cNvPr id="30799" name="Picture 76"/>
            <p:cNvPicPr>
              <a:picLocks noChangeAspect="1" noChangeArrowheads="1"/>
            </p:cNvPicPr>
            <p:nvPr>
              <p:custDataLst>
                <p:tags r:id="rId78"/>
              </p:custDataLst>
            </p:nvPr>
          </p:nvPicPr>
          <p:blipFill>
            <a:blip r:embed="rId144" cstate="print"/>
            <a:srcRect/>
            <a:stretch>
              <a:fillRect/>
            </a:stretch>
          </p:blipFill>
          <p:spPr bwMode="auto">
            <a:xfrm>
              <a:off x="3487" y="1270"/>
              <a:ext cx="369" cy="305"/>
            </a:xfrm>
            <a:prstGeom prst="rect">
              <a:avLst/>
            </a:prstGeom>
            <a:noFill/>
            <a:ln w="9525">
              <a:noFill/>
              <a:miter lim="800000"/>
              <a:headEnd/>
              <a:tailEnd/>
            </a:ln>
          </p:spPr>
        </p:pic>
        <p:sp>
          <p:nvSpPr>
            <p:cNvPr id="30800" name="Line 77"/>
            <p:cNvSpPr>
              <a:spLocks noChangeShapeType="1"/>
            </p:cNvSpPr>
            <p:nvPr>
              <p:custDataLst>
                <p:tags r:id="rId79"/>
              </p:custDataLst>
            </p:nvPr>
          </p:nvSpPr>
          <p:spPr bwMode="auto">
            <a:xfrm>
              <a:off x="3143" y="1441"/>
              <a:ext cx="401" cy="0"/>
            </a:xfrm>
            <a:prstGeom prst="line">
              <a:avLst/>
            </a:prstGeom>
            <a:noFill/>
            <a:ln w="9525">
              <a:solidFill>
                <a:schemeClr val="tx1"/>
              </a:solidFill>
              <a:round/>
              <a:headEnd/>
              <a:tailEnd/>
            </a:ln>
          </p:spPr>
          <p:txBody>
            <a:bodyPr/>
            <a:lstStyle/>
            <a:p>
              <a:endParaRPr lang="zh-CN" altLang="en-US"/>
            </a:p>
          </p:txBody>
        </p:sp>
        <p:sp>
          <p:nvSpPr>
            <p:cNvPr id="30801" name="Text Box 78"/>
            <p:cNvSpPr txBox="1">
              <a:spLocks noChangeArrowheads="1"/>
            </p:cNvSpPr>
            <p:nvPr>
              <p:custDataLst>
                <p:tags r:id="rId80"/>
              </p:custDataLst>
            </p:nvPr>
          </p:nvSpPr>
          <p:spPr bwMode="auto">
            <a:xfrm>
              <a:off x="3366" y="1561"/>
              <a:ext cx="624" cy="173"/>
            </a:xfrm>
            <a:prstGeom prst="rect">
              <a:avLst/>
            </a:prstGeom>
            <a:noFill/>
            <a:ln w="9525">
              <a:noFill/>
              <a:miter lim="800000"/>
              <a:headEnd/>
              <a:tailEnd/>
            </a:ln>
          </p:spPr>
          <p:txBody>
            <a:bodyPr>
              <a:spAutoFit/>
            </a:bodyPr>
            <a:lstStyle/>
            <a:p>
              <a:pPr eaLnBrk="1" hangingPunct="1">
                <a:spcBef>
                  <a:spcPct val="50000"/>
                </a:spcBef>
              </a:pPr>
              <a:r>
                <a:rPr lang="en-US" altLang="zh-CN" sz="1200" b="1">
                  <a:latin typeface="Times New Roman" pitchFamily="18" charset="0"/>
                </a:rPr>
                <a:t>CiscoWorks</a:t>
              </a:r>
            </a:p>
          </p:txBody>
        </p:sp>
        <p:pic>
          <p:nvPicPr>
            <p:cNvPr id="30802" name="Picture 79" descr="VNS5902"/>
            <p:cNvPicPr>
              <a:picLocks noChangeAspect="1" noChangeArrowheads="1"/>
            </p:cNvPicPr>
            <p:nvPr>
              <p:custDataLst>
                <p:tags r:id="rId81"/>
              </p:custDataLst>
            </p:nvPr>
          </p:nvPicPr>
          <p:blipFill>
            <a:blip r:embed="rId145" cstate="print"/>
            <a:srcRect/>
            <a:stretch>
              <a:fillRect/>
            </a:stretch>
          </p:blipFill>
          <p:spPr bwMode="auto">
            <a:xfrm>
              <a:off x="645" y="3358"/>
              <a:ext cx="366" cy="179"/>
            </a:xfrm>
            <a:prstGeom prst="rect">
              <a:avLst/>
            </a:prstGeom>
            <a:noFill/>
            <a:ln w="9525">
              <a:noFill/>
              <a:miter lim="800000"/>
              <a:headEnd/>
              <a:tailEnd/>
            </a:ln>
          </p:spPr>
        </p:pic>
        <p:pic>
          <p:nvPicPr>
            <p:cNvPr id="30803" name="Picture 80"/>
            <p:cNvPicPr>
              <a:picLocks noChangeArrowheads="1"/>
            </p:cNvPicPr>
            <p:nvPr>
              <p:custDataLst>
                <p:tags r:id="rId82"/>
              </p:custDataLst>
            </p:nvPr>
          </p:nvPicPr>
          <p:blipFill>
            <a:blip r:embed="rId143" cstate="print"/>
            <a:srcRect/>
            <a:stretch>
              <a:fillRect/>
            </a:stretch>
          </p:blipFill>
          <p:spPr bwMode="auto">
            <a:xfrm>
              <a:off x="466" y="3680"/>
              <a:ext cx="196" cy="199"/>
            </a:xfrm>
            <a:prstGeom prst="rect">
              <a:avLst/>
            </a:prstGeom>
            <a:noFill/>
            <a:ln w="9525">
              <a:noFill/>
              <a:miter lim="800000"/>
              <a:headEnd/>
              <a:tailEnd/>
            </a:ln>
          </p:spPr>
        </p:pic>
        <p:pic>
          <p:nvPicPr>
            <p:cNvPr id="30804" name="Picture 81"/>
            <p:cNvPicPr>
              <a:picLocks noChangeArrowheads="1"/>
            </p:cNvPicPr>
            <p:nvPr>
              <p:custDataLst>
                <p:tags r:id="rId83"/>
              </p:custDataLst>
            </p:nvPr>
          </p:nvPicPr>
          <p:blipFill>
            <a:blip r:embed="rId143" cstate="print"/>
            <a:srcRect/>
            <a:stretch>
              <a:fillRect/>
            </a:stretch>
          </p:blipFill>
          <p:spPr bwMode="auto">
            <a:xfrm>
              <a:off x="672" y="3680"/>
              <a:ext cx="196" cy="199"/>
            </a:xfrm>
            <a:prstGeom prst="rect">
              <a:avLst/>
            </a:prstGeom>
            <a:noFill/>
            <a:ln w="9525">
              <a:noFill/>
              <a:miter lim="800000"/>
              <a:headEnd/>
              <a:tailEnd/>
            </a:ln>
          </p:spPr>
        </p:pic>
        <p:pic>
          <p:nvPicPr>
            <p:cNvPr id="30805" name="Picture 82"/>
            <p:cNvPicPr>
              <a:picLocks noChangeArrowheads="1"/>
            </p:cNvPicPr>
            <p:nvPr>
              <p:custDataLst>
                <p:tags r:id="rId84"/>
              </p:custDataLst>
            </p:nvPr>
          </p:nvPicPr>
          <p:blipFill>
            <a:blip r:embed="rId143" cstate="print"/>
            <a:srcRect/>
            <a:stretch>
              <a:fillRect/>
            </a:stretch>
          </p:blipFill>
          <p:spPr bwMode="auto">
            <a:xfrm>
              <a:off x="939" y="3680"/>
              <a:ext cx="196" cy="199"/>
            </a:xfrm>
            <a:prstGeom prst="rect">
              <a:avLst/>
            </a:prstGeom>
            <a:noFill/>
            <a:ln w="9525">
              <a:noFill/>
              <a:miter lim="800000"/>
              <a:headEnd/>
              <a:tailEnd/>
            </a:ln>
          </p:spPr>
        </p:pic>
        <p:sp>
          <p:nvSpPr>
            <p:cNvPr id="30806" name="Line 83"/>
            <p:cNvSpPr>
              <a:spLocks noChangeShapeType="1"/>
            </p:cNvSpPr>
            <p:nvPr>
              <p:custDataLst>
                <p:tags r:id="rId85"/>
              </p:custDataLst>
            </p:nvPr>
          </p:nvSpPr>
          <p:spPr bwMode="auto">
            <a:xfrm flipV="1">
              <a:off x="645" y="3537"/>
              <a:ext cx="89" cy="171"/>
            </a:xfrm>
            <a:prstGeom prst="line">
              <a:avLst/>
            </a:prstGeom>
            <a:noFill/>
            <a:ln w="9525">
              <a:solidFill>
                <a:schemeClr val="tx1"/>
              </a:solidFill>
              <a:round/>
              <a:headEnd/>
              <a:tailEnd/>
            </a:ln>
          </p:spPr>
          <p:txBody>
            <a:bodyPr/>
            <a:lstStyle/>
            <a:p>
              <a:endParaRPr lang="zh-CN" altLang="en-US"/>
            </a:p>
          </p:txBody>
        </p:sp>
        <p:sp>
          <p:nvSpPr>
            <p:cNvPr id="30807" name="Line 84"/>
            <p:cNvSpPr>
              <a:spLocks noChangeShapeType="1"/>
            </p:cNvSpPr>
            <p:nvPr>
              <p:custDataLst>
                <p:tags r:id="rId86"/>
              </p:custDataLst>
            </p:nvPr>
          </p:nvSpPr>
          <p:spPr bwMode="auto">
            <a:xfrm flipH="1" flipV="1">
              <a:off x="779" y="3494"/>
              <a:ext cx="44" cy="214"/>
            </a:xfrm>
            <a:prstGeom prst="line">
              <a:avLst/>
            </a:prstGeom>
            <a:noFill/>
            <a:ln w="9525">
              <a:solidFill>
                <a:schemeClr val="tx1"/>
              </a:solidFill>
              <a:round/>
              <a:headEnd/>
              <a:tailEnd/>
            </a:ln>
          </p:spPr>
          <p:txBody>
            <a:bodyPr/>
            <a:lstStyle/>
            <a:p>
              <a:endParaRPr lang="zh-CN" altLang="en-US"/>
            </a:p>
          </p:txBody>
        </p:sp>
        <p:sp>
          <p:nvSpPr>
            <p:cNvPr id="30808" name="Line 85"/>
            <p:cNvSpPr>
              <a:spLocks noChangeShapeType="1"/>
            </p:cNvSpPr>
            <p:nvPr>
              <p:custDataLst>
                <p:tags r:id="rId87"/>
              </p:custDataLst>
            </p:nvPr>
          </p:nvSpPr>
          <p:spPr bwMode="auto">
            <a:xfrm flipH="1" flipV="1">
              <a:off x="868" y="3537"/>
              <a:ext cx="134" cy="171"/>
            </a:xfrm>
            <a:prstGeom prst="line">
              <a:avLst/>
            </a:prstGeom>
            <a:noFill/>
            <a:ln w="9525">
              <a:solidFill>
                <a:schemeClr val="tx1"/>
              </a:solidFill>
              <a:round/>
              <a:headEnd/>
              <a:tailEnd/>
            </a:ln>
          </p:spPr>
          <p:txBody>
            <a:bodyPr/>
            <a:lstStyle/>
            <a:p>
              <a:endParaRPr lang="zh-CN" altLang="en-US"/>
            </a:p>
          </p:txBody>
        </p:sp>
        <p:sp>
          <p:nvSpPr>
            <p:cNvPr id="30809" name="Line 86"/>
            <p:cNvSpPr>
              <a:spLocks noChangeShapeType="1"/>
            </p:cNvSpPr>
            <p:nvPr>
              <p:custDataLst>
                <p:tags r:id="rId88"/>
              </p:custDataLst>
            </p:nvPr>
          </p:nvSpPr>
          <p:spPr bwMode="auto">
            <a:xfrm flipV="1">
              <a:off x="868" y="3238"/>
              <a:ext cx="0" cy="128"/>
            </a:xfrm>
            <a:prstGeom prst="line">
              <a:avLst/>
            </a:prstGeom>
            <a:noFill/>
            <a:ln w="19050">
              <a:solidFill>
                <a:schemeClr val="tx1"/>
              </a:solidFill>
              <a:round/>
              <a:headEnd/>
              <a:tailEnd/>
            </a:ln>
          </p:spPr>
          <p:txBody>
            <a:bodyPr/>
            <a:lstStyle/>
            <a:p>
              <a:endParaRPr lang="zh-CN" altLang="en-US"/>
            </a:p>
          </p:txBody>
        </p:sp>
        <p:pic>
          <p:nvPicPr>
            <p:cNvPr id="30810" name="Picture 87" descr="VNS5902"/>
            <p:cNvPicPr>
              <a:picLocks noChangeAspect="1" noChangeArrowheads="1"/>
            </p:cNvPicPr>
            <p:nvPr>
              <p:custDataLst>
                <p:tags r:id="rId89"/>
              </p:custDataLst>
            </p:nvPr>
          </p:nvPicPr>
          <p:blipFill>
            <a:blip r:embed="rId145" cstate="print"/>
            <a:srcRect/>
            <a:stretch>
              <a:fillRect/>
            </a:stretch>
          </p:blipFill>
          <p:spPr bwMode="auto">
            <a:xfrm>
              <a:off x="4035" y="3358"/>
              <a:ext cx="366" cy="179"/>
            </a:xfrm>
            <a:prstGeom prst="rect">
              <a:avLst/>
            </a:prstGeom>
            <a:noFill/>
            <a:ln w="9525">
              <a:noFill/>
              <a:miter lim="800000"/>
              <a:headEnd/>
              <a:tailEnd/>
            </a:ln>
          </p:spPr>
        </p:pic>
        <p:pic>
          <p:nvPicPr>
            <p:cNvPr id="30811" name="Picture 88"/>
            <p:cNvPicPr>
              <a:picLocks noChangeArrowheads="1"/>
            </p:cNvPicPr>
            <p:nvPr>
              <p:custDataLst>
                <p:tags r:id="rId90"/>
              </p:custDataLst>
            </p:nvPr>
          </p:nvPicPr>
          <p:blipFill>
            <a:blip r:embed="rId143" cstate="print"/>
            <a:srcRect/>
            <a:stretch>
              <a:fillRect/>
            </a:stretch>
          </p:blipFill>
          <p:spPr bwMode="auto">
            <a:xfrm>
              <a:off x="3856" y="3680"/>
              <a:ext cx="196" cy="199"/>
            </a:xfrm>
            <a:prstGeom prst="rect">
              <a:avLst/>
            </a:prstGeom>
            <a:noFill/>
            <a:ln w="9525">
              <a:noFill/>
              <a:miter lim="800000"/>
              <a:headEnd/>
              <a:tailEnd/>
            </a:ln>
          </p:spPr>
        </p:pic>
        <p:pic>
          <p:nvPicPr>
            <p:cNvPr id="30812" name="Picture 89"/>
            <p:cNvPicPr>
              <a:picLocks noChangeArrowheads="1"/>
            </p:cNvPicPr>
            <p:nvPr>
              <p:custDataLst>
                <p:tags r:id="rId91"/>
              </p:custDataLst>
            </p:nvPr>
          </p:nvPicPr>
          <p:blipFill>
            <a:blip r:embed="rId143" cstate="print"/>
            <a:srcRect/>
            <a:stretch>
              <a:fillRect/>
            </a:stretch>
          </p:blipFill>
          <p:spPr bwMode="auto">
            <a:xfrm>
              <a:off x="4062" y="3680"/>
              <a:ext cx="196" cy="199"/>
            </a:xfrm>
            <a:prstGeom prst="rect">
              <a:avLst/>
            </a:prstGeom>
            <a:noFill/>
            <a:ln w="9525">
              <a:noFill/>
              <a:miter lim="800000"/>
              <a:headEnd/>
              <a:tailEnd/>
            </a:ln>
          </p:spPr>
        </p:pic>
        <p:pic>
          <p:nvPicPr>
            <p:cNvPr id="30813" name="Picture 90"/>
            <p:cNvPicPr>
              <a:picLocks noChangeArrowheads="1"/>
            </p:cNvPicPr>
            <p:nvPr>
              <p:custDataLst>
                <p:tags r:id="rId92"/>
              </p:custDataLst>
            </p:nvPr>
          </p:nvPicPr>
          <p:blipFill>
            <a:blip r:embed="rId143" cstate="print"/>
            <a:srcRect/>
            <a:stretch>
              <a:fillRect/>
            </a:stretch>
          </p:blipFill>
          <p:spPr bwMode="auto">
            <a:xfrm>
              <a:off x="4329" y="3680"/>
              <a:ext cx="196" cy="199"/>
            </a:xfrm>
            <a:prstGeom prst="rect">
              <a:avLst/>
            </a:prstGeom>
            <a:noFill/>
            <a:ln w="9525">
              <a:noFill/>
              <a:miter lim="800000"/>
              <a:headEnd/>
              <a:tailEnd/>
            </a:ln>
          </p:spPr>
        </p:pic>
        <p:sp>
          <p:nvSpPr>
            <p:cNvPr id="30814" name="Line 91"/>
            <p:cNvSpPr>
              <a:spLocks noChangeShapeType="1"/>
            </p:cNvSpPr>
            <p:nvPr>
              <p:custDataLst>
                <p:tags r:id="rId93"/>
              </p:custDataLst>
            </p:nvPr>
          </p:nvSpPr>
          <p:spPr bwMode="auto">
            <a:xfrm flipV="1">
              <a:off x="4035" y="3537"/>
              <a:ext cx="89" cy="171"/>
            </a:xfrm>
            <a:prstGeom prst="line">
              <a:avLst/>
            </a:prstGeom>
            <a:noFill/>
            <a:ln w="9525">
              <a:solidFill>
                <a:schemeClr val="tx1"/>
              </a:solidFill>
              <a:round/>
              <a:headEnd/>
              <a:tailEnd/>
            </a:ln>
          </p:spPr>
          <p:txBody>
            <a:bodyPr/>
            <a:lstStyle/>
            <a:p>
              <a:endParaRPr lang="zh-CN" altLang="en-US"/>
            </a:p>
          </p:txBody>
        </p:sp>
        <p:sp>
          <p:nvSpPr>
            <p:cNvPr id="30815" name="Line 92"/>
            <p:cNvSpPr>
              <a:spLocks noChangeShapeType="1"/>
            </p:cNvSpPr>
            <p:nvPr>
              <p:custDataLst>
                <p:tags r:id="rId94"/>
              </p:custDataLst>
            </p:nvPr>
          </p:nvSpPr>
          <p:spPr bwMode="auto">
            <a:xfrm flipH="1" flipV="1">
              <a:off x="4169" y="3494"/>
              <a:ext cx="44" cy="214"/>
            </a:xfrm>
            <a:prstGeom prst="line">
              <a:avLst/>
            </a:prstGeom>
            <a:noFill/>
            <a:ln w="9525">
              <a:solidFill>
                <a:schemeClr val="tx1"/>
              </a:solidFill>
              <a:round/>
              <a:headEnd/>
              <a:tailEnd/>
            </a:ln>
          </p:spPr>
          <p:txBody>
            <a:bodyPr/>
            <a:lstStyle/>
            <a:p>
              <a:endParaRPr lang="zh-CN" altLang="en-US"/>
            </a:p>
          </p:txBody>
        </p:sp>
        <p:sp>
          <p:nvSpPr>
            <p:cNvPr id="30816" name="Line 93"/>
            <p:cNvSpPr>
              <a:spLocks noChangeShapeType="1"/>
            </p:cNvSpPr>
            <p:nvPr>
              <p:custDataLst>
                <p:tags r:id="rId95"/>
              </p:custDataLst>
            </p:nvPr>
          </p:nvSpPr>
          <p:spPr bwMode="auto">
            <a:xfrm flipH="1" flipV="1">
              <a:off x="4258" y="3537"/>
              <a:ext cx="134" cy="171"/>
            </a:xfrm>
            <a:prstGeom prst="line">
              <a:avLst/>
            </a:prstGeom>
            <a:noFill/>
            <a:ln w="9525">
              <a:solidFill>
                <a:schemeClr val="tx1"/>
              </a:solidFill>
              <a:round/>
              <a:headEnd/>
              <a:tailEnd/>
            </a:ln>
          </p:spPr>
          <p:txBody>
            <a:bodyPr/>
            <a:lstStyle/>
            <a:p>
              <a:endParaRPr lang="zh-CN" altLang="en-US"/>
            </a:p>
          </p:txBody>
        </p:sp>
        <p:sp>
          <p:nvSpPr>
            <p:cNvPr id="30817" name="Line 94"/>
            <p:cNvSpPr>
              <a:spLocks noChangeShapeType="1"/>
            </p:cNvSpPr>
            <p:nvPr>
              <p:custDataLst>
                <p:tags r:id="rId96"/>
              </p:custDataLst>
            </p:nvPr>
          </p:nvSpPr>
          <p:spPr bwMode="auto">
            <a:xfrm flipV="1">
              <a:off x="4258" y="3238"/>
              <a:ext cx="0" cy="128"/>
            </a:xfrm>
            <a:prstGeom prst="line">
              <a:avLst/>
            </a:prstGeom>
            <a:noFill/>
            <a:ln w="19050">
              <a:solidFill>
                <a:schemeClr val="tx1"/>
              </a:solidFill>
              <a:round/>
              <a:headEnd/>
              <a:tailEnd/>
            </a:ln>
          </p:spPr>
          <p:txBody>
            <a:bodyPr/>
            <a:lstStyle/>
            <a:p>
              <a:endParaRPr lang="zh-CN" altLang="en-US"/>
            </a:p>
          </p:txBody>
        </p:sp>
        <p:pic>
          <p:nvPicPr>
            <p:cNvPr id="30818" name="Picture 95" descr="VNS5902"/>
            <p:cNvPicPr>
              <a:picLocks noChangeAspect="1" noChangeArrowheads="1"/>
            </p:cNvPicPr>
            <p:nvPr>
              <p:custDataLst>
                <p:tags r:id="rId97"/>
              </p:custDataLst>
            </p:nvPr>
          </p:nvPicPr>
          <p:blipFill>
            <a:blip r:embed="rId145" cstate="print"/>
            <a:srcRect/>
            <a:stretch>
              <a:fillRect/>
            </a:stretch>
          </p:blipFill>
          <p:spPr bwMode="auto">
            <a:xfrm>
              <a:off x="1715" y="3607"/>
              <a:ext cx="366" cy="179"/>
            </a:xfrm>
            <a:prstGeom prst="rect">
              <a:avLst/>
            </a:prstGeom>
            <a:noFill/>
            <a:ln w="9525">
              <a:noFill/>
              <a:miter lim="800000"/>
              <a:headEnd/>
              <a:tailEnd/>
            </a:ln>
          </p:spPr>
        </p:pic>
        <p:pic>
          <p:nvPicPr>
            <p:cNvPr id="30819" name="Picture 96"/>
            <p:cNvPicPr>
              <a:picLocks noChangeArrowheads="1"/>
            </p:cNvPicPr>
            <p:nvPr>
              <p:custDataLst>
                <p:tags r:id="rId98"/>
              </p:custDataLst>
            </p:nvPr>
          </p:nvPicPr>
          <p:blipFill>
            <a:blip r:embed="rId143" cstate="print"/>
            <a:srcRect/>
            <a:stretch>
              <a:fillRect/>
            </a:stretch>
          </p:blipFill>
          <p:spPr bwMode="auto">
            <a:xfrm>
              <a:off x="1537" y="3928"/>
              <a:ext cx="196" cy="200"/>
            </a:xfrm>
            <a:prstGeom prst="rect">
              <a:avLst/>
            </a:prstGeom>
            <a:noFill/>
            <a:ln w="9525">
              <a:noFill/>
              <a:miter lim="800000"/>
              <a:headEnd/>
              <a:tailEnd/>
            </a:ln>
          </p:spPr>
        </p:pic>
        <p:pic>
          <p:nvPicPr>
            <p:cNvPr id="30820" name="Picture 97"/>
            <p:cNvPicPr>
              <a:picLocks noChangeArrowheads="1"/>
            </p:cNvPicPr>
            <p:nvPr>
              <p:custDataLst>
                <p:tags r:id="rId99"/>
              </p:custDataLst>
            </p:nvPr>
          </p:nvPicPr>
          <p:blipFill>
            <a:blip r:embed="rId143" cstate="print"/>
            <a:srcRect/>
            <a:stretch>
              <a:fillRect/>
            </a:stretch>
          </p:blipFill>
          <p:spPr bwMode="auto">
            <a:xfrm>
              <a:off x="1742" y="3928"/>
              <a:ext cx="196" cy="200"/>
            </a:xfrm>
            <a:prstGeom prst="rect">
              <a:avLst/>
            </a:prstGeom>
            <a:noFill/>
            <a:ln w="9525">
              <a:noFill/>
              <a:miter lim="800000"/>
              <a:headEnd/>
              <a:tailEnd/>
            </a:ln>
          </p:spPr>
        </p:pic>
        <p:pic>
          <p:nvPicPr>
            <p:cNvPr id="30821" name="Picture 98"/>
            <p:cNvPicPr>
              <a:picLocks noChangeArrowheads="1"/>
            </p:cNvPicPr>
            <p:nvPr>
              <p:custDataLst>
                <p:tags r:id="rId100"/>
              </p:custDataLst>
            </p:nvPr>
          </p:nvPicPr>
          <p:blipFill>
            <a:blip r:embed="rId143" cstate="print"/>
            <a:srcRect/>
            <a:stretch>
              <a:fillRect/>
            </a:stretch>
          </p:blipFill>
          <p:spPr bwMode="auto">
            <a:xfrm>
              <a:off x="2010" y="3928"/>
              <a:ext cx="196" cy="200"/>
            </a:xfrm>
            <a:prstGeom prst="rect">
              <a:avLst/>
            </a:prstGeom>
            <a:noFill/>
            <a:ln w="9525">
              <a:noFill/>
              <a:miter lim="800000"/>
              <a:headEnd/>
              <a:tailEnd/>
            </a:ln>
          </p:spPr>
        </p:pic>
        <p:sp>
          <p:nvSpPr>
            <p:cNvPr id="30822" name="Line 99"/>
            <p:cNvSpPr>
              <a:spLocks noChangeShapeType="1"/>
            </p:cNvSpPr>
            <p:nvPr>
              <p:custDataLst>
                <p:tags r:id="rId101"/>
              </p:custDataLst>
            </p:nvPr>
          </p:nvSpPr>
          <p:spPr bwMode="auto">
            <a:xfrm flipV="1">
              <a:off x="1715" y="3786"/>
              <a:ext cx="90" cy="171"/>
            </a:xfrm>
            <a:prstGeom prst="line">
              <a:avLst/>
            </a:prstGeom>
            <a:noFill/>
            <a:ln w="9525">
              <a:solidFill>
                <a:schemeClr val="tx1"/>
              </a:solidFill>
              <a:round/>
              <a:headEnd/>
              <a:tailEnd/>
            </a:ln>
          </p:spPr>
          <p:txBody>
            <a:bodyPr/>
            <a:lstStyle/>
            <a:p>
              <a:endParaRPr lang="zh-CN" altLang="en-US"/>
            </a:p>
          </p:txBody>
        </p:sp>
        <p:sp>
          <p:nvSpPr>
            <p:cNvPr id="30823" name="Line 100"/>
            <p:cNvSpPr>
              <a:spLocks noChangeShapeType="1"/>
            </p:cNvSpPr>
            <p:nvPr>
              <p:custDataLst>
                <p:tags r:id="rId102"/>
              </p:custDataLst>
            </p:nvPr>
          </p:nvSpPr>
          <p:spPr bwMode="auto">
            <a:xfrm flipH="1" flipV="1">
              <a:off x="1849" y="3743"/>
              <a:ext cx="45" cy="214"/>
            </a:xfrm>
            <a:prstGeom prst="line">
              <a:avLst/>
            </a:prstGeom>
            <a:noFill/>
            <a:ln w="9525">
              <a:solidFill>
                <a:schemeClr val="tx1"/>
              </a:solidFill>
              <a:round/>
              <a:headEnd/>
              <a:tailEnd/>
            </a:ln>
          </p:spPr>
          <p:txBody>
            <a:bodyPr/>
            <a:lstStyle/>
            <a:p>
              <a:endParaRPr lang="zh-CN" altLang="en-US"/>
            </a:p>
          </p:txBody>
        </p:sp>
        <p:sp>
          <p:nvSpPr>
            <p:cNvPr id="30824" name="Line 101"/>
            <p:cNvSpPr>
              <a:spLocks noChangeShapeType="1"/>
            </p:cNvSpPr>
            <p:nvPr>
              <p:custDataLst>
                <p:tags r:id="rId103"/>
              </p:custDataLst>
            </p:nvPr>
          </p:nvSpPr>
          <p:spPr bwMode="auto">
            <a:xfrm flipH="1" flipV="1">
              <a:off x="1938" y="3786"/>
              <a:ext cx="134" cy="171"/>
            </a:xfrm>
            <a:prstGeom prst="line">
              <a:avLst/>
            </a:prstGeom>
            <a:noFill/>
            <a:ln w="9525">
              <a:solidFill>
                <a:schemeClr val="tx1"/>
              </a:solidFill>
              <a:round/>
              <a:headEnd/>
              <a:tailEnd/>
            </a:ln>
          </p:spPr>
          <p:txBody>
            <a:bodyPr/>
            <a:lstStyle/>
            <a:p>
              <a:endParaRPr lang="zh-CN" altLang="en-US"/>
            </a:p>
          </p:txBody>
        </p:sp>
        <p:sp>
          <p:nvSpPr>
            <p:cNvPr id="30825" name="Line 102"/>
            <p:cNvSpPr>
              <a:spLocks noChangeShapeType="1"/>
            </p:cNvSpPr>
            <p:nvPr>
              <p:custDataLst>
                <p:tags r:id="rId104"/>
              </p:custDataLst>
            </p:nvPr>
          </p:nvSpPr>
          <p:spPr bwMode="auto">
            <a:xfrm flipV="1">
              <a:off x="1938" y="3486"/>
              <a:ext cx="0" cy="129"/>
            </a:xfrm>
            <a:prstGeom prst="line">
              <a:avLst/>
            </a:prstGeom>
            <a:noFill/>
            <a:ln w="19050">
              <a:solidFill>
                <a:schemeClr val="tx1"/>
              </a:solidFill>
              <a:round/>
              <a:headEnd/>
              <a:tailEnd/>
            </a:ln>
          </p:spPr>
          <p:txBody>
            <a:bodyPr/>
            <a:lstStyle/>
            <a:p>
              <a:endParaRPr lang="zh-CN" altLang="en-US"/>
            </a:p>
          </p:txBody>
        </p:sp>
        <p:pic>
          <p:nvPicPr>
            <p:cNvPr id="30826" name="Picture 103" descr="VNS5902"/>
            <p:cNvPicPr>
              <a:picLocks noChangeAspect="1" noChangeArrowheads="1"/>
            </p:cNvPicPr>
            <p:nvPr>
              <p:custDataLst>
                <p:tags r:id="rId105"/>
              </p:custDataLst>
            </p:nvPr>
          </p:nvPicPr>
          <p:blipFill>
            <a:blip r:embed="rId145" cstate="print"/>
            <a:srcRect/>
            <a:stretch>
              <a:fillRect/>
            </a:stretch>
          </p:blipFill>
          <p:spPr bwMode="auto">
            <a:xfrm>
              <a:off x="2920" y="3607"/>
              <a:ext cx="366" cy="179"/>
            </a:xfrm>
            <a:prstGeom prst="rect">
              <a:avLst/>
            </a:prstGeom>
            <a:noFill/>
            <a:ln w="9525">
              <a:noFill/>
              <a:miter lim="800000"/>
              <a:headEnd/>
              <a:tailEnd/>
            </a:ln>
          </p:spPr>
        </p:pic>
        <p:pic>
          <p:nvPicPr>
            <p:cNvPr id="30827" name="Picture 104"/>
            <p:cNvPicPr>
              <a:picLocks noChangeArrowheads="1"/>
            </p:cNvPicPr>
            <p:nvPr>
              <p:custDataLst>
                <p:tags r:id="rId106"/>
              </p:custDataLst>
            </p:nvPr>
          </p:nvPicPr>
          <p:blipFill>
            <a:blip r:embed="rId143" cstate="print"/>
            <a:srcRect/>
            <a:stretch>
              <a:fillRect/>
            </a:stretch>
          </p:blipFill>
          <p:spPr bwMode="auto">
            <a:xfrm>
              <a:off x="2741" y="3928"/>
              <a:ext cx="196" cy="200"/>
            </a:xfrm>
            <a:prstGeom prst="rect">
              <a:avLst/>
            </a:prstGeom>
            <a:noFill/>
            <a:ln w="9525">
              <a:noFill/>
              <a:miter lim="800000"/>
              <a:headEnd/>
              <a:tailEnd/>
            </a:ln>
          </p:spPr>
        </p:pic>
        <p:pic>
          <p:nvPicPr>
            <p:cNvPr id="30828" name="Picture 105"/>
            <p:cNvPicPr>
              <a:picLocks noChangeArrowheads="1"/>
            </p:cNvPicPr>
            <p:nvPr>
              <p:custDataLst>
                <p:tags r:id="rId107"/>
              </p:custDataLst>
            </p:nvPr>
          </p:nvPicPr>
          <p:blipFill>
            <a:blip r:embed="rId143" cstate="print"/>
            <a:srcRect/>
            <a:stretch>
              <a:fillRect/>
            </a:stretch>
          </p:blipFill>
          <p:spPr bwMode="auto">
            <a:xfrm>
              <a:off x="2947" y="3928"/>
              <a:ext cx="196" cy="200"/>
            </a:xfrm>
            <a:prstGeom prst="rect">
              <a:avLst/>
            </a:prstGeom>
            <a:noFill/>
            <a:ln w="9525">
              <a:noFill/>
              <a:miter lim="800000"/>
              <a:headEnd/>
              <a:tailEnd/>
            </a:ln>
          </p:spPr>
        </p:pic>
        <p:pic>
          <p:nvPicPr>
            <p:cNvPr id="30829" name="Picture 106"/>
            <p:cNvPicPr>
              <a:picLocks noChangeArrowheads="1"/>
            </p:cNvPicPr>
            <p:nvPr>
              <p:custDataLst>
                <p:tags r:id="rId108"/>
              </p:custDataLst>
            </p:nvPr>
          </p:nvPicPr>
          <p:blipFill>
            <a:blip r:embed="rId143" cstate="print"/>
            <a:srcRect/>
            <a:stretch>
              <a:fillRect/>
            </a:stretch>
          </p:blipFill>
          <p:spPr bwMode="auto">
            <a:xfrm>
              <a:off x="3214" y="3928"/>
              <a:ext cx="196" cy="200"/>
            </a:xfrm>
            <a:prstGeom prst="rect">
              <a:avLst/>
            </a:prstGeom>
            <a:noFill/>
            <a:ln w="9525">
              <a:noFill/>
              <a:miter lim="800000"/>
              <a:headEnd/>
              <a:tailEnd/>
            </a:ln>
          </p:spPr>
        </p:pic>
        <p:sp>
          <p:nvSpPr>
            <p:cNvPr id="30830" name="Line 107"/>
            <p:cNvSpPr>
              <a:spLocks noChangeShapeType="1"/>
            </p:cNvSpPr>
            <p:nvPr>
              <p:custDataLst>
                <p:tags r:id="rId109"/>
              </p:custDataLst>
            </p:nvPr>
          </p:nvSpPr>
          <p:spPr bwMode="auto">
            <a:xfrm flipV="1">
              <a:off x="2920" y="3786"/>
              <a:ext cx="89" cy="171"/>
            </a:xfrm>
            <a:prstGeom prst="line">
              <a:avLst/>
            </a:prstGeom>
            <a:noFill/>
            <a:ln w="9525">
              <a:solidFill>
                <a:schemeClr val="tx1"/>
              </a:solidFill>
              <a:round/>
              <a:headEnd/>
              <a:tailEnd/>
            </a:ln>
          </p:spPr>
          <p:txBody>
            <a:bodyPr/>
            <a:lstStyle/>
            <a:p>
              <a:endParaRPr lang="zh-CN" altLang="en-US"/>
            </a:p>
          </p:txBody>
        </p:sp>
        <p:sp>
          <p:nvSpPr>
            <p:cNvPr id="30831" name="Line 108"/>
            <p:cNvSpPr>
              <a:spLocks noChangeShapeType="1"/>
            </p:cNvSpPr>
            <p:nvPr>
              <p:custDataLst>
                <p:tags r:id="rId110"/>
              </p:custDataLst>
            </p:nvPr>
          </p:nvSpPr>
          <p:spPr bwMode="auto">
            <a:xfrm flipH="1" flipV="1">
              <a:off x="3053" y="3743"/>
              <a:ext cx="45" cy="214"/>
            </a:xfrm>
            <a:prstGeom prst="line">
              <a:avLst/>
            </a:prstGeom>
            <a:noFill/>
            <a:ln w="9525">
              <a:solidFill>
                <a:schemeClr val="tx1"/>
              </a:solidFill>
              <a:round/>
              <a:headEnd/>
              <a:tailEnd/>
            </a:ln>
          </p:spPr>
          <p:txBody>
            <a:bodyPr/>
            <a:lstStyle/>
            <a:p>
              <a:endParaRPr lang="zh-CN" altLang="en-US"/>
            </a:p>
          </p:txBody>
        </p:sp>
        <p:sp>
          <p:nvSpPr>
            <p:cNvPr id="30832" name="Line 109"/>
            <p:cNvSpPr>
              <a:spLocks noChangeShapeType="1"/>
            </p:cNvSpPr>
            <p:nvPr>
              <p:custDataLst>
                <p:tags r:id="rId111"/>
              </p:custDataLst>
            </p:nvPr>
          </p:nvSpPr>
          <p:spPr bwMode="auto">
            <a:xfrm flipH="1" flipV="1">
              <a:off x="3143" y="3786"/>
              <a:ext cx="133" cy="171"/>
            </a:xfrm>
            <a:prstGeom prst="line">
              <a:avLst/>
            </a:prstGeom>
            <a:noFill/>
            <a:ln w="9525">
              <a:solidFill>
                <a:schemeClr val="tx1"/>
              </a:solidFill>
              <a:round/>
              <a:headEnd/>
              <a:tailEnd/>
            </a:ln>
          </p:spPr>
          <p:txBody>
            <a:bodyPr/>
            <a:lstStyle/>
            <a:p>
              <a:endParaRPr lang="zh-CN" altLang="en-US"/>
            </a:p>
          </p:txBody>
        </p:sp>
        <p:sp>
          <p:nvSpPr>
            <p:cNvPr id="30833" name="Line 110"/>
            <p:cNvSpPr>
              <a:spLocks noChangeShapeType="1"/>
            </p:cNvSpPr>
            <p:nvPr>
              <p:custDataLst>
                <p:tags r:id="rId112"/>
              </p:custDataLst>
            </p:nvPr>
          </p:nvSpPr>
          <p:spPr bwMode="auto">
            <a:xfrm flipV="1">
              <a:off x="3143" y="3486"/>
              <a:ext cx="0" cy="129"/>
            </a:xfrm>
            <a:prstGeom prst="line">
              <a:avLst/>
            </a:prstGeom>
            <a:noFill/>
            <a:ln w="19050">
              <a:solidFill>
                <a:schemeClr val="tx1"/>
              </a:solidFill>
              <a:round/>
              <a:headEnd/>
              <a:tailEnd/>
            </a:ln>
          </p:spPr>
          <p:txBody>
            <a:bodyPr/>
            <a:lstStyle/>
            <a:p>
              <a:endParaRPr lang="zh-CN" altLang="en-US"/>
            </a:p>
          </p:txBody>
        </p:sp>
        <p:sp>
          <p:nvSpPr>
            <p:cNvPr id="30834" name="Text Box 111"/>
            <p:cNvSpPr txBox="1">
              <a:spLocks noChangeArrowheads="1"/>
            </p:cNvSpPr>
            <p:nvPr>
              <p:custDataLst>
                <p:tags r:id="rId113"/>
              </p:custDataLst>
            </p:nvPr>
          </p:nvSpPr>
          <p:spPr bwMode="auto">
            <a:xfrm>
              <a:off x="1135" y="3058"/>
              <a:ext cx="625" cy="250"/>
            </a:xfrm>
            <a:prstGeom prst="rect">
              <a:avLst/>
            </a:prstGeom>
            <a:noFill/>
            <a:ln w="9525">
              <a:noFill/>
              <a:miter lim="800000"/>
              <a:headEnd/>
              <a:tailEnd/>
            </a:ln>
          </p:spPr>
          <p:txBody>
            <a:bodyPr>
              <a:spAutoFit/>
            </a:bodyPr>
            <a:lstStyle/>
            <a:p>
              <a:pPr algn="ctr" eaLnBrk="1" hangingPunct="1">
                <a:spcBef>
                  <a:spcPct val="50000"/>
                </a:spcBef>
              </a:pPr>
              <a:r>
                <a:rPr lang="en-US" altLang="zh-CN" sz="1000" b="1">
                  <a:latin typeface="Times New Roman" pitchFamily="18" charset="0"/>
                </a:rPr>
                <a:t>Catalyst 3550-48-SMI</a:t>
              </a:r>
            </a:p>
          </p:txBody>
        </p:sp>
        <p:sp>
          <p:nvSpPr>
            <p:cNvPr id="30835" name="Text Box 112"/>
            <p:cNvSpPr txBox="1">
              <a:spLocks noChangeArrowheads="1"/>
            </p:cNvSpPr>
            <p:nvPr>
              <p:custDataLst>
                <p:tags r:id="rId114"/>
              </p:custDataLst>
            </p:nvPr>
          </p:nvSpPr>
          <p:spPr bwMode="auto">
            <a:xfrm>
              <a:off x="2206" y="3315"/>
              <a:ext cx="624" cy="403"/>
            </a:xfrm>
            <a:prstGeom prst="rect">
              <a:avLst/>
            </a:prstGeom>
            <a:noFill/>
            <a:ln w="9525">
              <a:noFill/>
              <a:miter lim="800000"/>
              <a:headEnd/>
              <a:tailEnd/>
            </a:ln>
          </p:spPr>
          <p:txBody>
            <a:bodyPr>
              <a:spAutoFit/>
            </a:bodyPr>
            <a:lstStyle/>
            <a:p>
              <a:pPr algn="ctr" eaLnBrk="1" hangingPunct="1">
                <a:spcBef>
                  <a:spcPct val="50000"/>
                </a:spcBef>
              </a:pPr>
              <a:r>
                <a:rPr lang="en-US" altLang="zh-CN" sz="1200" b="1">
                  <a:latin typeface="Times New Roman" pitchFamily="18" charset="0"/>
                </a:rPr>
                <a:t>Catalyst 3550-48-SMI</a:t>
              </a:r>
            </a:p>
          </p:txBody>
        </p:sp>
        <p:sp>
          <p:nvSpPr>
            <p:cNvPr id="30836" name="Text Box 113"/>
            <p:cNvSpPr txBox="1">
              <a:spLocks noChangeArrowheads="1"/>
            </p:cNvSpPr>
            <p:nvPr>
              <p:custDataLst>
                <p:tags r:id="rId115"/>
              </p:custDataLst>
            </p:nvPr>
          </p:nvSpPr>
          <p:spPr bwMode="auto">
            <a:xfrm>
              <a:off x="3410" y="3315"/>
              <a:ext cx="625" cy="250"/>
            </a:xfrm>
            <a:prstGeom prst="rect">
              <a:avLst/>
            </a:prstGeom>
            <a:noFill/>
            <a:ln w="9525">
              <a:noFill/>
              <a:miter lim="800000"/>
              <a:headEnd/>
              <a:tailEnd/>
            </a:ln>
          </p:spPr>
          <p:txBody>
            <a:bodyPr>
              <a:spAutoFit/>
            </a:bodyPr>
            <a:lstStyle/>
            <a:p>
              <a:pPr algn="ctr" eaLnBrk="1" hangingPunct="1">
                <a:spcBef>
                  <a:spcPct val="50000"/>
                </a:spcBef>
              </a:pPr>
              <a:r>
                <a:rPr lang="en-US" altLang="zh-CN" sz="1000" b="1">
                  <a:latin typeface="Times New Roman" pitchFamily="18" charset="0"/>
                </a:rPr>
                <a:t>Catalyst 3550-48-SMI</a:t>
              </a:r>
            </a:p>
          </p:txBody>
        </p:sp>
        <p:sp>
          <p:nvSpPr>
            <p:cNvPr id="30837" name="Text Box 114"/>
            <p:cNvSpPr txBox="1">
              <a:spLocks noChangeArrowheads="1"/>
            </p:cNvSpPr>
            <p:nvPr>
              <p:custDataLst>
                <p:tags r:id="rId116"/>
              </p:custDataLst>
            </p:nvPr>
          </p:nvSpPr>
          <p:spPr bwMode="auto">
            <a:xfrm>
              <a:off x="4481" y="3058"/>
              <a:ext cx="624" cy="250"/>
            </a:xfrm>
            <a:prstGeom prst="rect">
              <a:avLst/>
            </a:prstGeom>
            <a:noFill/>
            <a:ln w="9525">
              <a:noFill/>
              <a:miter lim="800000"/>
              <a:headEnd/>
              <a:tailEnd/>
            </a:ln>
          </p:spPr>
          <p:txBody>
            <a:bodyPr>
              <a:spAutoFit/>
            </a:bodyPr>
            <a:lstStyle/>
            <a:p>
              <a:pPr algn="ctr" eaLnBrk="1" hangingPunct="1">
                <a:spcBef>
                  <a:spcPct val="50000"/>
                </a:spcBef>
              </a:pPr>
              <a:r>
                <a:rPr lang="en-US" altLang="zh-CN" sz="1000" b="1">
                  <a:latin typeface="Times New Roman" pitchFamily="18" charset="0"/>
                </a:rPr>
                <a:t>Catalyst 3550-48-SMI</a:t>
              </a:r>
            </a:p>
          </p:txBody>
        </p:sp>
        <p:pic>
          <p:nvPicPr>
            <p:cNvPr id="30838" name="Picture 115"/>
            <p:cNvPicPr>
              <a:picLocks noChangeAspect="1" noChangeArrowheads="1"/>
            </p:cNvPicPr>
            <p:nvPr>
              <p:custDataLst>
                <p:tags r:id="rId117"/>
              </p:custDataLst>
            </p:nvPr>
          </p:nvPicPr>
          <p:blipFill>
            <a:blip r:embed="rId146" cstate="print"/>
            <a:srcRect/>
            <a:stretch>
              <a:fillRect/>
            </a:stretch>
          </p:blipFill>
          <p:spPr bwMode="auto">
            <a:xfrm>
              <a:off x="1448" y="1005"/>
              <a:ext cx="320" cy="204"/>
            </a:xfrm>
            <a:prstGeom prst="rect">
              <a:avLst/>
            </a:prstGeom>
            <a:noFill/>
            <a:ln w="9525">
              <a:noFill/>
              <a:miter lim="800000"/>
              <a:headEnd/>
              <a:tailEnd/>
            </a:ln>
          </p:spPr>
        </p:pic>
        <p:pic>
          <p:nvPicPr>
            <p:cNvPr id="30839" name="Picture 116"/>
            <p:cNvPicPr>
              <a:picLocks noChangeAspect="1" noChangeArrowheads="1"/>
            </p:cNvPicPr>
            <p:nvPr>
              <p:custDataLst>
                <p:tags r:id="rId118"/>
              </p:custDataLst>
            </p:nvPr>
          </p:nvPicPr>
          <p:blipFill>
            <a:blip r:embed="rId146" cstate="print"/>
            <a:srcRect/>
            <a:stretch>
              <a:fillRect/>
            </a:stretch>
          </p:blipFill>
          <p:spPr bwMode="auto">
            <a:xfrm>
              <a:off x="1448" y="1314"/>
              <a:ext cx="320" cy="204"/>
            </a:xfrm>
            <a:prstGeom prst="rect">
              <a:avLst/>
            </a:prstGeom>
            <a:noFill/>
            <a:ln w="9525">
              <a:noFill/>
              <a:miter lim="800000"/>
              <a:headEnd/>
              <a:tailEnd/>
            </a:ln>
          </p:spPr>
        </p:pic>
        <p:sp>
          <p:nvSpPr>
            <p:cNvPr id="30840" name="Line 117"/>
            <p:cNvSpPr>
              <a:spLocks noChangeShapeType="1"/>
            </p:cNvSpPr>
            <p:nvPr>
              <p:custDataLst>
                <p:tags r:id="rId119"/>
              </p:custDataLst>
            </p:nvPr>
          </p:nvSpPr>
          <p:spPr bwMode="auto">
            <a:xfrm>
              <a:off x="1760" y="1433"/>
              <a:ext cx="401" cy="0"/>
            </a:xfrm>
            <a:prstGeom prst="line">
              <a:avLst/>
            </a:prstGeom>
            <a:noFill/>
            <a:ln w="19050">
              <a:solidFill>
                <a:schemeClr val="tx1"/>
              </a:solidFill>
              <a:round/>
              <a:headEnd/>
              <a:tailEnd/>
            </a:ln>
          </p:spPr>
          <p:txBody>
            <a:bodyPr/>
            <a:lstStyle/>
            <a:p>
              <a:endParaRPr lang="zh-CN" altLang="en-US"/>
            </a:p>
          </p:txBody>
        </p:sp>
        <p:sp>
          <p:nvSpPr>
            <p:cNvPr id="30841" name="Line 118"/>
            <p:cNvSpPr>
              <a:spLocks noChangeShapeType="1"/>
            </p:cNvSpPr>
            <p:nvPr>
              <p:custDataLst>
                <p:tags r:id="rId120"/>
              </p:custDataLst>
            </p:nvPr>
          </p:nvSpPr>
          <p:spPr bwMode="auto">
            <a:xfrm>
              <a:off x="1760" y="1390"/>
              <a:ext cx="268" cy="0"/>
            </a:xfrm>
            <a:prstGeom prst="line">
              <a:avLst/>
            </a:prstGeom>
            <a:noFill/>
            <a:ln w="19050">
              <a:solidFill>
                <a:schemeClr val="tx1"/>
              </a:solidFill>
              <a:round/>
              <a:headEnd/>
              <a:tailEnd/>
            </a:ln>
          </p:spPr>
          <p:txBody>
            <a:bodyPr/>
            <a:lstStyle/>
            <a:p>
              <a:endParaRPr lang="zh-CN" altLang="en-US"/>
            </a:p>
          </p:txBody>
        </p:sp>
        <p:sp>
          <p:nvSpPr>
            <p:cNvPr id="30842" name="Line 119"/>
            <p:cNvSpPr>
              <a:spLocks noChangeShapeType="1"/>
            </p:cNvSpPr>
            <p:nvPr>
              <p:custDataLst>
                <p:tags r:id="rId121"/>
              </p:custDataLst>
            </p:nvPr>
          </p:nvSpPr>
          <p:spPr bwMode="auto">
            <a:xfrm>
              <a:off x="2028" y="1133"/>
              <a:ext cx="0" cy="257"/>
            </a:xfrm>
            <a:prstGeom prst="line">
              <a:avLst/>
            </a:prstGeom>
            <a:noFill/>
            <a:ln w="19050">
              <a:solidFill>
                <a:schemeClr val="tx1"/>
              </a:solidFill>
              <a:round/>
              <a:headEnd/>
              <a:tailEnd/>
            </a:ln>
          </p:spPr>
          <p:txBody>
            <a:bodyPr/>
            <a:lstStyle/>
            <a:p>
              <a:endParaRPr lang="zh-CN" altLang="en-US"/>
            </a:p>
          </p:txBody>
        </p:sp>
        <p:sp>
          <p:nvSpPr>
            <p:cNvPr id="30843" name="Line 120"/>
            <p:cNvSpPr>
              <a:spLocks noChangeShapeType="1"/>
            </p:cNvSpPr>
            <p:nvPr>
              <p:custDataLst>
                <p:tags r:id="rId122"/>
              </p:custDataLst>
            </p:nvPr>
          </p:nvSpPr>
          <p:spPr bwMode="auto">
            <a:xfrm>
              <a:off x="2028" y="1133"/>
              <a:ext cx="892" cy="0"/>
            </a:xfrm>
            <a:prstGeom prst="line">
              <a:avLst/>
            </a:prstGeom>
            <a:noFill/>
            <a:ln w="19050">
              <a:solidFill>
                <a:schemeClr val="tx1"/>
              </a:solidFill>
              <a:round/>
              <a:headEnd/>
              <a:tailEnd/>
            </a:ln>
          </p:spPr>
          <p:txBody>
            <a:bodyPr/>
            <a:lstStyle/>
            <a:p>
              <a:endParaRPr lang="zh-CN" altLang="en-US"/>
            </a:p>
          </p:txBody>
        </p:sp>
        <p:sp>
          <p:nvSpPr>
            <p:cNvPr id="30844" name="Line 121"/>
            <p:cNvSpPr>
              <a:spLocks noChangeShapeType="1"/>
            </p:cNvSpPr>
            <p:nvPr>
              <p:custDataLst>
                <p:tags r:id="rId123"/>
              </p:custDataLst>
            </p:nvPr>
          </p:nvSpPr>
          <p:spPr bwMode="auto">
            <a:xfrm>
              <a:off x="2920" y="1133"/>
              <a:ext cx="0" cy="129"/>
            </a:xfrm>
            <a:prstGeom prst="line">
              <a:avLst/>
            </a:prstGeom>
            <a:noFill/>
            <a:ln w="19050">
              <a:solidFill>
                <a:schemeClr val="tx1"/>
              </a:solidFill>
              <a:round/>
              <a:headEnd/>
              <a:tailEnd/>
            </a:ln>
          </p:spPr>
          <p:txBody>
            <a:bodyPr/>
            <a:lstStyle/>
            <a:p>
              <a:endParaRPr lang="zh-CN" altLang="en-US"/>
            </a:p>
          </p:txBody>
        </p:sp>
        <p:sp>
          <p:nvSpPr>
            <p:cNvPr id="30845" name="Line 122"/>
            <p:cNvSpPr>
              <a:spLocks noChangeShapeType="1"/>
            </p:cNvSpPr>
            <p:nvPr>
              <p:custDataLst>
                <p:tags r:id="rId124"/>
              </p:custDataLst>
            </p:nvPr>
          </p:nvSpPr>
          <p:spPr bwMode="auto">
            <a:xfrm>
              <a:off x="1760" y="1048"/>
              <a:ext cx="134" cy="0"/>
            </a:xfrm>
            <a:prstGeom prst="line">
              <a:avLst/>
            </a:prstGeom>
            <a:noFill/>
            <a:ln w="19050">
              <a:solidFill>
                <a:schemeClr val="tx1"/>
              </a:solidFill>
              <a:round/>
              <a:headEnd/>
              <a:tailEnd/>
            </a:ln>
          </p:spPr>
          <p:txBody>
            <a:bodyPr/>
            <a:lstStyle/>
            <a:p>
              <a:endParaRPr lang="zh-CN" altLang="en-US"/>
            </a:p>
          </p:txBody>
        </p:sp>
        <p:sp>
          <p:nvSpPr>
            <p:cNvPr id="30846" name="Line 123"/>
            <p:cNvSpPr>
              <a:spLocks noChangeShapeType="1"/>
            </p:cNvSpPr>
            <p:nvPr>
              <p:custDataLst>
                <p:tags r:id="rId125"/>
              </p:custDataLst>
            </p:nvPr>
          </p:nvSpPr>
          <p:spPr bwMode="auto">
            <a:xfrm>
              <a:off x="1894" y="1048"/>
              <a:ext cx="0" cy="256"/>
            </a:xfrm>
            <a:prstGeom prst="line">
              <a:avLst/>
            </a:prstGeom>
            <a:noFill/>
            <a:ln w="19050">
              <a:solidFill>
                <a:schemeClr val="tx1"/>
              </a:solidFill>
              <a:round/>
              <a:headEnd/>
              <a:tailEnd/>
            </a:ln>
          </p:spPr>
          <p:txBody>
            <a:bodyPr/>
            <a:lstStyle/>
            <a:p>
              <a:endParaRPr lang="zh-CN" altLang="en-US"/>
            </a:p>
          </p:txBody>
        </p:sp>
        <p:sp>
          <p:nvSpPr>
            <p:cNvPr id="30847" name="Line 124"/>
            <p:cNvSpPr>
              <a:spLocks noChangeShapeType="1"/>
            </p:cNvSpPr>
            <p:nvPr>
              <p:custDataLst>
                <p:tags r:id="rId126"/>
              </p:custDataLst>
            </p:nvPr>
          </p:nvSpPr>
          <p:spPr bwMode="auto">
            <a:xfrm>
              <a:off x="1894" y="1304"/>
              <a:ext cx="267" cy="0"/>
            </a:xfrm>
            <a:prstGeom prst="line">
              <a:avLst/>
            </a:prstGeom>
            <a:noFill/>
            <a:ln w="19050">
              <a:solidFill>
                <a:schemeClr val="tx1"/>
              </a:solidFill>
              <a:round/>
              <a:headEnd/>
              <a:tailEnd/>
            </a:ln>
          </p:spPr>
          <p:txBody>
            <a:bodyPr/>
            <a:lstStyle/>
            <a:p>
              <a:endParaRPr lang="zh-CN" altLang="en-US"/>
            </a:p>
          </p:txBody>
        </p:sp>
        <p:sp>
          <p:nvSpPr>
            <p:cNvPr id="30848" name="Line 125"/>
            <p:cNvSpPr>
              <a:spLocks noChangeShapeType="1"/>
            </p:cNvSpPr>
            <p:nvPr>
              <p:custDataLst>
                <p:tags r:id="rId127"/>
              </p:custDataLst>
            </p:nvPr>
          </p:nvSpPr>
          <p:spPr bwMode="auto">
            <a:xfrm flipV="1">
              <a:off x="1760" y="1090"/>
              <a:ext cx="1204" cy="3"/>
            </a:xfrm>
            <a:prstGeom prst="line">
              <a:avLst/>
            </a:prstGeom>
            <a:noFill/>
            <a:ln w="19050">
              <a:solidFill>
                <a:schemeClr val="tx1"/>
              </a:solidFill>
              <a:round/>
              <a:headEnd/>
              <a:tailEnd/>
            </a:ln>
          </p:spPr>
          <p:txBody>
            <a:bodyPr/>
            <a:lstStyle/>
            <a:p>
              <a:endParaRPr lang="zh-CN" altLang="en-US"/>
            </a:p>
          </p:txBody>
        </p:sp>
        <p:sp>
          <p:nvSpPr>
            <p:cNvPr id="30849" name="Line 126"/>
            <p:cNvSpPr>
              <a:spLocks noChangeShapeType="1"/>
            </p:cNvSpPr>
            <p:nvPr>
              <p:custDataLst>
                <p:tags r:id="rId128"/>
              </p:custDataLst>
            </p:nvPr>
          </p:nvSpPr>
          <p:spPr bwMode="auto">
            <a:xfrm>
              <a:off x="2964" y="1090"/>
              <a:ext cx="0" cy="129"/>
            </a:xfrm>
            <a:prstGeom prst="line">
              <a:avLst/>
            </a:prstGeom>
            <a:noFill/>
            <a:ln w="19050">
              <a:solidFill>
                <a:schemeClr val="tx1"/>
              </a:solidFill>
              <a:round/>
              <a:headEnd/>
              <a:tailEnd/>
            </a:ln>
          </p:spPr>
          <p:txBody>
            <a:bodyPr/>
            <a:lstStyle/>
            <a:p>
              <a:endParaRPr lang="zh-CN" altLang="en-US"/>
            </a:p>
          </p:txBody>
        </p:sp>
        <p:sp>
          <p:nvSpPr>
            <p:cNvPr id="30850" name="Rectangle 127"/>
            <p:cNvSpPr>
              <a:spLocks noChangeArrowheads="1"/>
            </p:cNvSpPr>
            <p:nvPr>
              <p:custDataLst>
                <p:tags r:id="rId129"/>
              </p:custDataLst>
            </p:nvPr>
          </p:nvSpPr>
          <p:spPr bwMode="auto">
            <a:xfrm>
              <a:off x="1378" y="951"/>
              <a:ext cx="560" cy="995"/>
            </a:xfrm>
            <a:prstGeom prst="rect">
              <a:avLst/>
            </a:prstGeom>
            <a:noFill/>
            <a:ln w="9525" cap="rnd">
              <a:solidFill>
                <a:schemeClr val="tx1"/>
              </a:solidFill>
              <a:prstDash val="sysDot"/>
              <a:miter lim="800000"/>
              <a:headEnd/>
              <a:tailEnd/>
            </a:ln>
          </p:spPr>
          <p:txBody>
            <a:bodyPr wrap="none" anchor="ctr"/>
            <a:lstStyle/>
            <a:p>
              <a:endParaRPr lang="zh-CN" altLang="en-US"/>
            </a:p>
          </p:txBody>
        </p:sp>
        <p:sp>
          <p:nvSpPr>
            <p:cNvPr id="30851" name="Text Box 128"/>
            <p:cNvSpPr txBox="1">
              <a:spLocks noChangeArrowheads="1"/>
            </p:cNvSpPr>
            <p:nvPr>
              <p:custDataLst>
                <p:tags r:id="rId130"/>
              </p:custDataLst>
            </p:nvPr>
          </p:nvSpPr>
          <p:spPr bwMode="auto">
            <a:xfrm>
              <a:off x="1350" y="1564"/>
              <a:ext cx="625" cy="346"/>
            </a:xfrm>
            <a:prstGeom prst="rect">
              <a:avLst/>
            </a:prstGeom>
            <a:noFill/>
            <a:ln w="9525">
              <a:noFill/>
              <a:miter lim="800000"/>
              <a:headEnd/>
              <a:tailEnd/>
            </a:ln>
          </p:spPr>
          <p:txBody>
            <a:bodyPr>
              <a:spAutoFit/>
            </a:bodyPr>
            <a:lstStyle/>
            <a:p>
              <a:pPr algn="ctr" eaLnBrk="1" hangingPunct="1">
                <a:spcBef>
                  <a:spcPct val="50000"/>
                </a:spcBef>
              </a:pPr>
              <a:r>
                <a:rPr lang="en-US" altLang="zh-CN" sz="1000" b="1">
                  <a:latin typeface="Times New Roman" pitchFamily="18" charset="0"/>
                </a:rPr>
                <a:t>CallManager Redundency Group</a:t>
              </a:r>
            </a:p>
          </p:txBody>
        </p:sp>
        <p:sp>
          <p:nvSpPr>
            <p:cNvPr id="30852" name="Text Box 129"/>
            <p:cNvSpPr txBox="1">
              <a:spLocks noChangeArrowheads="1"/>
            </p:cNvSpPr>
            <p:nvPr>
              <p:custDataLst>
                <p:tags r:id="rId131"/>
              </p:custDataLst>
            </p:nvPr>
          </p:nvSpPr>
          <p:spPr bwMode="auto">
            <a:xfrm>
              <a:off x="977" y="3358"/>
              <a:ext cx="426" cy="154"/>
            </a:xfrm>
            <a:prstGeom prst="rect">
              <a:avLst/>
            </a:prstGeom>
            <a:noFill/>
            <a:ln w="9525">
              <a:noFill/>
              <a:miter lim="800000"/>
              <a:headEnd/>
              <a:tailEnd/>
            </a:ln>
          </p:spPr>
          <p:txBody>
            <a:bodyPr>
              <a:spAutoFit/>
            </a:bodyPr>
            <a:lstStyle/>
            <a:p>
              <a:pPr eaLnBrk="1" hangingPunct="1">
                <a:spcBef>
                  <a:spcPct val="50000"/>
                </a:spcBef>
              </a:pPr>
              <a:r>
                <a:rPr lang="en-US" altLang="zh-CN" sz="1000" b="1">
                  <a:latin typeface="Times New Roman" pitchFamily="18" charset="0"/>
                </a:rPr>
                <a:t>VG248</a:t>
              </a:r>
            </a:p>
          </p:txBody>
        </p:sp>
        <p:sp>
          <p:nvSpPr>
            <p:cNvPr id="30853" name="Text Box 130"/>
            <p:cNvSpPr txBox="1">
              <a:spLocks noChangeArrowheads="1"/>
            </p:cNvSpPr>
            <p:nvPr>
              <p:custDataLst>
                <p:tags r:id="rId132"/>
              </p:custDataLst>
            </p:nvPr>
          </p:nvSpPr>
          <p:spPr bwMode="auto">
            <a:xfrm>
              <a:off x="2047" y="3632"/>
              <a:ext cx="427" cy="173"/>
            </a:xfrm>
            <a:prstGeom prst="rect">
              <a:avLst/>
            </a:prstGeom>
            <a:noFill/>
            <a:ln w="9525">
              <a:noFill/>
              <a:miter lim="800000"/>
              <a:headEnd/>
              <a:tailEnd/>
            </a:ln>
          </p:spPr>
          <p:txBody>
            <a:bodyPr>
              <a:spAutoFit/>
            </a:bodyPr>
            <a:lstStyle/>
            <a:p>
              <a:pPr eaLnBrk="1" hangingPunct="1">
                <a:spcBef>
                  <a:spcPct val="50000"/>
                </a:spcBef>
              </a:pPr>
              <a:r>
                <a:rPr lang="en-US" altLang="zh-CN" sz="1200" b="1">
                  <a:latin typeface="Times New Roman" pitchFamily="18" charset="0"/>
                </a:rPr>
                <a:t>VG248</a:t>
              </a:r>
            </a:p>
          </p:txBody>
        </p:sp>
        <p:sp>
          <p:nvSpPr>
            <p:cNvPr id="30854" name="Text Box 131"/>
            <p:cNvSpPr txBox="1">
              <a:spLocks noChangeArrowheads="1"/>
            </p:cNvSpPr>
            <p:nvPr>
              <p:custDataLst>
                <p:tags r:id="rId133"/>
              </p:custDataLst>
            </p:nvPr>
          </p:nvSpPr>
          <p:spPr bwMode="auto">
            <a:xfrm>
              <a:off x="3251" y="3632"/>
              <a:ext cx="427" cy="173"/>
            </a:xfrm>
            <a:prstGeom prst="rect">
              <a:avLst/>
            </a:prstGeom>
            <a:noFill/>
            <a:ln w="9525">
              <a:noFill/>
              <a:miter lim="800000"/>
              <a:headEnd/>
              <a:tailEnd/>
            </a:ln>
          </p:spPr>
          <p:txBody>
            <a:bodyPr>
              <a:spAutoFit/>
            </a:bodyPr>
            <a:lstStyle/>
            <a:p>
              <a:pPr eaLnBrk="1" hangingPunct="1">
                <a:spcBef>
                  <a:spcPct val="50000"/>
                </a:spcBef>
              </a:pPr>
              <a:r>
                <a:rPr lang="en-US" altLang="zh-CN" sz="1200" b="1">
                  <a:latin typeface="Times New Roman" pitchFamily="18" charset="0"/>
                </a:rPr>
                <a:t>VG248</a:t>
              </a:r>
            </a:p>
          </p:txBody>
        </p:sp>
        <p:sp>
          <p:nvSpPr>
            <p:cNvPr id="30855" name="Text Box 132"/>
            <p:cNvSpPr txBox="1">
              <a:spLocks noChangeArrowheads="1"/>
            </p:cNvSpPr>
            <p:nvPr>
              <p:custDataLst>
                <p:tags r:id="rId134"/>
              </p:custDataLst>
            </p:nvPr>
          </p:nvSpPr>
          <p:spPr bwMode="auto">
            <a:xfrm>
              <a:off x="4366" y="3358"/>
              <a:ext cx="427" cy="173"/>
            </a:xfrm>
            <a:prstGeom prst="rect">
              <a:avLst/>
            </a:prstGeom>
            <a:noFill/>
            <a:ln w="9525">
              <a:noFill/>
              <a:miter lim="800000"/>
              <a:headEnd/>
              <a:tailEnd/>
            </a:ln>
          </p:spPr>
          <p:txBody>
            <a:bodyPr>
              <a:spAutoFit/>
            </a:bodyPr>
            <a:lstStyle/>
            <a:p>
              <a:pPr eaLnBrk="1" hangingPunct="1">
                <a:spcBef>
                  <a:spcPct val="50000"/>
                </a:spcBef>
              </a:pPr>
              <a:r>
                <a:rPr lang="en-US" altLang="zh-CN" sz="1200" b="1">
                  <a:latin typeface="Times New Roman" pitchFamily="18" charset="0"/>
                </a:rPr>
                <a:t>VG248</a:t>
              </a:r>
            </a:p>
          </p:txBody>
        </p:sp>
      </p:grpSp>
      <p:sp>
        <p:nvSpPr>
          <p:cNvPr id="135" name="TextBox 134"/>
          <p:cNvSpPr txBox="1"/>
          <p:nvPr>
            <p:custDataLst>
              <p:tags r:id="rId5"/>
            </p:custDataLst>
          </p:nvPr>
        </p:nvSpPr>
        <p:spPr>
          <a:xfrm>
            <a:off x="6572250" y="642938"/>
            <a:ext cx="1416050" cy="646112"/>
          </a:xfrm>
          <a:prstGeom prst="rect">
            <a:avLst/>
          </a:prstGeom>
          <a:noFill/>
        </p:spPr>
        <p:txBody>
          <a:bodyPr wrap="none">
            <a:spAutoFit/>
          </a:bodyPr>
          <a:lstStyle/>
          <a:p>
            <a:pPr>
              <a:defRPr/>
            </a:pPr>
            <a:r>
              <a:rPr lang="en-US" altLang="zh-CN" sz="3600" dirty="0">
                <a:solidFill>
                  <a:schemeClr val="accent2">
                    <a:lumMod val="75000"/>
                  </a:schemeClr>
                </a:solidFill>
                <a:effectLst>
                  <a:outerShdw blurRad="38100" dist="38100" dir="2700000" algn="tl">
                    <a:srgbClr val="000000">
                      <a:alpha val="43137"/>
                    </a:srgbClr>
                  </a:outerShdw>
                </a:effectLst>
                <a:latin typeface="Arial Black" pitchFamily="34" charset="0"/>
              </a:rPr>
              <a:t>2002</a:t>
            </a:r>
            <a:endParaRPr lang="zh-CN" altLang="en-US" sz="3600" dirty="0">
              <a:solidFill>
                <a:schemeClr val="accent2">
                  <a:lumMod val="75000"/>
                </a:schemeClr>
              </a:solidFill>
              <a:effectLst>
                <a:outerShdw blurRad="38100" dist="38100" dir="2700000" algn="tl">
                  <a:srgbClr val="000000">
                    <a:alpha val="43137"/>
                  </a:srgbClr>
                </a:outerShdw>
              </a:effectLst>
              <a:latin typeface="Arial Black"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日期占位符 3"/>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4099" name="灯片编号占位符 2"/>
          <p:cNvSpPr>
            <a:spLocks noGrp="1"/>
          </p:cNvSpPr>
          <p:nvPr>
            <p:ph type="sldNum" sz="quarter" idx="12"/>
            <p:custDataLst>
              <p:tags r:id="rId3"/>
            </p:custDataLst>
          </p:nvPr>
        </p:nvSpPr>
        <p:spPr>
          <a:noFill/>
        </p:spPr>
        <p:txBody>
          <a:bodyPr/>
          <a:lstStyle/>
          <a:p>
            <a:fld id="{882C8FA8-B8FC-40B3-A852-77D903224EA6}" type="slidenum">
              <a:rPr lang="en-US" altLang="zh-CN" smtClean="0"/>
              <a:pPr/>
              <a:t>18</a:t>
            </a:fld>
            <a:endParaRPr lang="en-US" altLang="zh-CN"/>
          </a:p>
        </p:txBody>
      </p:sp>
      <p:sp>
        <p:nvSpPr>
          <p:cNvPr id="4101" name="Rectangle 2"/>
          <p:cNvSpPr>
            <a:spLocks noChangeArrowheads="1"/>
          </p:cNvSpPr>
          <p:nvPr>
            <p:custDataLst>
              <p:tags r:id="rId4"/>
            </p:custDataLst>
          </p:nvPr>
        </p:nvSpPr>
        <p:spPr bwMode="auto">
          <a:xfrm>
            <a:off x="0" y="150495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4098" name="Object 3"/>
          <p:cNvGraphicFramePr>
            <a:graphicFrameLocks noChangeAspect="1"/>
          </p:cNvGraphicFramePr>
          <p:nvPr>
            <p:custDataLst>
              <p:tags r:id="rId5"/>
            </p:custDataLst>
          </p:nvPr>
        </p:nvGraphicFramePr>
        <p:xfrm>
          <a:off x="900113" y="1268413"/>
          <a:ext cx="6783387" cy="5075237"/>
        </p:xfrm>
        <a:graphic>
          <a:graphicData uri="http://schemas.openxmlformats.org/presentationml/2006/ole">
            <mc:AlternateContent xmlns:mc="http://schemas.openxmlformats.org/markup-compatibility/2006">
              <mc:Choice xmlns:v="urn:schemas-microsoft-com:vml" Requires="v">
                <p:oleObj spid="_x0000_s182322" name="幻灯片" r:id="rId10" imgW="6157675" imgH="4617557" progId="PowerPoint.Slide.8">
                  <p:embed/>
                </p:oleObj>
              </mc:Choice>
              <mc:Fallback>
                <p:oleObj name="幻灯片" r:id="rId10" imgW="6157675" imgH="4617557" progId="PowerPoint.Slide.8">
                  <p:embed/>
                  <p:pic>
                    <p:nvPicPr>
                      <p:cNvPr id="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0113" y="1268413"/>
                        <a:ext cx="6783387" cy="5075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2" name="Text Box 4"/>
          <p:cNvSpPr txBox="1">
            <a:spLocks noChangeArrowheads="1"/>
          </p:cNvSpPr>
          <p:nvPr>
            <p:custDataLst>
              <p:tags r:id="rId6"/>
            </p:custDataLst>
          </p:nvPr>
        </p:nvSpPr>
        <p:spPr bwMode="auto">
          <a:xfrm>
            <a:off x="611188" y="549275"/>
            <a:ext cx="6985000" cy="579438"/>
          </a:xfrm>
          <a:prstGeom prst="rect">
            <a:avLst/>
          </a:prstGeom>
          <a:noFill/>
          <a:ln w="9525">
            <a:noFill/>
            <a:miter lim="800000"/>
            <a:headEnd/>
            <a:tailEnd/>
          </a:ln>
        </p:spPr>
        <p:txBody>
          <a:bodyPr>
            <a:spAutoFit/>
          </a:bodyPr>
          <a:lstStyle/>
          <a:p>
            <a:pPr eaLnBrk="1" hangingPunct="1">
              <a:spcBef>
                <a:spcPct val="50000"/>
              </a:spcBef>
            </a:pPr>
            <a:r>
              <a:rPr kumimoji="1" lang="zh-CN" altLang="en-US" sz="3200" dirty="0">
                <a:latin typeface="黑体" pitchFamily="2" charset="-122"/>
                <a:ea typeface="黑体" pitchFamily="2" charset="-122"/>
              </a:rPr>
              <a:t>中国教育科研网第二代</a:t>
            </a:r>
            <a:r>
              <a:rPr kumimoji="1" lang="en-US" altLang="zh-CN" sz="3200" dirty="0">
                <a:latin typeface="黑体" pitchFamily="2" charset="-122"/>
                <a:ea typeface="黑体" pitchFamily="2" charset="-122"/>
              </a:rPr>
              <a:t>CERNET2</a:t>
            </a:r>
            <a:endParaRPr kumimoji="1" lang="zh-CN" altLang="en-US" sz="3200" dirty="0">
              <a:latin typeface="黑体" pitchFamily="2" charset="-122"/>
              <a:ea typeface="黑体" pitchFamily="2" charset="-122"/>
            </a:endParaRPr>
          </a:p>
        </p:txBody>
      </p:sp>
      <p:sp>
        <p:nvSpPr>
          <p:cNvPr id="7" name="TextBox 6"/>
          <p:cNvSpPr txBox="1"/>
          <p:nvPr>
            <p:custDataLst>
              <p:tags r:id="rId7"/>
            </p:custDataLst>
          </p:nvPr>
        </p:nvSpPr>
        <p:spPr>
          <a:xfrm>
            <a:off x="6572250" y="642938"/>
            <a:ext cx="1416050" cy="646112"/>
          </a:xfrm>
          <a:prstGeom prst="rect">
            <a:avLst/>
          </a:prstGeom>
          <a:noFill/>
        </p:spPr>
        <p:txBody>
          <a:bodyPr wrap="none">
            <a:spAutoFit/>
          </a:bodyPr>
          <a:lstStyle/>
          <a:p>
            <a:pPr>
              <a:defRPr/>
            </a:pPr>
            <a:r>
              <a:rPr lang="en-US" altLang="zh-CN" sz="3600" dirty="0">
                <a:solidFill>
                  <a:schemeClr val="accent2">
                    <a:lumMod val="75000"/>
                  </a:schemeClr>
                </a:solidFill>
                <a:effectLst>
                  <a:outerShdw blurRad="38100" dist="38100" dir="2700000" algn="tl">
                    <a:srgbClr val="000000">
                      <a:alpha val="43137"/>
                    </a:srgbClr>
                  </a:outerShdw>
                </a:effectLst>
                <a:latin typeface="Arial Black" pitchFamily="34" charset="0"/>
              </a:rPr>
              <a:t>2006</a:t>
            </a:r>
            <a:endParaRPr lang="zh-CN" altLang="en-US" sz="3600" dirty="0">
              <a:solidFill>
                <a:schemeClr val="accent2">
                  <a:lumMod val="75000"/>
                </a:schemeClr>
              </a:solidFill>
              <a:effectLst>
                <a:outerShdw blurRad="38100" dist="38100" dir="2700000" algn="tl">
                  <a:srgbClr val="000000">
                    <a:alpha val="43137"/>
                  </a:srgbClr>
                </a:outerShdw>
              </a:effectLst>
              <a:latin typeface="Arial Black"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Date Placeholder 2"/>
          <p:cNvSpPr>
            <a:spLocks noGrp="1"/>
          </p:cNvSpPr>
          <p:nvPr>
            <p:ph type="dt" sz="half" idx="10"/>
            <p:custDataLst>
              <p:tags r:id="rId1"/>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31746" name="Slide Number Placeholder 1"/>
          <p:cNvSpPr>
            <a:spLocks noGrp="1"/>
          </p:cNvSpPr>
          <p:nvPr>
            <p:ph type="sldNum" sz="quarter" idx="12"/>
            <p:custDataLst>
              <p:tags r:id="rId2"/>
            </p:custDataLst>
          </p:nvPr>
        </p:nvSpPr>
        <p:spPr>
          <a:noFill/>
        </p:spPr>
        <p:txBody>
          <a:bodyPr/>
          <a:lstStyle/>
          <a:p>
            <a:fld id="{F485EE09-5E6D-47C9-BC32-8460913B3F0C}" type="slidenum">
              <a:rPr lang="en-US" altLang="zh-CN" smtClean="0"/>
              <a:pPr/>
              <a:t>19</a:t>
            </a:fld>
            <a:endParaRPr lang="en-US" altLang="zh-CN"/>
          </a:p>
        </p:txBody>
      </p:sp>
      <p:pic>
        <p:nvPicPr>
          <p:cNvPr id="31748" name="Picture 2" descr="http://www.spectrum.ieee.org/image/253360"/>
          <p:cNvPicPr>
            <a:picLocks noChangeAspect="1" noChangeArrowheads="1"/>
          </p:cNvPicPr>
          <p:nvPr>
            <p:custDataLst>
              <p:tags r:id="rId3"/>
            </p:custDataLst>
          </p:nvPr>
        </p:nvPicPr>
        <p:blipFill>
          <a:blip r:embed="rId10" cstate="print"/>
          <a:srcRect/>
          <a:stretch>
            <a:fillRect/>
          </a:stretch>
        </p:blipFill>
        <p:spPr bwMode="auto">
          <a:xfrm>
            <a:off x="428625" y="1428750"/>
            <a:ext cx="4089400" cy="2714625"/>
          </a:xfrm>
          <a:prstGeom prst="rect">
            <a:avLst/>
          </a:prstGeom>
          <a:noFill/>
          <a:ln w="9525">
            <a:noFill/>
            <a:miter lim="800000"/>
            <a:headEnd/>
            <a:tailEnd/>
          </a:ln>
        </p:spPr>
      </p:pic>
      <p:sp>
        <p:nvSpPr>
          <p:cNvPr id="5" name="Text Box 4"/>
          <p:cNvSpPr txBox="1">
            <a:spLocks noChangeArrowheads="1"/>
          </p:cNvSpPr>
          <p:nvPr>
            <p:custDataLst>
              <p:tags r:id="rId4"/>
            </p:custDataLst>
          </p:nvPr>
        </p:nvSpPr>
        <p:spPr bwMode="auto">
          <a:xfrm>
            <a:off x="357188" y="500063"/>
            <a:ext cx="6985000" cy="579437"/>
          </a:xfrm>
          <a:prstGeom prst="rect">
            <a:avLst/>
          </a:prstGeom>
          <a:noFill/>
          <a:ln w="9525">
            <a:noFill/>
            <a:miter lim="800000"/>
            <a:headEnd/>
            <a:tailEnd/>
          </a:ln>
        </p:spPr>
        <p:txBody>
          <a:bodyPr>
            <a:spAutoFit/>
          </a:bodyPr>
          <a:lstStyle/>
          <a:p>
            <a:pPr eaLnBrk="1" hangingPunct="1">
              <a:spcBef>
                <a:spcPct val="50000"/>
              </a:spcBef>
              <a:defRPr/>
            </a:pPr>
            <a:r>
              <a:rPr kumimoji="1" lang="en-US" altLang="zh-CN" sz="3200" dirty="0">
                <a:latin typeface="+mj-lt"/>
                <a:ea typeface="黑体" pitchFamily="2" charset="-122"/>
              </a:rPr>
              <a:t>SKYNET— Interplanetary Internet</a:t>
            </a:r>
            <a:endParaRPr kumimoji="1" lang="zh-CN" altLang="en-US" sz="3200" dirty="0">
              <a:latin typeface="+mj-lt"/>
              <a:ea typeface="黑体" pitchFamily="2" charset="-122"/>
            </a:endParaRPr>
          </a:p>
        </p:txBody>
      </p:sp>
      <p:pic>
        <p:nvPicPr>
          <p:cNvPr id="31751" name="Picture 4" descr="http://images.spaceref.com/news/02.28.00.marsnetwork.jpg"/>
          <p:cNvPicPr>
            <a:picLocks noChangeAspect="1" noChangeArrowheads="1"/>
          </p:cNvPicPr>
          <p:nvPr>
            <p:custDataLst>
              <p:tags r:id="rId5"/>
            </p:custDataLst>
          </p:nvPr>
        </p:nvPicPr>
        <p:blipFill>
          <a:blip r:embed="rId11" cstate="print"/>
          <a:srcRect/>
          <a:stretch>
            <a:fillRect/>
          </a:stretch>
        </p:blipFill>
        <p:spPr bwMode="auto">
          <a:xfrm>
            <a:off x="4000500" y="2357438"/>
            <a:ext cx="4957763" cy="3830637"/>
          </a:xfrm>
          <a:prstGeom prst="rect">
            <a:avLst/>
          </a:prstGeom>
          <a:noFill/>
          <a:ln w="9525">
            <a:noFill/>
            <a:miter lim="800000"/>
            <a:headEnd/>
            <a:tailEnd/>
          </a:ln>
        </p:spPr>
      </p:pic>
      <p:sp>
        <p:nvSpPr>
          <p:cNvPr id="31752" name="TextBox 7"/>
          <p:cNvSpPr txBox="1">
            <a:spLocks noChangeArrowheads="1"/>
          </p:cNvSpPr>
          <p:nvPr>
            <p:custDataLst>
              <p:tags r:id="rId6"/>
            </p:custDataLst>
          </p:nvPr>
        </p:nvSpPr>
        <p:spPr bwMode="auto">
          <a:xfrm>
            <a:off x="357188" y="4714875"/>
            <a:ext cx="3732753" cy="923330"/>
          </a:xfrm>
          <a:prstGeom prst="rect">
            <a:avLst/>
          </a:prstGeom>
          <a:noFill/>
          <a:ln w="9525">
            <a:noFill/>
            <a:miter lim="800000"/>
            <a:headEnd/>
            <a:tailEnd/>
          </a:ln>
        </p:spPr>
        <p:txBody>
          <a:bodyPr wrap="none">
            <a:spAutoFit/>
          </a:bodyPr>
          <a:lstStyle/>
          <a:p>
            <a:r>
              <a:rPr lang="en-US" altLang="zh-CN" dirty="0"/>
              <a:t>DTN: Delay</a:t>
            </a:r>
            <a:r>
              <a:rPr lang="zh-CN" altLang="en-US" dirty="0"/>
              <a:t> </a:t>
            </a:r>
            <a:r>
              <a:rPr lang="en-US" altLang="zh-CN" dirty="0"/>
              <a:t>Tolerant Networking</a:t>
            </a:r>
          </a:p>
          <a:p>
            <a:r>
              <a:rPr lang="en-US" altLang="zh-CN" dirty="0"/>
              <a:t>NASA, new protocol different from </a:t>
            </a:r>
          </a:p>
          <a:p>
            <a:r>
              <a:rPr lang="en-US" altLang="zh-CN" dirty="0"/>
              <a:t>Internet</a:t>
            </a:r>
          </a:p>
        </p:txBody>
      </p:sp>
      <p:sp>
        <p:nvSpPr>
          <p:cNvPr id="9" name="TextBox 8"/>
          <p:cNvSpPr txBox="1"/>
          <p:nvPr>
            <p:custDataLst>
              <p:tags r:id="rId7"/>
            </p:custDataLst>
          </p:nvPr>
        </p:nvSpPr>
        <p:spPr>
          <a:xfrm>
            <a:off x="6572250" y="642938"/>
            <a:ext cx="1705339" cy="646331"/>
          </a:xfrm>
          <a:prstGeom prst="rect">
            <a:avLst/>
          </a:prstGeom>
          <a:noFill/>
        </p:spPr>
        <p:txBody>
          <a:bodyPr wrap="none">
            <a:spAutoFit/>
          </a:bodyPr>
          <a:lstStyle/>
          <a:p>
            <a:pPr>
              <a:defRPr/>
            </a:pPr>
            <a:r>
              <a:rPr lang="en-US" altLang="zh-CN" sz="3600" dirty="0">
                <a:solidFill>
                  <a:schemeClr val="accent2">
                    <a:lumMod val="75000"/>
                  </a:schemeClr>
                </a:solidFill>
                <a:effectLst>
                  <a:outerShdw blurRad="38100" dist="38100" dir="2700000" algn="tl">
                    <a:srgbClr val="000000">
                      <a:alpha val="43137"/>
                    </a:srgbClr>
                  </a:outerShdw>
                </a:effectLst>
                <a:latin typeface="Arial Black" pitchFamily="34" charset="0"/>
              </a:rPr>
              <a:t>future</a:t>
            </a:r>
            <a:endParaRPr lang="zh-CN" altLang="en-US" sz="3600" dirty="0">
              <a:solidFill>
                <a:schemeClr val="accent2">
                  <a:lumMod val="75000"/>
                </a:schemeClr>
              </a:solidFill>
              <a:effectLst>
                <a:outerShdw blurRad="38100" dist="38100" dir="2700000" algn="tl">
                  <a:srgbClr val="000000">
                    <a:alpha val="43137"/>
                  </a:srgbClr>
                </a:outerShdw>
              </a:effectLst>
              <a:latin typeface="Arial Black"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r>
              <a:rPr lang="zh-CN" altLang="en-US"/>
              <a:t>清华大学 </a:t>
            </a:r>
            <a:r>
              <a:rPr lang="en-US" altLang="zh-CN"/>
              <a:t>2019</a:t>
            </a:r>
            <a:r>
              <a:rPr lang="zh-CN" altLang="en-US"/>
              <a:t>秋</a:t>
            </a:r>
            <a:r>
              <a:rPr lang="en-US" altLang="zh-CN"/>
              <a:t>W1</a:t>
            </a:r>
            <a:endParaRPr lang="en-US" altLang="zh-CN" dirty="0"/>
          </a:p>
        </p:txBody>
      </p:sp>
      <p:sp>
        <p:nvSpPr>
          <p:cNvPr id="5" name="灯片编号占位符 4"/>
          <p:cNvSpPr>
            <a:spLocks noGrp="1"/>
          </p:cNvSpPr>
          <p:nvPr>
            <p:ph type="sldNum" sz="quarter" idx="12"/>
          </p:nvPr>
        </p:nvSpPr>
        <p:spPr/>
        <p:txBody>
          <a:bodyPr/>
          <a:lstStyle/>
          <a:p>
            <a:pPr>
              <a:defRPr/>
            </a:pPr>
            <a:fld id="{DD87BB61-0852-4579-B8B0-838F8396C9D3}" type="slidenum">
              <a:rPr lang="en-US" altLang="zh-CN" smtClean="0"/>
              <a:pPr>
                <a:defRPr/>
              </a:pPr>
              <a:t>2</a:t>
            </a:fld>
            <a:endParaRPr lang="en-US" altLang="zh-CN" dirty="0"/>
          </a:p>
        </p:txBody>
      </p:sp>
      <p:pic>
        <p:nvPicPr>
          <p:cNvPr id="7" name="图片 6">
            <a:extLst>
              <a:ext uri="{FF2B5EF4-FFF2-40B4-BE49-F238E27FC236}">
                <a16:creationId xmlns:a16="http://schemas.microsoft.com/office/drawing/2014/main" id="{37D263C7-84E7-44DC-BF01-A8FD9C021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8249" y="476672"/>
            <a:ext cx="3573017" cy="2679763"/>
          </a:xfrm>
          <a:prstGeom prst="rect">
            <a:avLst/>
          </a:prstGeom>
        </p:spPr>
      </p:pic>
      <p:pic>
        <p:nvPicPr>
          <p:cNvPr id="3" name="图片 2">
            <a:extLst>
              <a:ext uri="{FF2B5EF4-FFF2-40B4-BE49-F238E27FC236}">
                <a16:creationId xmlns:a16="http://schemas.microsoft.com/office/drawing/2014/main" id="{4E76DF89-3B69-47AB-AFEE-37A19735A7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2244" y="3409720"/>
            <a:ext cx="3845025" cy="2565353"/>
          </a:xfrm>
          <a:prstGeom prst="rect">
            <a:avLst/>
          </a:prstGeom>
        </p:spPr>
      </p:pic>
      <p:pic>
        <p:nvPicPr>
          <p:cNvPr id="9" name="图片 8">
            <a:extLst>
              <a:ext uri="{FF2B5EF4-FFF2-40B4-BE49-F238E27FC236}">
                <a16:creationId xmlns:a16="http://schemas.microsoft.com/office/drawing/2014/main" id="{E84A701A-D7AF-4C65-8F96-9CAD946D9B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616" y="881785"/>
            <a:ext cx="2697107" cy="4045660"/>
          </a:xfrm>
          <a:prstGeom prst="rect">
            <a:avLst/>
          </a:prstGeom>
        </p:spPr>
      </p:pic>
    </p:spTree>
    <p:extLst>
      <p:ext uri="{BB962C8B-B14F-4D97-AF65-F5344CB8AC3E}">
        <p14:creationId xmlns:p14="http://schemas.microsoft.com/office/powerpoint/2010/main" val="3969621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F04B845-B5B0-40EC-AD24-6527D2BA4047}"/>
              </a:ext>
            </a:extLst>
          </p:cNvPr>
          <p:cNvSpPr>
            <a:spLocks noGrp="1"/>
          </p:cNvSpPr>
          <p:nvPr>
            <p:ph type="dt" sz="half" idx="10"/>
          </p:nvPr>
        </p:nvSpPr>
        <p:spPr/>
        <p:txBody>
          <a:bodyPr/>
          <a:lstStyle/>
          <a:p>
            <a:pPr>
              <a:defRPr/>
            </a:pPr>
            <a:r>
              <a:rPr lang="zh-CN" altLang="en-US"/>
              <a:t>清华大学 </a:t>
            </a:r>
            <a:r>
              <a:rPr lang="en-US" altLang="zh-CN"/>
              <a:t>2019</a:t>
            </a:r>
            <a:r>
              <a:rPr lang="zh-CN" altLang="en-US"/>
              <a:t>秋</a:t>
            </a:r>
            <a:r>
              <a:rPr lang="en-US" altLang="zh-CN"/>
              <a:t>W1</a:t>
            </a:r>
            <a:endParaRPr lang="en-US" altLang="zh-CN" dirty="0"/>
          </a:p>
        </p:txBody>
      </p:sp>
      <p:sp>
        <p:nvSpPr>
          <p:cNvPr id="5" name="灯片编号占位符 4">
            <a:extLst>
              <a:ext uri="{FF2B5EF4-FFF2-40B4-BE49-F238E27FC236}">
                <a16:creationId xmlns:a16="http://schemas.microsoft.com/office/drawing/2014/main" id="{E79D96EC-7EDB-4B00-8408-B128DF70354F}"/>
              </a:ext>
            </a:extLst>
          </p:cNvPr>
          <p:cNvSpPr>
            <a:spLocks noGrp="1"/>
          </p:cNvSpPr>
          <p:nvPr>
            <p:ph type="sldNum" sz="quarter" idx="12"/>
          </p:nvPr>
        </p:nvSpPr>
        <p:spPr/>
        <p:txBody>
          <a:bodyPr/>
          <a:lstStyle/>
          <a:p>
            <a:pPr>
              <a:defRPr/>
            </a:pPr>
            <a:fld id="{DD87BB61-0852-4579-B8B0-838F8396C9D3}" type="slidenum">
              <a:rPr lang="en-US" altLang="zh-CN" smtClean="0"/>
              <a:pPr>
                <a:defRPr/>
              </a:pPr>
              <a:t>20</a:t>
            </a:fld>
            <a:endParaRPr lang="en-US" altLang="zh-CN" dirty="0"/>
          </a:p>
        </p:txBody>
      </p:sp>
      <p:sp>
        <p:nvSpPr>
          <p:cNvPr id="9" name="矩形: 圆角 8">
            <a:extLst>
              <a:ext uri="{FF2B5EF4-FFF2-40B4-BE49-F238E27FC236}">
                <a16:creationId xmlns:a16="http://schemas.microsoft.com/office/drawing/2014/main" id="{82306000-E10F-44A4-9D1F-5898A9433076}"/>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5" name="矩形 14">
            <a:extLst>
              <a:ext uri="{FF2B5EF4-FFF2-40B4-BE49-F238E27FC236}">
                <a16:creationId xmlns:a16="http://schemas.microsoft.com/office/drawing/2014/main" id="{E5BB5BF0-B75E-459F-AD4C-1FC00D9C5C0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6" name="Text Box 3">
            <a:extLst>
              <a:ext uri="{FF2B5EF4-FFF2-40B4-BE49-F238E27FC236}">
                <a16:creationId xmlns:a16="http://schemas.microsoft.com/office/drawing/2014/main" id="{B5AB609C-68A2-4934-9C10-AA279A4360AB}"/>
              </a:ext>
            </a:extLst>
          </p:cNvPr>
          <p:cNvSpPr txBox="1">
            <a:spLocks noChangeArrowheads="1"/>
          </p:cNvSpPr>
          <p:nvPr>
            <p:custDataLst>
              <p:tags r:id="rId4"/>
            </p:custDataLst>
          </p:nvPr>
        </p:nvSpPr>
        <p:spPr>
          <a:xfrm>
            <a:off x="696913" y="1211845"/>
            <a:ext cx="7989887" cy="4033837"/>
          </a:xfrm>
          <a:prstGeom prst="rect">
            <a:avLst/>
          </a:prstGeom>
        </p:spPr>
        <p:txBody>
          <a:bodyPr>
            <a:normAutofit/>
          </a:bodyPr>
          <a:lstStyle>
            <a:lvl1pPr marL="342900" indent="-342900" algn="l" defTabSz="914400" rtl="0" eaLnBrk="1" latinLnBrk="0" hangingPunct="1">
              <a:spcBef>
                <a:spcPct val="20000"/>
              </a:spcBef>
              <a:buClr>
                <a:schemeClr val="bg1">
                  <a:lumMod val="50000"/>
                </a:schemeClr>
              </a:buClr>
              <a:buSzPct val="80000"/>
              <a:buFontTx/>
              <a:buBlip>
                <a:blip r:embed="rId12"/>
              </a:buBlip>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Bef>
                <a:spcPct val="25000"/>
              </a:spcBef>
              <a:spcAft>
                <a:spcPts val="0"/>
              </a:spcAft>
              <a:buFont typeface="Wingdings" pitchFamily="2" charset="2"/>
              <a:buNone/>
              <a:defRPr/>
            </a:pPr>
            <a:r>
              <a:rPr lang="zh-CN" altLang="en-US" sz="2800" dirty="0"/>
              <a:t>讨论：将</a:t>
            </a:r>
            <a:r>
              <a:rPr lang="zh-CN" altLang="en-US" sz="2800" b="1" dirty="0">
                <a:solidFill>
                  <a:srgbClr val="FF0066"/>
                </a:solidFill>
                <a:effectLst>
                  <a:outerShdw blurRad="38100" dist="38100" dir="2700000" algn="tl">
                    <a:srgbClr val="000000">
                      <a:alpha val="43137"/>
                    </a:srgbClr>
                  </a:outerShdw>
                </a:effectLst>
              </a:rPr>
              <a:t>因特网</a:t>
            </a:r>
            <a:r>
              <a:rPr lang="zh-CN" altLang="en-US" sz="2800" dirty="0"/>
              <a:t>与下列系统相比较 </a:t>
            </a:r>
          </a:p>
          <a:p>
            <a:pPr fontAlgn="auto">
              <a:spcBef>
                <a:spcPct val="25000"/>
              </a:spcBef>
              <a:spcAft>
                <a:spcPts val="0"/>
              </a:spcAft>
              <a:defRPr/>
            </a:pPr>
            <a:r>
              <a:rPr lang="zh-CN" altLang="en-US" sz="2800" dirty="0"/>
              <a:t>邮政递送系统</a:t>
            </a:r>
          </a:p>
          <a:p>
            <a:pPr fontAlgn="auto">
              <a:spcBef>
                <a:spcPct val="25000"/>
              </a:spcBef>
              <a:spcAft>
                <a:spcPts val="0"/>
              </a:spcAft>
              <a:defRPr/>
            </a:pPr>
            <a:r>
              <a:rPr lang="zh-CN" altLang="en-US" sz="2800" dirty="0"/>
              <a:t>交通系统</a:t>
            </a:r>
          </a:p>
          <a:p>
            <a:pPr lvl="1" fontAlgn="auto">
              <a:spcBef>
                <a:spcPct val="25000"/>
              </a:spcBef>
              <a:spcAft>
                <a:spcPts val="0"/>
              </a:spcAft>
              <a:defRPr/>
            </a:pPr>
            <a:r>
              <a:rPr lang="zh-CN" altLang="en-US" dirty="0"/>
              <a:t>航空</a:t>
            </a:r>
          </a:p>
          <a:p>
            <a:pPr lvl="1" fontAlgn="auto">
              <a:spcBef>
                <a:spcPct val="25000"/>
              </a:spcBef>
              <a:spcAft>
                <a:spcPts val="0"/>
              </a:spcAft>
              <a:defRPr/>
            </a:pPr>
            <a:r>
              <a:rPr lang="zh-CN" altLang="en-US" dirty="0"/>
              <a:t>铁路运输系统</a:t>
            </a:r>
          </a:p>
          <a:p>
            <a:pPr lvl="1" fontAlgn="auto">
              <a:spcBef>
                <a:spcPct val="25000"/>
              </a:spcBef>
              <a:spcAft>
                <a:spcPts val="0"/>
              </a:spcAft>
              <a:defRPr/>
            </a:pPr>
            <a:r>
              <a:rPr lang="zh-CN" altLang="en-US" dirty="0"/>
              <a:t>城市公交系统</a:t>
            </a:r>
          </a:p>
        </p:txBody>
      </p:sp>
      <p:grpSp>
        <p:nvGrpSpPr>
          <p:cNvPr id="14" name="组合 13">
            <a:extLst>
              <a:ext uri="{FF2B5EF4-FFF2-40B4-BE49-F238E27FC236}">
                <a16:creationId xmlns:a16="http://schemas.microsoft.com/office/drawing/2014/main" id="{0C67FC08-71BB-4C3D-8672-2CDD299FFD9E}"/>
              </a:ext>
            </a:extLst>
          </p:cNvPr>
          <p:cNvGrpSpPr/>
          <p:nvPr>
            <p:custDataLst>
              <p:tags r:id="rId5"/>
            </p:custDataLst>
          </p:nvPr>
        </p:nvGrpSpPr>
        <p:grpSpPr>
          <a:xfrm>
            <a:off x="0" y="0"/>
            <a:ext cx="9144000" cy="635000"/>
            <a:chOff x="0" y="0"/>
            <a:chExt cx="9144000" cy="635000"/>
          </a:xfrm>
        </p:grpSpPr>
        <p:sp>
          <p:nvSpPr>
            <p:cNvPr id="10" name="TitleBackground">
              <a:extLst>
                <a:ext uri="{FF2B5EF4-FFF2-40B4-BE49-F238E27FC236}">
                  <a16:creationId xmlns:a16="http://schemas.microsoft.com/office/drawing/2014/main" id="{F01593BA-A6B6-40F9-ADAF-8DE8DE655CAD}"/>
                </a:ext>
              </a:extLst>
            </p:cNvPr>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ColorBlock">
              <a:extLst>
                <a:ext uri="{FF2B5EF4-FFF2-40B4-BE49-F238E27FC236}">
                  <a16:creationId xmlns:a16="http://schemas.microsoft.com/office/drawing/2014/main" id="{0882DF19-4408-46D2-AAC7-4AE44EDE75E0}"/>
                </a:ext>
              </a:extLst>
            </p:cNvPr>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ypeText">
              <a:extLst>
                <a:ext uri="{FF2B5EF4-FFF2-40B4-BE49-F238E27FC236}">
                  <a16:creationId xmlns:a16="http://schemas.microsoft.com/office/drawing/2014/main" id="{59E7869D-113F-4D9D-B3AC-4FA797FE5218}"/>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3" name="TipText">
              <a:extLst>
                <a:ext uri="{FF2B5EF4-FFF2-40B4-BE49-F238E27FC236}">
                  <a16:creationId xmlns:a16="http://schemas.microsoft.com/office/drawing/2014/main" id="{0A82DBA8-6AEC-4576-A87B-1C14C839AA11}"/>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62EB5CFE-4C68-4EA3-A487-85F217BAB5EA}"/>
              </a:ext>
            </a:extLst>
          </p:cNvPr>
          <p:cNvPicPr>
            <a:picLocks/>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294221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6" name="Rectangle 2"/>
          <p:cNvSpPr>
            <a:spLocks noGrp="1" noChangeArrowheads="1"/>
          </p:cNvSpPr>
          <p:nvPr>
            <p:ph type="title"/>
            <p:custDataLst>
              <p:tags r:id="rId1"/>
            </p:custDataLst>
          </p:nvPr>
        </p:nvSpPr>
        <p:spPr>
          <a:xfrm>
            <a:off x="457200" y="476250"/>
            <a:ext cx="8229600" cy="792163"/>
          </a:xfrm>
        </p:spPr>
        <p:txBody>
          <a:bodyPr/>
          <a:lstStyle/>
          <a:p>
            <a:pPr eaLnBrk="1" hangingPunct="1"/>
            <a:r>
              <a:rPr lang="zh-CN" altLang="en-US"/>
              <a:t>为什么要联网</a:t>
            </a:r>
            <a:r>
              <a:rPr lang="en-US" altLang="zh-CN"/>
              <a:t>?</a:t>
            </a:r>
          </a:p>
        </p:txBody>
      </p:sp>
      <p:sp>
        <p:nvSpPr>
          <p:cNvPr id="291843" name="Rectangle 3"/>
          <p:cNvSpPr>
            <a:spLocks noGrp="1" noChangeArrowheads="1"/>
          </p:cNvSpPr>
          <p:nvPr>
            <p:ph idx="1"/>
            <p:custDataLst>
              <p:tags r:id="rId2"/>
            </p:custDataLst>
          </p:nvPr>
        </p:nvSpPr>
        <p:spPr>
          <a:xfrm>
            <a:off x="468313" y="1412875"/>
            <a:ext cx="8135937" cy="4968875"/>
          </a:xfrm>
        </p:spPr>
        <p:txBody>
          <a:bodyPr/>
          <a:lstStyle/>
          <a:p>
            <a:pPr eaLnBrk="1" hangingPunct="1"/>
            <a:r>
              <a:rPr lang="zh-CN" altLang="en-US" sz="2400" dirty="0"/>
              <a:t>提供连通性</a:t>
            </a:r>
          </a:p>
          <a:p>
            <a:pPr lvl="1" eaLnBrk="1" hangingPunct="1"/>
            <a:r>
              <a:rPr lang="zh-CN" altLang="en-US" sz="2000" dirty="0"/>
              <a:t>链路</a:t>
            </a:r>
          </a:p>
          <a:p>
            <a:pPr lvl="1" eaLnBrk="1" hangingPunct="1"/>
            <a:r>
              <a:rPr lang="zh-CN" altLang="en-US" sz="2000" dirty="0"/>
              <a:t>节点</a:t>
            </a:r>
          </a:p>
          <a:p>
            <a:pPr lvl="1" eaLnBrk="1" hangingPunct="1"/>
            <a:endParaRPr lang="zh-CN" altLang="en-US" sz="2000" dirty="0"/>
          </a:p>
          <a:p>
            <a:pPr eaLnBrk="1" hangingPunct="1"/>
            <a:r>
              <a:rPr lang="zh-CN" altLang="en-US" sz="2400" dirty="0"/>
              <a:t>提供高性价比的资源共享方式</a:t>
            </a:r>
          </a:p>
          <a:p>
            <a:pPr lvl="1" eaLnBrk="1" hangingPunct="1"/>
            <a:r>
              <a:rPr lang="zh-CN" altLang="en-US" sz="2000" dirty="0"/>
              <a:t>多路复用</a:t>
            </a:r>
            <a:r>
              <a:rPr lang="en-US" altLang="zh-CN" sz="2000" dirty="0"/>
              <a:t>(multiplexing)</a:t>
            </a:r>
          </a:p>
          <a:p>
            <a:pPr lvl="1" eaLnBrk="1" hangingPunct="1"/>
            <a:r>
              <a:rPr lang="zh-CN" altLang="en-US" sz="2000" dirty="0"/>
              <a:t>交换 </a:t>
            </a:r>
            <a:r>
              <a:rPr lang="en-US" altLang="zh-CN" sz="2000" dirty="0"/>
              <a:t>(switching)</a:t>
            </a:r>
          </a:p>
          <a:p>
            <a:pPr lvl="1" eaLnBrk="1" hangingPunct="1"/>
            <a:r>
              <a:rPr lang="zh-CN" altLang="en-US" sz="2000" dirty="0"/>
              <a:t>局域网</a:t>
            </a:r>
            <a:r>
              <a:rPr lang="en-US" altLang="zh-CN" sz="2000" dirty="0"/>
              <a:t>(LAN) / </a:t>
            </a:r>
            <a:r>
              <a:rPr lang="zh-CN" altLang="en-US" sz="2000" dirty="0"/>
              <a:t>广域网</a:t>
            </a:r>
            <a:r>
              <a:rPr lang="en-US" altLang="zh-CN" sz="2000" dirty="0"/>
              <a:t>(WAN) / </a:t>
            </a:r>
            <a:r>
              <a:rPr lang="zh-CN" altLang="en-US" sz="2000" dirty="0"/>
              <a:t>城域网</a:t>
            </a:r>
            <a:r>
              <a:rPr lang="en-US" altLang="zh-CN" sz="2000" dirty="0"/>
              <a:t>(MAN)</a:t>
            </a:r>
          </a:p>
          <a:p>
            <a:pPr eaLnBrk="1" hangingPunct="1"/>
            <a:endParaRPr lang="en-US" altLang="zh-CN" sz="2400" dirty="0"/>
          </a:p>
          <a:p>
            <a:pPr eaLnBrk="1" hangingPunct="1"/>
            <a:r>
              <a:rPr lang="zh-CN" altLang="en-US" sz="2400" dirty="0"/>
              <a:t>提供公共服务：在两个通信端之间建立功能信道</a:t>
            </a:r>
          </a:p>
          <a:p>
            <a:pPr lvl="1" eaLnBrk="1" hangingPunct="1"/>
            <a:r>
              <a:rPr lang="zh-CN" altLang="en-US" sz="2000" dirty="0"/>
              <a:t>识别共同的通信模式：</a:t>
            </a:r>
            <a:r>
              <a:rPr lang="en-US" altLang="zh-CN" sz="2000" dirty="0"/>
              <a:t>FTP, WWW</a:t>
            </a:r>
            <a:r>
              <a:rPr lang="zh-CN" altLang="en-US" sz="2000" dirty="0"/>
              <a:t>浏览</a:t>
            </a:r>
            <a:r>
              <a:rPr lang="en-US" altLang="zh-CN" sz="2000" dirty="0"/>
              <a:t>, </a:t>
            </a:r>
            <a:r>
              <a:rPr lang="zh-CN" altLang="en-US" sz="2000" dirty="0"/>
              <a:t>基于网络的视频应用</a:t>
            </a:r>
          </a:p>
          <a:p>
            <a:pPr lvl="1" eaLnBrk="1" hangingPunct="1"/>
            <a:r>
              <a:rPr lang="zh-CN" altLang="en-US" sz="2000" dirty="0"/>
              <a:t>可靠性：校验和</a:t>
            </a:r>
            <a:r>
              <a:rPr lang="en-US" altLang="zh-CN" sz="2000" dirty="0"/>
              <a:t>,  </a:t>
            </a:r>
            <a:r>
              <a:rPr lang="zh-CN" altLang="en-US" sz="2000" dirty="0"/>
              <a:t>错误检测</a:t>
            </a:r>
            <a:r>
              <a:rPr lang="en-US" altLang="zh-CN" sz="2000" dirty="0"/>
              <a:t>, </a:t>
            </a:r>
            <a:r>
              <a:rPr lang="zh-CN" altLang="en-US" sz="2000" dirty="0"/>
              <a:t>重传</a:t>
            </a:r>
          </a:p>
        </p:txBody>
      </p:sp>
      <p:sp>
        <p:nvSpPr>
          <p:cNvPr id="33795" name="日期占位符 5"/>
          <p:cNvSpPr>
            <a:spLocks noGrp="1"/>
          </p:cNvSpPr>
          <p:nvPr>
            <p:ph type="dt" sz="half" idx="10"/>
            <p:custDataLst>
              <p:tags r:id="rId3"/>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33794" name="灯片编号占位符 4"/>
          <p:cNvSpPr>
            <a:spLocks noGrp="1"/>
          </p:cNvSpPr>
          <p:nvPr>
            <p:ph type="sldNum" sz="quarter" idx="12"/>
            <p:custDataLst>
              <p:tags r:id="rId4"/>
            </p:custDataLst>
          </p:nvPr>
        </p:nvSpPr>
        <p:spPr>
          <a:noFill/>
        </p:spPr>
        <p:txBody>
          <a:bodyPr/>
          <a:lstStyle/>
          <a:p>
            <a:fld id="{A87B2F0C-E9EF-4CE2-B479-4935063BA3D0}" type="slidenum">
              <a:rPr lang="en-US" altLang="zh-CN" smtClean="0"/>
              <a:pPr/>
              <a:t>21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8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18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18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184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184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184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184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184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184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184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3" grpId="0" build="p" bldLvl="2"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custDataLst>
              <p:tags r:id="rId1"/>
            </p:custDataLst>
          </p:nvPr>
        </p:nvSpPr>
        <p:spPr/>
        <p:txBody>
          <a:bodyPr>
            <a:normAutofit/>
          </a:bodyPr>
          <a:lstStyle/>
          <a:p>
            <a:pPr eaLnBrk="1" hangingPunct="1"/>
            <a:r>
              <a:rPr lang="zh-CN" altLang="en-US" dirty="0"/>
              <a:t>提纲</a:t>
            </a:r>
          </a:p>
        </p:txBody>
      </p:sp>
      <p:sp>
        <p:nvSpPr>
          <p:cNvPr id="273414" name="Rectangle 6"/>
          <p:cNvSpPr>
            <a:spLocks noGrp="1" noChangeArrowheads="1"/>
          </p:cNvSpPr>
          <p:nvPr>
            <p:ph idx="1"/>
            <p:custDataLst>
              <p:tags r:id="rId2"/>
            </p:custDataLst>
          </p:nvPr>
        </p:nvSpPr>
        <p:spPr/>
        <p:txBody>
          <a:bodyPr>
            <a:normAutofit fontScale="92500" lnSpcReduction="10000"/>
          </a:bodyPr>
          <a:lstStyle/>
          <a:p>
            <a:pPr>
              <a:defRPr/>
            </a:pPr>
            <a:r>
              <a:rPr lang="zh-CN" altLang="en-US" b="1" dirty="0">
                <a:solidFill>
                  <a:srgbClr val="FF0000"/>
                </a:solidFill>
                <a:effectLst>
                  <a:outerShdw blurRad="38100" dist="38100" dir="2700000" algn="tl">
                    <a:srgbClr val="000000">
                      <a:alpha val="43137"/>
                    </a:srgbClr>
                  </a:outerShdw>
                </a:effectLst>
              </a:rPr>
              <a:t>什么是因特网（</a:t>
            </a:r>
            <a:r>
              <a:rPr lang="en-US" altLang="zh-CN" b="1" dirty="0">
                <a:solidFill>
                  <a:srgbClr val="FF0000"/>
                </a:solidFill>
                <a:effectLst>
                  <a:outerShdw blurRad="38100" dist="38100" dir="2700000" algn="tl">
                    <a:srgbClr val="000000">
                      <a:alpha val="43137"/>
                    </a:srgbClr>
                  </a:outerShdw>
                </a:effectLst>
              </a:rPr>
              <a:t>Internet</a:t>
            </a:r>
            <a:r>
              <a:rPr lang="zh-CN" altLang="en-US" b="1" dirty="0">
                <a:solidFill>
                  <a:srgbClr val="FF0000"/>
                </a:solidFill>
                <a:effectLst>
                  <a:outerShdw blurRad="38100" dist="38100" dir="2700000" algn="tl">
                    <a:srgbClr val="000000">
                      <a:alpha val="43137"/>
                    </a:srgbClr>
                  </a:outerShdw>
                </a:effectLst>
              </a:rPr>
              <a:t>）？</a:t>
            </a:r>
          </a:p>
          <a:p>
            <a:pPr>
              <a:defRPr/>
            </a:pPr>
            <a:r>
              <a:rPr lang="zh-CN" altLang="en-US" dirty="0"/>
              <a:t>网络边缘</a:t>
            </a:r>
          </a:p>
          <a:p>
            <a:pPr>
              <a:defRPr/>
            </a:pPr>
            <a:r>
              <a:rPr lang="zh-CN" altLang="en-US" dirty="0"/>
              <a:t>接入网与物理介质</a:t>
            </a:r>
          </a:p>
          <a:p>
            <a:pPr>
              <a:defRPr/>
            </a:pPr>
            <a:r>
              <a:rPr lang="zh-CN" altLang="en-US" dirty="0"/>
              <a:t>网络核心</a:t>
            </a:r>
          </a:p>
          <a:p>
            <a:pPr>
              <a:defRPr/>
            </a:pPr>
            <a:r>
              <a:rPr lang="en-US" altLang="zh-CN" dirty="0">
                <a:solidFill>
                  <a:schemeClr val="bg1">
                    <a:lumMod val="65000"/>
                  </a:schemeClr>
                </a:solidFill>
              </a:rPr>
              <a:t>ISP</a:t>
            </a:r>
            <a:r>
              <a:rPr lang="zh-CN" altLang="en-US" dirty="0">
                <a:solidFill>
                  <a:schemeClr val="bg1">
                    <a:lumMod val="65000"/>
                  </a:schemeClr>
                </a:solidFill>
              </a:rPr>
              <a:t>和因特网主干</a:t>
            </a:r>
          </a:p>
          <a:p>
            <a:pPr>
              <a:defRPr/>
            </a:pPr>
            <a:r>
              <a:rPr lang="zh-CN" altLang="en-US" dirty="0">
                <a:solidFill>
                  <a:schemeClr val="bg1">
                    <a:lumMod val="65000"/>
                  </a:schemeClr>
                </a:solidFill>
              </a:rPr>
              <a:t>分组交换网中的时延、丢包、吞吐量</a:t>
            </a:r>
          </a:p>
          <a:p>
            <a:pPr>
              <a:defRPr/>
            </a:pPr>
            <a:r>
              <a:rPr lang="zh-CN" altLang="en-US" dirty="0">
                <a:solidFill>
                  <a:schemeClr val="bg1">
                    <a:lumMod val="65000"/>
                  </a:schemeClr>
                </a:solidFill>
              </a:rPr>
              <a:t>协议层及服务模型</a:t>
            </a:r>
            <a:endParaRPr lang="en-US" altLang="zh-CN" dirty="0">
              <a:solidFill>
                <a:schemeClr val="bg1">
                  <a:lumMod val="65000"/>
                </a:schemeClr>
              </a:solidFill>
            </a:endParaRPr>
          </a:p>
          <a:p>
            <a:pPr>
              <a:defRPr/>
            </a:pPr>
            <a:r>
              <a:rPr lang="zh-CN" altLang="en-US" dirty="0">
                <a:solidFill>
                  <a:schemeClr val="bg1">
                    <a:lumMod val="65000"/>
                  </a:schemeClr>
                </a:solidFill>
              </a:rPr>
              <a:t>网络安全</a:t>
            </a:r>
            <a:endParaRPr lang="en-US" altLang="zh-CN" dirty="0">
              <a:solidFill>
                <a:schemeClr val="bg1">
                  <a:lumMod val="65000"/>
                </a:schemeClr>
              </a:solidFill>
            </a:endParaRPr>
          </a:p>
          <a:p>
            <a:pPr>
              <a:defRPr/>
            </a:pPr>
            <a:r>
              <a:rPr lang="zh-CN" altLang="en-US" dirty="0">
                <a:solidFill>
                  <a:schemeClr val="bg1">
                    <a:lumMod val="65000"/>
                  </a:schemeClr>
                </a:solidFill>
              </a:rPr>
              <a:t>计算机网络与因特网历史</a:t>
            </a:r>
          </a:p>
        </p:txBody>
      </p:sp>
      <p:sp>
        <p:nvSpPr>
          <p:cNvPr id="19459" name="日期占位符 5"/>
          <p:cNvSpPr>
            <a:spLocks noGrp="1"/>
          </p:cNvSpPr>
          <p:nvPr>
            <p:ph type="dt" sz="half" idx="10"/>
            <p:custDataLst>
              <p:tags r:id="rId3"/>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19458" name="灯片编号占位符 4"/>
          <p:cNvSpPr>
            <a:spLocks noGrp="1"/>
          </p:cNvSpPr>
          <p:nvPr>
            <p:ph type="sldNum" sz="quarter" idx="12"/>
            <p:custDataLst>
              <p:tags r:id="rId4"/>
            </p:custDataLst>
          </p:nvPr>
        </p:nvSpPr>
        <p:spPr>
          <a:noFill/>
        </p:spPr>
        <p:txBody>
          <a:bodyPr/>
          <a:lstStyle/>
          <a:p>
            <a:fld id="{134E45E0-8D06-41B5-BA89-0F6A198E94B5}" type="slidenum">
              <a:rPr lang="en-US" altLang="zh-CN" smtClean="0"/>
              <a:pPr/>
              <a:t>22</a:t>
            </a:fld>
            <a:endParaRPr lang="en-US" altLang="zh-CN"/>
          </a:p>
        </p:txBody>
      </p:sp>
      <p:sp>
        <p:nvSpPr>
          <p:cNvPr id="2" name="右大括号 1"/>
          <p:cNvSpPr/>
          <p:nvPr>
            <p:custDataLst>
              <p:tags r:id="rId5"/>
            </p:custDataLst>
          </p:nvPr>
        </p:nvSpPr>
        <p:spPr>
          <a:xfrm>
            <a:off x="5868144" y="1700808"/>
            <a:ext cx="504056" cy="1800200"/>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TextBox 2"/>
          <p:cNvSpPr txBox="1"/>
          <p:nvPr>
            <p:custDataLst>
              <p:tags r:id="rId6"/>
            </p:custDataLst>
          </p:nvPr>
        </p:nvSpPr>
        <p:spPr>
          <a:xfrm>
            <a:off x="6338321" y="2329716"/>
            <a:ext cx="2698175" cy="523220"/>
          </a:xfrm>
          <a:prstGeom prst="rect">
            <a:avLst/>
          </a:prstGeom>
          <a:noFill/>
        </p:spPr>
        <p:txBody>
          <a:bodyPr wrap="none" rtlCol="0">
            <a:spAutoFit/>
          </a:bodyPr>
          <a:lstStyle/>
          <a:p>
            <a:r>
              <a:rPr lang="zh-CN" altLang="en-US" sz="2800" b="1" dirty="0">
                <a:solidFill>
                  <a:srgbClr val="0070C0"/>
                </a:solidFill>
                <a:effectLst>
                  <a:outerShdw blurRad="38100" dist="38100" dir="2700000" algn="tl">
                    <a:srgbClr val="000000">
                      <a:alpha val="43137"/>
                    </a:srgbClr>
                  </a:outerShdw>
                </a:effectLst>
              </a:rPr>
              <a:t>因特网组成要素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Rectangle 2"/>
          <p:cNvSpPr>
            <a:spLocks noGrp="1" noChangeArrowheads="1"/>
          </p:cNvSpPr>
          <p:nvPr>
            <p:ph type="title"/>
            <p:custDataLst>
              <p:tags r:id="rId1"/>
            </p:custDataLst>
          </p:nvPr>
        </p:nvSpPr>
        <p:spPr/>
        <p:txBody>
          <a:bodyPr>
            <a:normAutofit/>
          </a:bodyPr>
          <a:lstStyle/>
          <a:p>
            <a:pPr eaLnBrk="1" hangingPunct="1"/>
            <a:r>
              <a:rPr lang="zh-CN" altLang="en-US" sz="4000" dirty="0"/>
              <a:t>什么是因特网？</a:t>
            </a:r>
            <a:r>
              <a:rPr lang="zh-CN" altLang="en-US" sz="3200" dirty="0"/>
              <a:t>构成细节描述</a:t>
            </a:r>
          </a:p>
        </p:txBody>
      </p:sp>
      <p:sp>
        <p:nvSpPr>
          <p:cNvPr id="1047" name="Rectangle 3"/>
          <p:cNvSpPr>
            <a:spLocks noGrp="1" noChangeArrowheads="1"/>
          </p:cNvSpPr>
          <p:nvPr>
            <p:ph idx="1"/>
            <p:custDataLst>
              <p:tags r:id="rId2"/>
            </p:custDataLst>
          </p:nvPr>
        </p:nvSpPr>
        <p:spPr>
          <a:xfrm>
            <a:off x="457200" y="1412776"/>
            <a:ext cx="5000625" cy="5112568"/>
          </a:xfrm>
        </p:spPr>
        <p:txBody>
          <a:bodyPr>
            <a:normAutofit/>
          </a:bodyPr>
          <a:lstStyle/>
          <a:p>
            <a:pPr eaLnBrk="1" hangingPunct="1">
              <a:lnSpc>
                <a:spcPct val="90000"/>
              </a:lnSpc>
            </a:pPr>
            <a:r>
              <a:rPr lang="zh-CN" altLang="en-US" sz="2400" dirty="0"/>
              <a:t>数以百万计的互联的计算设备：</a:t>
            </a:r>
          </a:p>
          <a:p>
            <a:pPr eaLnBrk="1" hangingPunct="1">
              <a:lnSpc>
                <a:spcPct val="90000"/>
              </a:lnSpc>
              <a:buFont typeface="Wingdings" pitchFamily="2" charset="2"/>
              <a:buNone/>
            </a:pPr>
            <a:r>
              <a:rPr lang="zh-CN" altLang="en-US" sz="2400" dirty="0">
                <a:solidFill>
                  <a:srgbClr val="BF0F01"/>
                </a:solidFill>
              </a:rPr>
              <a:t>     </a:t>
            </a:r>
            <a:r>
              <a:rPr lang="zh-CN" altLang="en-US" sz="2400" dirty="0">
                <a:solidFill>
                  <a:srgbClr val="FF0000"/>
                </a:solidFill>
              </a:rPr>
              <a:t>主机</a:t>
            </a:r>
            <a:r>
              <a:rPr lang="en-US" altLang="zh-CN" sz="2400" dirty="0">
                <a:solidFill>
                  <a:srgbClr val="FF0000"/>
                </a:solidFill>
              </a:rPr>
              <a:t>(hosts)</a:t>
            </a:r>
            <a:r>
              <a:rPr lang="zh-CN" altLang="en-US" sz="2400" dirty="0"/>
              <a:t>或</a:t>
            </a:r>
            <a:r>
              <a:rPr lang="zh-CN" altLang="en-US" sz="2400" dirty="0">
                <a:solidFill>
                  <a:srgbClr val="FF0000"/>
                </a:solidFill>
              </a:rPr>
              <a:t>端系统</a:t>
            </a:r>
            <a:r>
              <a:rPr lang="en-US" altLang="zh-CN" sz="2400" dirty="0">
                <a:solidFill>
                  <a:srgbClr val="FF0000"/>
                </a:solidFill>
              </a:rPr>
              <a:t>(end-systems)</a:t>
            </a:r>
          </a:p>
          <a:p>
            <a:pPr lvl="1" eaLnBrk="1" hangingPunct="1">
              <a:lnSpc>
                <a:spcPct val="90000"/>
              </a:lnSpc>
            </a:pPr>
            <a:r>
              <a:rPr lang="zh-CN" altLang="en-US" sz="2000" dirty="0"/>
              <a:t>传统设备：</a:t>
            </a:r>
            <a:r>
              <a:rPr lang="en-US" altLang="zh-CN" sz="1800" dirty="0"/>
              <a:t>PC</a:t>
            </a:r>
            <a:r>
              <a:rPr lang="zh-CN" altLang="en-US" sz="1800" dirty="0"/>
              <a:t>、工作站、服务器</a:t>
            </a:r>
          </a:p>
          <a:p>
            <a:pPr lvl="1" eaLnBrk="1" hangingPunct="1">
              <a:lnSpc>
                <a:spcPct val="90000"/>
              </a:lnSpc>
            </a:pPr>
            <a:r>
              <a:rPr lang="zh-CN" altLang="en-US" sz="2000" dirty="0"/>
              <a:t>非传统设备：</a:t>
            </a:r>
            <a:r>
              <a:rPr lang="zh-CN" altLang="en-US" sz="1800" dirty="0"/>
              <a:t>智能手机、智能家电</a:t>
            </a:r>
            <a:endParaRPr lang="zh-CN" altLang="en-US" sz="2000" dirty="0"/>
          </a:p>
          <a:p>
            <a:pPr lvl="1">
              <a:lnSpc>
                <a:spcPct val="90000"/>
              </a:lnSpc>
            </a:pPr>
            <a:r>
              <a:rPr lang="zh-CN" altLang="en-US" sz="2000" dirty="0"/>
              <a:t>运行</a:t>
            </a:r>
            <a:r>
              <a:rPr lang="zh-CN" altLang="en-US" sz="2000" dirty="0">
                <a:solidFill>
                  <a:srgbClr val="FF0000"/>
                </a:solidFill>
              </a:rPr>
              <a:t>网络应用程序</a:t>
            </a:r>
          </a:p>
          <a:p>
            <a:pPr eaLnBrk="1" hangingPunct="1">
              <a:lnSpc>
                <a:spcPct val="90000"/>
              </a:lnSpc>
            </a:pPr>
            <a:r>
              <a:rPr lang="zh-CN" altLang="en-US" sz="2400" dirty="0">
                <a:solidFill>
                  <a:srgbClr val="FF0000"/>
                </a:solidFill>
              </a:rPr>
              <a:t>通信链路</a:t>
            </a:r>
          </a:p>
          <a:p>
            <a:pPr lvl="1" eaLnBrk="1" hangingPunct="1">
              <a:lnSpc>
                <a:spcPct val="90000"/>
              </a:lnSpc>
            </a:pPr>
            <a:r>
              <a:rPr lang="zh-CN" altLang="en-US" sz="2400" dirty="0"/>
              <a:t>光纤</a:t>
            </a:r>
            <a:r>
              <a:rPr lang="en-US" altLang="zh-CN" sz="2400" dirty="0"/>
              <a:t>,</a:t>
            </a:r>
            <a:r>
              <a:rPr lang="zh-CN" altLang="en-US" sz="2400" dirty="0"/>
              <a:t>铜线</a:t>
            </a:r>
            <a:r>
              <a:rPr lang="en-US" altLang="zh-CN" sz="2400" dirty="0"/>
              <a:t>,</a:t>
            </a:r>
            <a:r>
              <a:rPr lang="zh-CN" altLang="en-US" sz="2400" dirty="0"/>
              <a:t>无线电</a:t>
            </a:r>
            <a:r>
              <a:rPr lang="en-US" altLang="zh-CN" sz="2400" dirty="0"/>
              <a:t>,</a:t>
            </a:r>
            <a:r>
              <a:rPr lang="zh-CN" altLang="en-US" sz="2400" dirty="0"/>
              <a:t>卫星等</a:t>
            </a:r>
            <a:endParaRPr lang="en-US" altLang="zh-CN" sz="2400" dirty="0"/>
          </a:p>
          <a:p>
            <a:pPr lvl="1" eaLnBrk="1" hangingPunct="1">
              <a:lnSpc>
                <a:spcPct val="90000"/>
              </a:lnSpc>
            </a:pPr>
            <a:r>
              <a:rPr lang="zh-CN" altLang="en-US" sz="2400" dirty="0"/>
              <a:t>传输率：</a:t>
            </a:r>
            <a:r>
              <a:rPr lang="zh-CN" altLang="en-US" sz="2400" dirty="0">
                <a:solidFill>
                  <a:srgbClr val="FF0000"/>
                </a:solidFill>
              </a:rPr>
              <a:t>带宽</a:t>
            </a:r>
            <a:r>
              <a:rPr lang="en-US" altLang="zh-CN" sz="2400" dirty="0">
                <a:solidFill>
                  <a:srgbClr val="FF0000"/>
                </a:solidFill>
              </a:rPr>
              <a:t>(</a:t>
            </a:r>
            <a:r>
              <a:rPr lang="en-US" altLang="zh-CN" sz="2400" dirty="0" err="1">
                <a:solidFill>
                  <a:srgbClr val="FF0000"/>
                </a:solidFill>
              </a:rPr>
              <a:t>bandwith</a:t>
            </a:r>
            <a:r>
              <a:rPr lang="en-US" altLang="zh-CN" sz="2400" dirty="0">
                <a:solidFill>
                  <a:srgbClr val="FF0000"/>
                </a:solidFill>
              </a:rPr>
              <a:t>)</a:t>
            </a:r>
            <a:endParaRPr lang="zh-CN" altLang="en-US" sz="2400" dirty="0">
              <a:solidFill>
                <a:srgbClr val="FF0000"/>
              </a:solidFill>
            </a:endParaRPr>
          </a:p>
          <a:p>
            <a:pPr eaLnBrk="1" hangingPunct="1">
              <a:lnSpc>
                <a:spcPct val="90000"/>
              </a:lnSpc>
            </a:pPr>
            <a:r>
              <a:rPr lang="zh-CN" altLang="en-US" sz="2400" dirty="0">
                <a:solidFill>
                  <a:srgbClr val="FF0000"/>
                </a:solidFill>
              </a:rPr>
              <a:t>分组交换设备</a:t>
            </a:r>
          </a:p>
          <a:p>
            <a:pPr eaLnBrk="1" hangingPunct="1">
              <a:lnSpc>
                <a:spcPct val="90000"/>
              </a:lnSpc>
              <a:buFont typeface="Wingdings" pitchFamily="2" charset="2"/>
              <a:buNone/>
            </a:pPr>
            <a:r>
              <a:rPr lang="zh-CN" altLang="en-US" sz="2400" dirty="0">
                <a:solidFill>
                  <a:srgbClr val="BF0F01"/>
                </a:solidFill>
              </a:rPr>
              <a:t>     </a:t>
            </a:r>
            <a:r>
              <a:rPr lang="zh-CN" altLang="en-US" sz="2400" dirty="0"/>
              <a:t>通过网络转发数据</a:t>
            </a:r>
            <a:r>
              <a:rPr lang="zh-CN" altLang="en-US" sz="2400" dirty="0">
                <a:solidFill>
                  <a:srgbClr val="FF0000"/>
                </a:solidFill>
              </a:rPr>
              <a:t>分组</a:t>
            </a:r>
            <a:r>
              <a:rPr lang="en-US" altLang="zh-CN" sz="2400" dirty="0">
                <a:solidFill>
                  <a:srgbClr val="FF0000"/>
                </a:solidFill>
              </a:rPr>
              <a:t>(packets)</a:t>
            </a:r>
            <a:r>
              <a:rPr lang="zh-CN" altLang="en-US" sz="2400" dirty="0"/>
              <a:t>或</a:t>
            </a:r>
            <a:r>
              <a:rPr lang="zh-CN" altLang="en-US" sz="2400" dirty="0">
                <a:solidFill>
                  <a:srgbClr val="FF0000"/>
                </a:solidFill>
              </a:rPr>
              <a:t>数据块</a:t>
            </a:r>
            <a:endParaRPr lang="en-US" altLang="zh-CN" sz="2400" dirty="0">
              <a:solidFill>
                <a:srgbClr val="FF0000"/>
              </a:solidFill>
            </a:endParaRPr>
          </a:p>
          <a:p>
            <a:pPr lvl="1">
              <a:lnSpc>
                <a:spcPct val="90000"/>
              </a:lnSpc>
            </a:pPr>
            <a:r>
              <a:rPr lang="zh-CN" altLang="en-US" sz="2400" dirty="0">
                <a:solidFill>
                  <a:srgbClr val="FF0000"/>
                </a:solidFill>
              </a:rPr>
              <a:t>路由器</a:t>
            </a:r>
            <a:r>
              <a:rPr lang="en-US" altLang="zh-CN" sz="2400" dirty="0">
                <a:solidFill>
                  <a:srgbClr val="FF0000"/>
                </a:solidFill>
              </a:rPr>
              <a:t>(routers)</a:t>
            </a:r>
            <a:r>
              <a:rPr lang="zh-CN" altLang="en-US" sz="2400" dirty="0"/>
              <a:t>和</a:t>
            </a:r>
            <a:r>
              <a:rPr lang="zh-CN" altLang="en-US" sz="2400" dirty="0">
                <a:solidFill>
                  <a:srgbClr val="FF0000"/>
                </a:solidFill>
              </a:rPr>
              <a:t>交换机</a:t>
            </a:r>
            <a:r>
              <a:rPr lang="en-US" altLang="zh-CN" sz="2400" dirty="0">
                <a:solidFill>
                  <a:srgbClr val="FF0000"/>
                </a:solidFill>
              </a:rPr>
              <a:t>(switches)</a:t>
            </a:r>
            <a:endParaRPr lang="zh-CN" altLang="en-US" sz="2400" dirty="0">
              <a:solidFill>
                <a:srgbClr val="FF0000"/>
              </a:solidFill>
            </a:endParaRPr>
          </a:p>
        </p:txBody>
      </p:sp>
      <p:sp>
        <p:nvSpPr>
          <p:cNvPr id="1045" name="日期占位符 6"/>
          <p:cNvSpPr>
            <a:spLocks noGrp="1"/>
          </p:cNvSpPr>
          <p:nvPr>
            <p:ph type="dt" sz="half" idx="10"/>
            <p:custDataLst>
              <p:tags r:id="rId3"/>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1044" name="灯片编号占位符 5"/>
          <p:cNvSpPr>
            <a:spLocks noGrp="1"/>
          </p:cNvSpPr>
          <p:nvPr>
            <p:ph type="sldNum" sz="quarter" idx="12"/>
            <p:custDataLst>
              <p:tags r:id="rId4"/>
            </p:custDataLst>
          </p:nvPr>
        </p:nvSpPr>
        <p:spPr>
          <a:noFill/>
        </p:spPr>
        <p:txBody>
          <a:bodyPr/>
          <a:lstStyle/>
          <a:p>
            <a:fld id="{EEB9C512-C1B6-49DE-BC65-90CB89882756}" type="slidenum">
              <a:rPr lang="en-US" altLang="zh-CN" smtClean="0"/>
              <a:pPr/>
              <a:t>23</a:t>
            </a:fld>
            <a:endParaRPr lang="en-US" altLang="zh-CN"/>
          </a:p>
        </p:txBody>
      </p:sp>
      <p:sp>
        <p:nvSpPr>
          <p:cNvPr id="2" name="动作按钮: 前进或下一项 1">
            <a:hlinkClick r:id="rId8" action="ppaction://hlinksldjump" highlightClick="1"/>
          </p:cNvPr>
          <p:cNvSpPr/>
          <p:nvPr>
            <p:custDataLst>
              <p:tags r:id="rId5"/>
            </p:custDataLst>
          </p:nvPr>
        </p:nvSpPr>
        <p:spPr>
          <a:xfrm>
            <a:off x="8429184" y="6093296"/>
            <a:ext cx="247272" cy="215429"/>
          </a:xfrm>
          <a:prstGeom prst="actionButtonForwardNex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618" name="Group 2">
            <a:extLst>
              <a:ext uri="{FF2B5EF4-FFF2-40B4-BE49-F238E27FC236}">
                <a16:creationId xmlns:a16="http://schemas.microsoft.com/office/drawing/2014/main" id="{8706DE30-D894-4F10-AF94-3D6D3D081A48}"/>
              </a:ext>
            </a:extLst>
          </p:cNvPr>
          <p:cNvGrpSpPr>
            <a:grpSpLocks/>
          </p:cNvGrpSpPr>
          <p:nvPr/>
        </p:nvGrpSpPr>
        <p:grpSpPr bwMode="auto">
          <a:xfrm>
            <a:off x="5153890" y="1466282"/>
            <a:ext cx="3551237" cy="4612368"/>
            <a:chOff x="5202238" y="1384300"/>
            <a:chExt cx="3551237" cy="4612368"/>
          </a:xfrm>
        </p:grpSpPr>
        <p:sp>
          <p:nvSpPr>
            <p:cNvPr id="619" name="Freeform 416">
              <a:extLst>
                <a:ext uri="{FF2B5EF4-FFF2-40B4-BE49-F238E27FC236}">
                  <a16:creationId xmlns:a16="http://schemas.microsoft.com/office/drawing/2014/main" id="{DB5F14A7-800A-461D-B8FD-3319D3CD82EC}"/>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0" name="Freeform 415">
              <a:extLst>
                <a:ext uri="{FF2B5EF4-FFF2-40B4-BE49-F238E27FC236}">
                  <a16:creationId xmlns:a16="http://schemas.microsoft.com/office/drawing/2014/main" id="{B59BC786-4275-42D9-8B67-498D156D127E}"/>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 name="Freeform 665">
              <a:extLst>
                <a:ext uri="{FF2B5EF4-FFF2-40B4-BE49-F238E27FC236}">
                  <a16:creationId xmlns:a16="http://schemas.microsoft.com/office/drawing/2014/main" id="{14039ED2-2FD9-4545-9391-EADB0CAECD23}"/>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22" name="Group 666">
              <a:extLst>
                <a:ext uri="{FF2B5EF4-FFF2-40B4-BE49-F238E27FC236}">
                  <a16:creationId xmlns:a16="http://schemas.microsoft.com/office/drawing/2014/main" id="{C48A0D3D-741F-4208-AF16-29DA55A613E5}"/>
                </a:ext>
              </a:extLst>
            </p:cNvPr>
            <p:cNvGrpSpPr>
              <a:grpSpLocks/>
            </p:cNvGrpSpPr>
            <p:nvPr/>
          </p:nvGrpSpPr>
          <p:grpSpPr bwMode="auto">
            <a:xfrm>
              <a:off x="5329977" y="2980450"/>
              <a:ext cx="1458912" cy="933450"/>
              <a:chOff x="2889" y="1631"/>
              <a:chExt cx="980" cy="743"/>
            </a:xfrm>
          </p:grpSpPr>
          <p:sp>
            <p:nvSpPr>
              <p:cNvPr id="1234" name="Rectangle 667">
                <a:extLst>
                  <a:ext uri="{FF2B5EF4-FFF2-40B4-BE49-F238E27FC236}">
                    <a16:creationId xmlns:a16="http://schemas.microsoft.com/office/drawing/2014/main" id="{26301F19-96B5-484C-BEDF-0F11BA677B8D}"/>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35" name="AutoShape 668">
                <a:extLst>
                  <a:ext uri="{FF2B5EF4-FFF2-40B4-BE49-F238E27FC236}">
                    <a16:creationId xmlns:a16="http://schemas.microsoft.com/office/drawing/2014/main" id="{B17AB064-25E8-43F7-BCF9-12F4FC2283E5}"/>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623" name="Freeform 669">
              <a:extLst>
                <a:ext uri="{FF2B5EF4-FFF2-40B4-BE49-F238E27FC236}">
                  <a16:creationId xmlns:a16="http://schemas.microsoft.com/office/drawing/2014/main" id="{9E9D09A7-6B14-46B3-B6C1-FF4400159839}"/>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4" name="Line 670">
              <a:extLst>
                <a:ext uri="{FF2B5EF4-FFF2-40B4-BE49-F238E27FC236}">
                  <a16:creationId xmlns:a16="http://schemas.microsoft.com/office/drawing/2014/main" id="{3FE8CCA6-BEED-4A87-93D9-AD297C584D2E}"/>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 name="Line 671">
              <a:extLst>
                <a:ext uri="{FF2B5EF4-FFF2-40B4-BE49-F238E27FC236}">
                  <a16:creationId xmlns:a16="http://schemas.microsoft.com/office/drawing/2014/main" id="{86A7FB20-15E6-45AF-8928-1ACFDB7BFBC3}"/>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 name="Line 672">
              <a:extLst>
                <a:ext uri="{FF2B5EF4-FFF2-40B4-BE49-F238E27FC236}">
                  <a16:creationId xmlns:a16="http://schemas.microsoft.com/office/drawing/2014/main" id="{7E46EF03-416D-4B0B-92CD-CC36C5246DD4}"/>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 name="Line 674">
              <a:extLst>
                <a:ext uri="{FF2B5EF4-FFF2-40B4-BE49-F238E27FC236}">
                  <a16:creationId xmlns:a16="http://schemas.microsoft.com/office/drawing/2014/main" id="{5AD2DBE9-04FE-4018-877C-18622B020C30}"/>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8" name="Line 675">
              <a:extLst>
                <a:ext uri="{FF2B5EF4-FFF2-40B4-BE49-F238E27FC236}">
                  <a16:creationId xmlns:a16="http://schemas.microsoft.com/office/drawing/2014/main" id="{2B8A3014-8584-45CA-A4BB-7357FDE92E3F}"/>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9" name="Line 678">
              <a:extLst>
                <a:ext uri="{FF2B5EF4-FFF2-40B4-BE49-F238E27FC236}">
                  <a16:creationId xmlns:a16="http://schemas.microsoft.com/office/drawing/2014/main" id="{7EBF1670-39EC-4FE1-B6BD-BAF1585AD38B}"/>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0" name="Line 679">
              <a:extLst>
                <a:ext uri="{FF2B5EF4-FFF2-40B4-BE49-F238E27FC236}">
                  <a16:creationId xmlns:a16="http://schemas.microsoft.com/office/drawing/2014/main" id="{02DBCE73-F7EC-4EAD-A8E9-98B275707E0E}"/>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1" name="Line 680">
              <a:extLst>
                <a:ext uri="{FF2B5EF4-FFF2-40B4-BE49-F238E27FC236}">
                  <a16:creationId xmlns:a16="http://schemas.microsoft.com/office/drawing/2014/main" id="{FEE1CCB9-BF93-4EE9-BD6E-EFC6720DB112}"/>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2" name="Line 682">
              <a:extLst>
                <a:ext uri="{FF2B5EF4-FFF2-40B4-BE49-F238E27FC236}">
                  <a16:creationId xmlns:a16="http://schemas.microsoft.com/office/drawing/2014/main" id="{D83C0805-F3CE-44C6-B164-D933366FD4A7}"/>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3" name="Line 683">
              <a:extLst>
                <a:ext uri="{FF2B5EF4-FFF2-40B4-BE49-F238E27FC236}">
                  <a16:creationId xmlns:a16="http://schemas.microsoft.com/office/drawing/2014/main" id="{456F8EB1-0F4B-48F5-A417-BB33D7113D15}"/>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634" name="Picture 684" descr="access_point_stylized_small">
              <a:extLst>
                <a:ext uri="{FF2B5EF4-FFF2-40B4-BE49-F238E27FC236}">
                  <a16:creationId xmlns:a16="http://schemas.microsoft.com/office/drawing/2014/main" id="{05F224B9-EF48-4E73-8351-1235E78BEA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 name="Line 685">
              <a:extLst>
                <a:ext uri="{FF2B5EF4-FFF2-40B4-BE49-F238E27FC236}">
                  <a16:creationId xmlns:a16="http://schemas.microsoft.com/office/drawing/2014/main" id="{464F6C25-5CBD-4598-9CEA-B02943EB628F}"/>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6" name="Line 686">
              <a:extLst>
                <a:ext uri="{FF2B5EF4-FFF2-40B4-BE49-F238E27FC236}">
                  <a16:creationId xmlns:a16="http://schemas.microsoft.com/office/drawing/2014/main" id="{84A3279D-7CC6-4553-B241-BFB6E8C253B7}"/>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637" name="Picture 708" descr="access_point_stylized_small">
              <a:extLst>
                <a:ext uri="{FF2B5EF4-FFF2-40B4-BE49-F238E27FC236}">
                  <a16:creationId xmlns:a16="http://schemas.microsoft.com/office/drawing/2014/main" id="{4ECD6A66-F0D2-40E8-BE78-9793B8B85F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8" name="Line 711">
              <a:extLst>
                <a:ext uri="{FF2B5EF4-FFF2-40B4-BE49-F238E27FC236}">
                  <a16:creationId xmlns:a16="http://schemas.microsoft.com/office/drawing/2014/main" id="{A9DB6D3D-5922-494E-A5A3-BEC512A25D3A}"/>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9" name="Line 712">
              <a:extLst>
                <a:ext uri="{FF2B5EF4-FFF2-40B4-BE49-F238E27FC236}">
                  <a16:creationId xmlns:a16="http://schemas.microsoft.com/office/drawing/2014/main" id="{4551307C-DB6D-4C92-AF94-2EF080CC8157}"/>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0" name="Line 713">
              <a:extLst>
                <a:ext uri="{FF2B5EF4-FFF2-40B4-BE49-F238E27FC236}">
                  <a16:creationId xmlns:a16="http://schemas.microsoft.com/office/drawing/2014/main" id="{12DEDFA8-1AF9-452D-AE1B-8976172DDDFE}"/>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1" name="Line 714">
              <a:extLst>
                <a:ext uri="{FF2B5EF4-FFF2-40B4-BE49-F238E27FC236}">
                  <a16:creationId xmlns:a16="http://schemas.microsoft.com/office/drawing/2014/main" id="{6123F092-D871-4F2B-AB1E-5D3CC1649202}"/>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2" name="Line 715">
              <a:extLst>
                <a:ext uri="{FF2B5EF4-FFF2-40B4-BE49-F238E27FC236}">
                  <a16:creationId xmlns:a16="http://schemas.microsoft.com/office/drawing/2014/main" id="{09A76FE1-2D84-431A-8AFD-AA34BB807DD1}"/>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3" name="Line 716">
              <a:extLst>
                <a:ext uri="{FF2B5EF4-FFF2-40B4-BE49-F238E27FC236}">
                  <a16:creationId xmlns:a16="http://schemas.microsoft.com/office/drawing/2014/main" id="{351D11F3-9D7A-4302-91BD-2B83B76BF0E7}"/>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4" name="Line 717">
              <a:extLst>
                <a:ext uri="{FF2B5EF4-FFF2-40B4-BE49-F238E27FC236}">
                  <a16:creationId xmlns:a16="http://schemas.microsoft.com/office/drawing/2014/main" id="{932ED8F1-3A27-41D8-83F1-5C75C02AF6E5}"/>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 name="Line 718">
              <a:extLst>
                <a:ext uri="{FF2B5EF4-FFF2-40B4-BE49-F238E27FC236}">
                  <a16:creationId xmlns:a16="http://schemas.microsoft.com/office/drawing/2014/main" id="{4F6E7B95-3D6B-4908-B0BB-56DAE89CF422}"/>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 name="Line 719">
              <a:extLst>
                <a:ext uri="{FF2B5EF4-FFF2-40B4-BE49-F238E27FC236}">
                  <a16:creationId xmlns:a16="http://schemas.microsoft.com/office/drawing/2014/main" id="{C8F10255-49A4-4A93-8ADF-CD2F306EBE9D}"/>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 name="Line 720">
              <a:extLst>
                <a:ext uri="{FF2B5EF4-FFF2-40B4-BE49-F238E27FC236}">
                  <a16:creationId xmlns:a16="http://schemas.microsoft.com/office/drawing/2014/main" id="{759BF484-0042-471B-B841-5B849FEDB100}"/>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 name="Line 721">
              <a:extLst>
                <a:ext uri="{FF2B5EF4-FFF2-40B4-BE49-F238E27FC236}">
                  <a16:creationId xmlns:a16="http://schemas.microsoft.com/office/drawing/2014/main" id="{FA21D758-3CBE-454A-8E3B-6B8546223E56}"/>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 name="Line 722">
              <a:extLst>
                <a:ext uri="{FF2B5EF4-FFF2-40B4-BE49-F238E27FC236}">
                  <a16:creationId xmlns:a16="http://schemas.microsoft.com/office/drawing/2014/main" id="{D5FD5110-57F5-4A6B-B455-307CCC9E732B}"/>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 name="Line 723">
              <a:extLst>
                <a:ext uri="{FF2B5EF4-FFF2-40B4-BE49-F238E27FC236}">
                  <a16:creationId xmlns:a16="http://schemas.microsoft.com/office/drawing/2014/main" id="{993EBC94-BF0E-41FC-BF00-D5E466AF8212}"/>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 name="Line 724">
              <a:extLst>
                <a:ext uri="{FF2B5EF4-FFF2-40B4-BE49-F238E27FC236}">
                  <a16:creationId xmlns:a16="http://schemas.microsoft.com/office/drawing/2014/main" id="{952CAEEE-8E78-4E3F-9C2E-F1F2DB71402B}"/>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2" name="Line 725">
              <a:extLst>
                <a:ext uri="{FF2B5EF4-FFF2-40B4-BE49-F238E27FC236}">
                  <a16:creationId xmlns:a16="http://schemas.microsoft.com/office/drawing/2014/main" id="{301203F8-FFC0-4A7F-83EC-A5FF153D1E64}"/>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3" name="Line 726">
              <a:extLst>
                <a:ext uri="{FF2B5EF4-FFF2-40B4-BE49-F238E27FC236}">
                  <a16:creationId xmlns:a16="http://schemas.microsoft.com/office/drawing/2014/main" id="{F543C0A7-DAC4-4188-ABF4-AD93FBA419F1}"/>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4" name="Line 727">
              <a:extLst>
                <a:ext uri="{FF2B5EF4-FFF2-40B4-BE49-F238E27FC236}">
                  <a16:creationId xmlns:a16="http://schemas.microsoft.com/office/drawing/2014/main" id="{C295074F-5F4E-43D1-B2DB-8A166F0A89E6}"/>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 name="Line 728">
              <a:extLst>
                <a:ext uri="{FF2B5EF4-FFF2-40B4-BE49-F238E27FC236}">
                  <a16:creationId xmlns:a16="http://schemas.microsoft.com/office/drawing/2014/main" id="{030F792A-B7A4-40D9-B2DD-E2D7FF31DEFA}"/>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 name="Oval 407">
              <a:extLst>
                <a:ext uri="{FF2B5EF4-FFF2-40B4-BE49-F238E27FC236}">
                  <a16:creationId xmlns:a16="http://schemas.microsoft.com/office/drawing/2014/main" id="{C13C7607-7F9D-46BF-A7FC-81B6DA2598CC}"/>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57" name="Rectangle 410">
              <a:extLst>
                <a:ext uri="{FF2B5EF4-FFF2-40B4-BE49-F238E27FC236}">
                  <a16:creationId xmlns:a16="http://schemas.microsoft.com/office/drawing/2014/main" id="{94C35126-DC44-4D98-A99F-3B8F12A79ADE}"/>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58" name="Oval 411">
              <a:extLst>
                <a:ext uri="{FF2B5EF4-FFF2-40B4-BE49-F238E27FC236}">
                  <a16:creationId xmlns:a16="http://schemas.microsoft.com/office/drawing/2014/main" id="{4DECAD1C-0895-4E39-A799-9AC616AAC56D}"/>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59" name="Group 732">
              <a:extLst>
                <a:ext uri="{FF2B5EF4-FFF2-40B4-BE49-F238E27FC236}">
                  <a16:creationId xmlns:a16="http://schemas.microsoft.com/office/drawing/2014/main" id="{8F368D4B-C89D-412B-891C-ADC4E4F54825}"/>
                </a:ext>
              </a:extLst>
            </p:cNvPr>
            <p:cNvGrpSpPr>
              <a:grpSpLocks/>
            </p:cNvGrpSpPr>
            <p:nvPr/>
          </p:nvGrpSpPr>
          <p:grpSpPr bwMode="auto">
            <a:xfrm>
              <a:off x="6430963" y="2519363"/>
              <a:ext cx="219075" cy="52387"/>
              <a:chOff x="2468" y="1332"/>
              <a:chExt cx="310" cy="60"/>
            </a:xfrm>
          </p:grpSpPr>
          <p:sp>
            <p:nvSpPr>
              <p:cNvPr id="1232" name="Freeform 733">
                <a:extLst>
                  <a:ext uri="{FF2B5EF4-FFF2-40B4-BE49-F238E27FC236}">
                    <a16:creationId xmlns:a16="http://schemas.microsoft.com/office/drawing/2014/main" id="{14F816CC-18B9-48E6-8EA9-0D217F43E29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233" name="Freeform 734">
                <a:extLst>
                  <a:ext uri="{FF2B5EF4-FFF2-40B4-BE49-F238E27FC236}">
                    <a16:creationId xmlns:a16="http://schemas.microsoft.com/office/drawing/2014/main" id="{640D10D3-D4A8-4606-83CB-EEA8ACC51A2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60" name="Line 735">
              <a:extLst>
                <a:ext uri="{FF2B5EF4-FFF2-40B4-BE49-F238E27FC236}">
                  <a16:creationId xmlns:a16="http://schemas.microsoft.com/office/drawing/2014/main" id="{2F764E07-1241-4EB8-9448-36C8D763883C}"/>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1" name="Line 736">
              <a:extLst>
                <a:ext uri="{FF2B5EF4-FFF2-40B4-BE49-F238E27FC236}">
                  <a16:creationId xmlns:a16="http://schemas.microsoft.com/office/drawing/2014/main" id="{BA960EB1-FC4E-4658-B6C4-255175E2A901}"/>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62" name="Group 737">
              <a:extLst>
                <a:ext uri="{FF2B5EF4-FFF2-40B4-BE49-F238E27FC236}">
                  <a16:creationId xmlns:a16="http://schemas.microsoft.com/office/drawing/2014/main" id="{B3F18E69-385E-4C16-A460-2CE5B65766D8}"/>
                </a:ext>
              </a:extLst>
            </p:cNvPr>
            <p:cNvGrpSpPr>
              <a:grpSpLocks/>
            </p:cNvGrpSpPr>
            <p:nvPr/>
          </p:nvGrpSpPr>
          <p:grpSpPr bwMode="auto">
            <a:xfrm>
              <a:off x="7202488" y="2493963"/>
              <a:ext cx="390525" cy="174625"/>
              <a:chOff x="4334" y="1470"/>
              <a:chExt cx="246" cy="107"/>
            </a:xfrm>
          </p:grpSpPr>
          <p:sp>
            <p:nvSpPr>
              <p:cNvPr id="1224" name="Oval 407">
                <a:extLst>
                  <a:ext uri="{FF2B5EF4-FFF2-40B4-BE49-F238E27FC236}">
                    <a16:creationId xmlns:a16="http://schemas.microsoft.com/office/drawing/2014/main" id="{7E6A7544-860C-46AA-8617-D668C4CEA34A}"/>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225" name="Rectangle 410">
                <a:extLst>
                  <a:ext uri="{FF2B5EF4-FFF2-40B4-BE49-F238E27FC236}">
                    <a16:creationId xmlns:a16="http://schemas.microsoft.com/office/drawing/2014/main" id="{BAC60733-CCC0-401A-860A-E344FF72C172}"/>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226" name="Oval 411">
                <a:extLst>
                  <a:ext uri="{FF2B5EF4-FFF2-40B4-BE49-F238E27FC236}">
                    <a16:creationId xmlns:a16="http://schemas.microsoft.com/office/drawing/2014/main" id="{4F7A9EA9-0F1C-478D-8379-8449F35E0A6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227" name="Group 741">
                <a:extLst>
                  <a:ext uri="{FF2B5EF4-FFF2-40B4-BE49-F238E27FC236}">
                    <a16:creationId xmlns:a16="http://schemas.microsoft.com/office/drawing/2014/main" id="{CFF2616D-DA9E-4A9B-82C9-CD00D2E0AF3B}"/>
                  </a:ext>
                </a:extLst>
              </p:cNvPr>
              <p:cNvGrpSpPr>
                <a:grpSpLocks/>
              </p:cNvGrpSpPr>
              <p:nvPr/>
            </p:nvGrpSpPr>
            <p:grpSpPr bwMode="auto">
              <a:xfrm>
                <a:off x="4383" y="1488"/>
                <a:ext cx="138" cy="33"/>
                <a:chOff x="2468" y="1332"/>
                <a:chExt cx="310" cy="60"/>
              </a:xfrm>
            </p:grpSpPr>
            <p:sp>
              <p:nvSpPr>
                <p:cNvPr id="1230" name="Freeform 742">
                  <a:extLst>
                    <a:ext uri="{FF2B5EF4-FFF2-40B4-BE49-F238E27FC236}">
                      <a16:creationId xmlns:a16="http://schemas.microsoft.com/office/drawing/2014/main" id="{EE654459-8657-4993-9682-71EB35CF51C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231" name="Freeform 743">
                  <a:extLst>
                    <a:ext uri="{FF2B5EF4-FFF2-40B4-BE49-F238E27FC236}">
                      <a16:creationId xmlns:a16="http://schemas.microsoft.com/office/drawing/2014/main" id="{5E5A1B02-3511-4ABF-81AB-BDDE5C8396B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228" name="Line 744">
                <a:extLst>
                  <a:ext uri="{FF2B5EF4-FFF2-40B4-BE49-F238E27FC236}">
                    <a16:creationId xmlns:a16="http://schemas.microsoft.com/office/drawing/2014/main" id="{F44254F8-0450-4CD5-AB6D-85E18D161D73}"/>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 name="Line 745">
                <a:extLst>
                  <a:ext uri="{FF2B5EF4-FFF2-40B4-BE49-F238E27FC236}">
                    <a16:creationId xmlns:a16="http://schemas.microsoft.com/office/drawing/2014/main" id="{AE9252F8-463C-4353-9A15-923530B44D54}"/>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3" name="Group 746">
              <a:extLst>
                <a:ext uri="{FF2B5EF4-FFF2-40B4-BE49-F238E27FC236}">
                  <a16:creationId xmlns:a16="http://schemas.microsoft.com/office/drawing/2014/main" id="{B9F045BA-6F40-4165-8BB7-583471224262}"/>
                </a:ext>
              </a:extLst>
            </p:cNvPr>
            <p:cNvGrpSpPr>
              <a:grpSpLocks/>
            </p:cNvGrpSpPr>
            <p:nvPr/>
          </p:nvGrpSpPr>
          <p:grpSpPr bwMode="auto">
            <a:xfrm>
              <a:off x="7213600" y="2757488"/>
              <a:ext cx="390525" cy="174625"/>
              <a:chOff x="4334" y="1470"/>
              <a:chExt cx="246" cy="107"/>
            </a:xfrm>
          </p:grpSpPr>
          <p:sp>
            <p:nvSpPr>
              <p:cNvPr id="1216" name="Oval 407">
                <a:extLst>
                  <a:ext uri="{FF2B5EF4-FFF2-40B4-BE49-F238E27FC236}">
                    <a16:creationId xmlns:a16="http://schemas.microsoft.com/office/drawing/2014/main" id="{7F9940F8-0062-4353-BF45-D47DE875BEBE}"/>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217" name="Rectangle 410">
                <a:extLst>
                  <a:ext uri="{FF2B5EF4-FFF2-40B4-BE49-F238E27FC236}">
                    <a16:creationId xmlns:a16="http://schemas.microsoft.com/office/drawing/2014/main" id="{337A496F-EE15-4936-966C-4B3E635F135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218" name="Oval 411">
                <a:extLst>
                  <a:ext uri="{FF2B5EF4-FFF2-40B4-BE49-F238E27FC236}">
                    <a16:creationId xmlns:a16="http://schemas.microsoft.com/office/drawing/2014/main" id="{794D46EE-E7E1-4B46-ACED-4B02732EBE4D}"/>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219" name="Group 750">
                <a:extLst>
                  <a:ext uri="{FF2B5EF4-FFF2-40B4-BE49-F238E27FC236}">
                    <a16:creationId xmlns:a16="http://schemas.microsoft.com/office/drawing/2014/main" id="{921F0353-F941-484E-9F64-3786C910AE4C}"/>
                  </a:ext>
                </a:extLst>
              </p:cNvPr>
              <p:cNvGrpSpPr>
                <a:grpSpLocks/>
              </p:cNvGrpSpPr>
              <p:nvPr/>
            </p:nvGrpSpPr>
            <p:grpSpPr bwMode="auto">
              <a:xfrm>
                <a:off x="4383" y="1488"/>
                <a:ext cx="138" cy="33"/>
                <a:chOff x="2468" y="1332"/>
                <a:chExt cx="310" cy="60"/>
              </a:xfrm>
            </p:grpSpPr>
            <p:sp>
              <p:nvSpPr>
                <p:cNvPr id="1222" name="Freeform 751">
                  <a:extLst>
                    <a:ext uri="{FF2B5EF4-FFF2-40B4-BE49-F238E27FC236}">
                      <a16:creationId xmlns:a16="http://schemas.microsoft.com/office/drawing/2014/main" id="{814F55A5-9E84-4AD6-895A-74C01CADA45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223" name="Freeform 752">
                  <a:extLst>
                    <a:ext uri="{FF2B5EF4-FFF2-40B4-BE49-F238E27FC236}">
                      <a16:creationId xmlns:a16="http://schemas.microsoft.com/office/drawing/2014/main" id="{5BD9923C-D4BC-434A-8B46-F7AD66CEBE1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220" name="Line 753">
                <a:extLst>
                  <a:ext uri="{FF2B5EF4-FFF2-40B4-BE49-F238E27FC236}">
                    <a16:creationId xmlns:a16="http://schemas.microsoft.com/office/drawing/2014/main" id="{17A7F33A-05B4-425E-929C-D47AD55F32AB}"/>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1" name="Line 754">
                <a:extLst>
                  <a:ext uri="{FF2B5EF4-FFF2-40B4-BE49-F238E27FC236}">
                    <a16:creationId xmlns:a16="http://schemas.microsoft.com/office/drawing/2014/main" id="{C2DF5028-6196-419E-9DAB-5BEB8A71F8C8}"/>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4" name="Group 764">
              <a:extLst>
                <a:ext uri="{FF2B5EF4-FFF2-40B4-BE49-F238E27FC236}">
                  <a16:creationId xmlns:a16="http://schemas.microsoft.com/office/drawing/2014/main" id="{8B51E214-18AB-41A3-8013-741FF761E2C0}"/>
                </a:ext>
              </a:extLst>
            </p:cNvPr>
            <p:cNvGrpSpPr>
              <a:grpSpLocks/>
            </p:cNvGrpSpPr>
            <p:nvPr/>
          </p:nvGrpSpPr>
          <p:grpSpPr bwMode="auto">
            <a:xfrm>
              <a:off x="7689850" y="2393950"/>
              <a:ext cx="390525" cy="174625"/>
              <a:chOff x="4334" y="1470"/>
              <a:chExt cx="246" cy="107"/>
            </a:xfrm>
          </p:grpSpPr>
          <p:sp>
            <p:nvSpPr>
              <p:cNvPr id="1208" name="Oval 407">
                <a:extLst>
                  <a:ext uri="{FF2B5EF4-FFF2-40B4-BE49-F238E27FC236}">
                    <a16:creationId xmlns:a16="http://schemas.microsoft.com/office/drawing/2014/main" id="{EBD5D4E1-5658-4115-AF13-F0BADD25AB3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209" name="Rectangle 410">
                <a:extLst>
                  <a:ext uri="{FF2B5EF4-FFF2-40B4-BE49-F238E27FC236}">
                    <a16:creationId xmlns:a16="http://schemas.microsoft.com/office/drawing/2014/main" id="{94A199B8-C00E-4395-8D0C-7CAFC66A6FC7}"/>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210" name="Oval 411">
                <a:extLst>
                  <a:ext uri="{FF2B5EF4-FFF2-40B4-BE49-F238E27FC236}">
                    <a16:creationId xmlns:a16="http://schemas.microsoft.com/office/drawing/2014/main" id="{548555E3-2646-471E-92E3-D7AC60534692}"/>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211" name="Group 768">
                <a:extLst>
                  <a:ext uri="{FF2B5EF4-FFF2-40B4-BE49-F238E27FC236}">
                    <a16:creationId xmlns:a16="http://schemas.microsoft.com/office/drawing/2014/main" id="{7EAF65C4-1BE0-4307-A86C-785933C9276F}"/>
                  </a:ext>
                </a:extLst>
              </p:cNvPr>
              <p:cNvGrpSpPr>
                <a:grpSpLocks/>
              </p:cNvGrpSpPr>
              <p:nvPr/>
            </p:nvGrpSpPr>
            <p:grpSpPr bwMode="auto">
              <a:xfrm>
                <a:off x="4383" y="1488"/>
                <a:ext cx="138" cy="33"/>
                <a:chOff x="2468" y="1332"/>
                <a:chExt cx="310" cy="60"/>
              </a:xfrm>
            </p:grpSpPr>
            <p:sp>
              <p:nvSpPr>
                <p:cNvPr id="1214" name="Freeform 769">
                  <a:extLst>
                    <a:ext uri="{FF2B5EF4-FFF2-40B4-BE49-F238E27FC236}">
                      <a16:creationId xmlns:a16="http://schemas.microsoft.com/office/drawing/2014/main" id="{473B85CF-FCF0-4CC4-8A03-D01AF7ED72D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215" name="Freeform 770">
                  <a:extLst>
                    <a:ext uri="{FF2B5EF4-FFF2-40B4-BE49-F238E27FC236}">
                      <a16:creationId xmlns:a16="http://schemas.microsoft.com/office/drawing/2014/main" id="{DFBBDAA7-F9DB-4194-B976-60E20B68FA6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212" name="Line 771">
                <a:extLst>
                  <a:ext uri="{FF2B5EF4-FFF2-40B4-BE49-F238E27FC236}">
                    <a16:creationId xmlns:a16="http://schemas.microsoft.com/office/drawing/2014/main" id="{369F61F3-AFC4-4DB9-B26D-5AB55DAB5AE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3" name="Line 772">
                <a:extLst>
                  <a:ext uri="{FF2B5EF4-FFF2-40B4-BE49-F238E27FC236}">
                    <a16:creationId xmlns:a16="http://schemas.microsoft.com/office/drawing/2014/main" id="{3FFF7CA9-A024-49EE-B6D6-719277DF3B65}"/>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65" name="Line 782">
              <a:extLst>
                <a:ext uri="{FF2B5EF4-FFF2-40B4-BE49-F238E27FC236}">
                  <a16:creationId xmlns:a16="http://schemas.microsoft.com/office/drawing/2014/main" id="{89E6AB28-2026-46FC-94E9-100D919FE72A}"/>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66" name="Group 801">
              <a:extLst>
                <a:ext uri="{FF2B5EF4-FFF2-40B4-BE49-F238E27FC236}">
                  <a16:creationId xmlns:a16="http://schemas.microsoft.com/office/drawing/2014/main" id="{41EB9E71-9C0C-4262-B037-DBC88D8AFD5D}"/>
                </a:ext>
              </a:extLst>
            </p:cNvPr>
            <p:cNvGrpSpPr>
              <a:grpSpLocks/>
            </p:cNvGrpSpPr>
            <p:nvPr/>
          </p:nvGrpSpPr>
          <p:grpSpPr bwMode="auto">
            <a:xfrm>
              <a:off x="7591425" y="4806950"/>
              <a:ext cx="622300" cy="244475"/>
              <a:chOff x="4334" y="1470"/>
              <a:chExt cx="246" cy="107"/>
            </a:xfrm>
          </p:grpSpPr>
          <p:sp>
            <p:nvSpPr>
              <p:cNvPr id="1200" name="Oval 407">
                <a:extLst>
                  <a:ext uri="{FF2B5EF4-FFF2-40B4-BE49-F238E27FC236}">
                    <a16:creationId xmlns:a16="http://schemas.microsoft.com/office/drawing/2014/main" id="{2311E1AD-CB16-4786-B5A9-37AE772BDD5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201" name="Rectangle 410">
                <a:extLst>
                  <a:ext uri="{FF2B5EF4-FFF2-40B4-BE49-F238E27FC236}">
                    <a16:creationId xmlns:a16="http://schemas.microsoft.com/office/drawing/2014/main" id="{07DCBEE5-56F5-4A2C-BA36-3B9BACC6DD1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202" name="Oval 411">
                <a:extLst>
                  <a:ext uri="{FF2B5EF4-FFF2-40B4-BE49-F238E27FC236}">
                    <a16:creationId xmlns:a16="http://schemas.microsoft.com/office/drawing/2014/main" id="{B22ACB74-2309-4ED4-8C67-2401700BA5F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203" name="Group 805">
                <a:extLst>
                  <a:ext uri="{FF2B5EF4-FFF2-40B4-BE49-F238E27FC236}">
                    <a16:creationId xmlns:a16="http://schemas.microsoft.com/office/drawing/2014/main" id="{EC5A7443-0A6B-499C-AE1F-B61FE2AF7AA7}"/>
                  </a:ext>
                </a:extLst>
              </p:cNvPr>
              <p:cNvGrpSpPr>
                <a:grpSpLocks/>
              </p:cNvGrpSpPr>
              <p:nvPr/>
            </p:nvGrpSpPr>
            <p:grpSpPr bwMode="auto">
              <a:xfrm>
                <a:off x="4383" y="1488"/>
                <a:ext cx="138" cy="33"/>
                <a:chOff x="2468" y="1332"/>
                <a:chExt cx="310" cy="60"/>
              </a:xfrm>
            </p:grpSpPr>
            <p:sp>
              <p:nvSpPr>
                <p:cNvPr id="1206" name="Freeform 806">
                  <a:extLst>
                    <a:ext uri="{FF2B5EF4-FFF2-40B4-BE49-F238E27FC236}">
                      <a16:creationId xmlns:a16="http://schemas.microsoft.com/office/drawing/2014/main" id="{4BAFE2BC-1DE1-4455-BBD8-46C9915815A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207" name="Freeform 807">
                  <a:extLst>
                    <a:ext uri="{FF2B5EF4-FFF2-40B4-BE49-F238E27FC236}">
                      <a16:creationId xmlns:a16="http://schemas.microsoft.com/office/drawing/2014/main" id="{1498696D-F54B-4325-BEAD-7D7BB6DBA29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204" name="Line 808">
                <a:extLst>
                  <a:ext uri="{FF2B5EF4-FFF2-40B4-BE49-F238E27FC236}">
                    <a16:creationId xmlns:a16="http://schemas.microsoft.com/office/drawing/2014/main" id="{0F07FCA1-BE77-4614-A616-2080419C7610}"/>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5" name="Line 809">
                <a:extLst>
                  <a:ext uri="{FF2B5EF4-FFF2-40B4-BE49-F238E27FC236}">
                    <a16:creationId xmlns:a16="http://schemas.microsoft.com/office/drawing/2014/main" id="{71E974CF-FC74-41A6-9943-3CCFBC8095FC}"/>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7" name="Group 810">
              <a:extLst>
                <a:ext uri="{FF2B5EF4-FFF2-40B4-BE49-F238E27FC236}">
                  <a16:creationId xmlns:a16="http://schemas.microsoft.com/office/drawing/2014/main" id="{566DDC01-83AB-42F7-A20C-1ABF93C44611}"/>
                </a:ext>
              </a:extLst>
            </p:cNvPr>
            <p:cNvGrpSpPr>
              <a:grpSpLocks/>
            </p:cNvGrpSpPr>
            <p:nvPr/>
          </p:nvGrpSpPr>
          <p:grpSpPr bwMode="auto">
            <a:xfrm>
              <a:off x="6965950" y="4508500"/>
              <a:ext cx="622300" cy="244475"/>
              <a:chOff x="4334" y="1470"/>
              <a:chExt cx="246" cy="107"/>
            </a:xfrm>
          </p:grpSpPr>
          <p:sp>
            <p:nvSpPr>
              <p:cNvPr id="1192" name="Oval 407">
                <a:extLst>
                  <a:ext uri="{FF2B5EF4-FFF2-40B4-BE49-F238E27FC236}">
                    <a16:creationId xmlns:a16="http://schemas.microsoft.com/office/drawing/2014/main" id="{969F7155-9C71-4F48-B114-461F565E67A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93" name="Rectangle 410">
                <a:extLst>
                  <a:ext uri="{FF2B5EF4-FFF2-40B4-BE49-F238E27FC236}">
                    <a16:creationId xmlns:a16="http://schemas.microsoft.com/office/drawing/2014/main" id="{4018B356-2852-4729-BAB9-ED33678FE72C}"/>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94" name="Oval 411">
                <a:extLst>
                  <a:ext uri="{FF2B5EF4-FFF2-40B4-BE49-F238E27FC236}">
                    <a16:creationId xmlns:a16="http://schemas.microsoft.com/office/drawing/2014/main" id="{6B2A69D8-037E-4B7D-8FCD-97071F07196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95" name="Group 814">
                <a:extLst>
                  <a:ext uri="{FF2B5EF4-FFF2-40B4-BE49-F238E27FC236}">
                    <a16:creationId xmlns:a16="http://schemas.microsoft.com/office/drawing/2014/main" id="{84846620-F832-4AC7-84CE-D180BB60C60E}"/>
                  </a:ext>
                </a:extLst>
              </p:cNvPr>
              <p:cNvGrpSpPr>
                <a:grpSpLocks/>
              </p:cNvGrpSpPr>
              <p:nvPr/>
            </p:nvGrpSpPr>
            <p:grpSpPr bwMode="auto">
              <a:xfrm>
                <a:off x="4383" y="1488"/>
                <a:ext cx="138" cy="33"/>
                <a:chOff x="2468" y="1332"/>
                <a:chExt cx="310" cy="60"/>
              </a:xfrm>
            </p:grpSpPr>
            <p:sp>
              <p:nvSpPr>
                <p:cNvPr id="1198" name="Freeform 815">
                  <a:extLst>
                    <a:ext uri="{FF2B5EF4-FFF2-40B4-BE49-F238E27FC236}">
                      <a16:creationId xmlns:a16="http://schemas.microsoft.com/office/drawing/2014/main" id="{AFD97BE9-78AD-457B-93AC-364C099B593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99" name="Freeform 816">
                  <a:extLst>
                    <a:ext uri="{FF2B5EF4-FFF2-40B4-BE49-F238E27FC236}">
                      <a16:creationId xmlns:a16="http://schemas.microsoft.com/office/drawing/2014/main" id="{42F4E3BA-63FE-44C4-BA1F-A890A8A3CE4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96" name="Line 817">
                <a:extLst>
                  <a:ext uri="{FF2B5EF4-FFF2-40B4-BE49-F238E27FC236}">
                    <a16:creationId xmlns:a16="http://schemas.microsoft.com/office/drawing/2014/main" id="{486612A2-F050-4CB9-85D1-A99E6359CA4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7" name="Line 818">
                <a:extLst>
                  <a:ext uri="{FF2B5EF4-FFF2-40B4-BE49-F238E27FC236}">
                    <a16:creationId xmlns:a16="http://schemas.microsoft.com/office/drawing/2014/main" id="{E734FD42-0E9C-434A-A75C-D0AF057F7CB6}"/>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8" name="Group 819">
              <a:extLst>
                <a:ext uri="{FF2B5EF4-FFF2-40B4-BE49-F238E27FC236}">
                  <a16:creationId xmlns:a16="http://schemas.microsoft.com/office/drawing/2014/main" id="{65FDDDC2-20B6-40EA-BAA9-31A2BCDE2E0D}"/>
                </a:ext>
              </a:extLst>
            </p:cNvPr>
            <p:cNvGrpSpPr>
              <a:grpSpLocks/>
            </p:cNvGrpSpPr>
            <p:nvPr/>
          </p:nvGrpSpPr>
          <p:grpSpPr bwMode="auto">
            <a:xfrm>
              <a:off x="6242050" y="4851400"/>
              <a:ext cx="622300" cy="244475"/>
              <a:chOff x="4334" y="1470"/>
              <a:chExt cx="246" cy="107"/>
            </a:xfrm>
          </p:grpSpPr>
          <p:sp>
            <p:nvSpPr>
              <p:cNvPr id="1184" name="Oval 407">
                <a:extLst>
                  <a:ext uri="{FF2B5EF4-FFF2-40B4-BE49-F238E27FC236}">
                    <a16:creationId xmlns:a16="http://schemas.microsoft.com/office/drawing/2014/main" id="{98AB1868-3F11-46BA-98A7-1FAD4324C847}"/>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85" name="Rectangle 410">
                <a:extLst>
                  <a:ext uri="{FF2B5EF4-FFF2-40B4-BE49-F238E27FC236}">
                    <a16:creationId xmlns:a16="http://schemas.microsoft.com/office/drawing/2014/main" id="{B747116A-2A98-49A3-9303-1034F92C4C12}"/>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86" name="Oval 411">
                <a:extLst>
                  <a:ext uri="{FF2B5EF4-FFF2-40B4-BE49-F238E27FC236}">
                    <a16:creationId xmlns:a16="http://schemas.microsoft.com/office/drawing/2014/main" id="{5A4C9721-DBBA-4780-939E-6D66CB1E754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87" name="Group 823">
                <a:extLst>
                  <a:ext uri="{FF2B5EF4-FFF2-40B4-BE49-F238E27FC236}">
                    <a16:creationId xmlns:a16="http://schemas.microsoft.com/office/drawing/2014/main" id="{3AE3117B-8C18-490B-B0DB-DFB7C02389AC}"/>
                  </a:ext>
                </a:extLst>
              </p:cNvPr>
              <p:cNvGrpSpPr>
                <a:grpSpLocks/>
              </p:cNvGrpSpPr>
              <p:nvPr/>
            </p:nvGrpSpPr>
            <p:grpSpPr bwMode="auto">
              <a:xfrm>
                <a:off x="4383" y="1488"/>
                <a:ext cx="138" cy="33"/>
                <a:chOff x="2468" y="1332"/>
                <a:chExt cx="310" cy="60"/>
              </a:xfrm>
            </p:grpSpPr>
            <p:sp>
              <p:nvSpPr>
                <p:cNvPr id="1190" name="Freeform 824">
                  <a:extLst>
                    <a:ext uri="{FF2B5EF4-FFF2-40B4-BE49-F238E27FC236}">
                      <a16:creationId xmlns:a16="http://schemas.microsoft.com/office/drawing/2014/main" id="{8BDDB3BC-E655-40C4-AE13-2367F5B6AF7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91" name="Freeform 825">
                  <a:extLst>
                    <a:ext uri="{FF2B5EF4-FFF2-40B4-BE49-F238E27FC236}">
                      <a16:creationId xmlns:a16="http://schemas.microsoft.com/office/drawing/2014/main" id="{28D94EB6-B6C4-44D3-8B00-04270E205D3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88" name="Line 826">
                <a:extLst>
                  <a:ext uri="{FF2B5EF4-FFF2-40B4-BE49-F238E27FC236}">
                    <a16:creationId xmlns:a16="http://schemas.microsoft.com/office/drawing/2014/main" id="{C84278A6-4D54-4D2E-A0D4-10E22FE1F95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9" name="Line 827">
                <a:extLst>
                  <a:ext uri="{FF2B5EF4-FFF2-40B4-BE49-F238E27FC236}">
                    <a16:creationId xmlns:a16="http://schemas.microsoft.com/office/drawing/2014/main" id="{B3CA525D-5D17-4C71-9D52-55ABD78BCDDF}"/>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9" name="Group 828">
              <a:extLst>
                <a:ext uri="{FF2B5EF4-FFF2-40B4-BE49-F238E27FC236}">
                  <a16:creationId xmlns:a16="http://schemas.microsoft.com/office/drawing/2014/main" id="{79AADC05-9F37-4505-A033-0D5152E28312}"/>
                </a:ext>
              </a:extLst>
            </p:cNvPr>
            <p:cNvGrpSpPr>
              <a:grpSpLocks/>
            </p:cNvGrpSpPr>
            <p:nvPr/>
          </p:nvGrpSpPr>
          <p:grpSpPr bwMode="auto">
            <a:xfrm>
              <a:off x="6051550" y="3644900"/>
              <a:ext cx="390525" cy="171450"/>
              <a:chOff x="4334" y="1470"/>
              <a:chExt cx="246" cy="107"/>
            </a:xfrm>
          </p:grpSpPr>
          <p:sp>
            <p:nvSpPr>
              <p:cNvPr id="1176" name="Oval 407">
                <a:extLst>
                  <a:ext uri="{FF2B5EF4-FFF2-40B4-BE49-F238E27FC236}">
                    <a16:creationId xmlns:a16="http://schemas.microsoft.com/office/drawing/2014/main" id="{36D6679B-4101-45D2-A8B6-C70407F893E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77" name="Rectangle 410">
                <a:extLst>
                  <a:ext uri="{FF2B5EF4-FFF2-40B4-BE49-F238E27FC236}">
                    <a16:creationId xmlns:a16="http://schemas.microsoft.com/office/drawing/2014/main" id="{C755C147-1A14-472B-885C-DA698F20B8D0}"/>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78" name="Oval 411">
                <a:extLst>
                  <a:ext uri="{FF2B5EF4-FFF2-40B4-BE49-F238E27FC236}">
                    <a16:creationId xmlns:a16="http://schemas.microsoft.com/office/drawing/2014/main" id="{3CB49009-EB53-4A1E-9259-39F486E4D12C}"/>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79" name="Group 832">
                <a:extLst>
                  <a:ext uri="{FF2B5EF4-FFF2-40B4-BE49-F238E27FC236}">
                    <a16:creationId xmlns:a16="http://schemas.microsoft.com/office/drawing/2014/main" id="{99CB01A9-8E5B-490C-9E0F-B48F2EB40FEA}"/>
                  </a:ext>
                </a:extLst>
              </p:cNvPr>
              <p:cNvGrpSpPr>
                <a:grpSpLocks/>
              </p:cNvGrpSpPr>
              <p:nvPr/>
            </p:nvGrpSpPr>
            <p:grpSpPr bwMode="auto">
              <a:xfrm>
                <a:off x="4383" y="1488"/>
                <a:ext cx="138" cy="33"/>
                <a:chOff x="2468" y="1332"/>
                <a:chExt cx="310" cy="60"/>
              </a:xfrm>
            </p:grpSpPr>
            <p:sp>
              <p:nvSpPr>
                <p:cNvPr id="1182" name="Freeform 833">
                  <a:extLst>
                    <a:ext uri="{FF2B5EF4-FFF2-40B4-BE49-F238E27FC236}">
                      <a16:creationId xmlns:a16="http://schemas.microsoft.com/office/drawing/2014/main" id="{AA3638F4-9618-495D-A5CE-E5051F4C7E8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83" name="Freeform 834">
                  <a:extLst>
                    <a:ext uri="{FF2B5EF4-FFF2-40B4-BE49-F238E27FC236}">
                      <a16:creationId xmlns:a16="http://schemas.microsoft.com/office/drawing/2014/main" id="{F96260F3-EA55-4875-9733-FE416D8A269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80" name="Line 835">
                <a:extLst>
                  <a:ext uri="{FF2B5EF4-FFF2-40B4-BE49-F238E27FC236}">
                    <a16:creationId xmlns:a16="http://schemas.microsoft.com/office/drawing/2014/main" id="{799FB81F-DF13-4FA8-BE74-BCA729FF3C13}"/>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1" name="Line 836">
                <a:extLst>
                  <a:ext uri="{FF2B5EF4-FFF2-40B4-BE49-F238E27FC236}">
                    <a16:creationId xmlns:a16="http://schemas.microsoft.com/office/drawing/2014/main" id="{DF9F93DC-B5BF-43ED-A601-762AE5FD93E6}"/>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0" name="Group 846">
              <a:extLst>
                <a:ext uri="{FF2B5EF4-FFF2-40B4-BE49-F238E27FC236}">
                  <a16:creationId xmlns:a16="http://schemas.microsoft.com/office/drawing/2014/main" id="{CE19BFC8-5573-4A31-9B1C-162226F36F73}"/>
                </a:ext>
              </a:extLst>
            </p:cNvPr>
            <p:cNvGrpSpPr>
              <a:grpSpLocks/>
            </p:cNvGrpSpPr>
            <p:nvPr/>
          </p:nvGrpSpPr>
          <p:grpSpPr bwMode="auto">
            <a:xfrm>
              <a:off x="6138863" y="1989138"/>
              <a:ext cx="282575" cy="477837"/>
              <a:chOff x="3748" y="1253"/>
              <a:chExt cx="178" cy="301"/>
            </a:xfrm>
          </p:grpSpPr>
          <p:sp>
            <p:nvSpPr>
              <p:cNvPr id="1160" name="Line 270">
                <a:extLst>
                  <a:ext uri="{FF2B5EF4-FFF2-40B4-BE49-F238E27FC236}">
                    <a16:creationId xmlns:a16="http://schemas.microsoft.com/office/drawing/2014/main" id="{79DB7927-EFF6-4A81-9F30-DE3E6FA6ECD9}"/>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61" name="Line 271">
                <a:extLst>
                  <a:ext uri="{FF2B5EF4-FFF2-40B4-BE49-F238E27FC236}">
                    <a16:creationId xmlns:a16="http://schemas.microsoft.com/office/drawing/2014/main" id="{40AA9952-73DA-4A09-839D-81ABCFAEEECD}"/>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62" name="Line 272">
                <a:extLst>
                  <a:ext uri="{FF2B5EF4-FFF2-40B4-BE49-F238E27FC236}">
                    <a16:creationId xmlns:a16="http://schemas.microsoft.com/office/drawing/2014/main" id="{0D438093-B0FE-4565-A342-997F2F717DFA}"/>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63" name="Line 273">
                <a:extLst>
                  <a:ext uri="{FF2B5EF4-FFF2-40B4-BE49-F238E27FC236}">
                    <a16:creationId xmlns:a16="http://schemas.microsoft.com/office/drawing/2014/main" id="{50C5A90F-FA14-4754-929F-47CC314DE444}"/>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64" name="Line 274">
                <a:extLst>
                  <a:ext uri="{FF2B5EF4-FFF2-40B4-BE49-F238E27FC236}">
                    <a16:creationId xmlns:a16="http://schemas.microsoft.com/office/drawing/2014/main" id="{AA38C8FA-1238-4967-B624-F55ECEBCE488}"/>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65" name="Line 275">
                <a:extLst>
                  <a:ext uri="{FF2B5EF4-FFF2-40B4-BE49-F238E27FC236}">
                    <a16:creationId xmlns:a16="http://schemas.microsoft.com/office/drawing/2014/main" id="{6DF2C2DA-D3F6-469F-8B51-F3D756E8505F}"/>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66" name="Line 276">
                <a:extLst>
                  <a:ext uri="{FF2B5EF4-FFF2-40B4-BE49-F238E27FC236}">
                    <a16:creationId xmlns:a16="http://schemas.microsoft.com/office/drawing/2014/main" id="{3EE99FAE-8202-4E28-A4B5-FB93A1997A15}"/>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67" name="Line 277">
                <a:extLst>
                  <a:ext uri="{FF2B5EF4-FFF2-40B4-BE49-F238E27FC236}">
                    <a16:creationId xmlns:a16="http://schemas.microsoft.com/office/drawing/2014/main" id="{E99059E7-BB84-40B8-AEA3-325F6D382D1D}"/>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68" name="Line 278">
                <a:extLst>
                  <a:ext uri="{FF2B5EF4-FFF2-40B4-BE49-F238E27FC236}">
                    <a16:creationId xmlns:a16="http://schemas.microsoft.com/office/drawing/2014/main" id="{E10B7CFB-C52B-4E03-A22D-C158ED5F0DCD}"/>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69" name="Line 279">
                <a:extLst>
                  <a:ext uri="{FF2B5EF4-FFF2-40B4-BE49-F238E27FC236}">
                    <a16:creationId xmlns:a16="http://schemas.microsoft.com/office/drawing/2014/main" id="{4BE91395-5E94-458A-92C1-992D77EDC6C3}"/>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70" name="Line 280">
                <a:extLst>
                  <a:ext uri="{FF2B5EF4-FFF2-40B4-BE49-F238E27FC236}">
                    <a16:creationId xmlns:a16="http://schemas.microsoft.com/office/drawing/2014/main" id="{DA7E05F1-90A4-432D-A2B7-1ED2C271037C}"/>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71" name="Line 281">
                <a:extLst>
                  <a:ext uri="{FF2B5EF4-FFF2-40B4-BE49-F238E27FC236}">
                    <a16:creationId xmlns:a16="http://schemas.microsoft.com/office/drawing/2014/main" id="{E0D061FF-E606-4772-8B78-69B00843B897}"/>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72" name="Line 282">
                <a:extLst>
                  <a:ext uri="{FF2B5EF4-FFF2-40B4-BE49-F238E27FC236}">
                    <a16:creationId xmlns:a16="http://schemas.microsoft.com/office/drawing/2014/main" id="{4BD46A94-FB26-4EB2-8595-8C4CB789B6E2}"/>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73" name="Line 283">
                <a:extLst>
                  <a:ext uri="{FF2B5EF4-FFF2-40B4-BE49-F238E27FC236}">
                    <a16:creationId xmlns:a16="http://schemas.microsoft.com/office/drawing/2014/main" id="{BBD82E7D-0FF7-4D87-813F-FFA3DF312718}"/>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74" name="Line 284">
                <a:extLst>
                  <a:ext uri="{FF2B5EF4-FFF2-40B4-BE49-F238E27FC236}">
                    <a16:creationId xmlns:a16="http://schemas.microsoft.com/office/drawing/2014/main" id="{BA9574EA-EA88-4B22-A296-AFA8FF8E3AC3}"/>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75" name="Oval 862">
                <a:extLst>
                  <a:ext uri="{FF2B5EF4-FFF2-40B4-BE49-F238E27FC236}">
                    <a16:creationId xmlns:a16="http://schemas.microsoft.com/office/drawing/2014/main" id="{F739079A-A4F6-4C01-BAF2-C3657F89EAC6}"/>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pic>
          <p:nvPicPr>
            <p:cNvPr id="671" name="Picture 915" descr="access_point_stylized_small">
              <a:extLst>
                <a:ext uri="{FF2B5EF4-FFF2-40B4-BE49-F238E27FC236}">
                  <a16:creationId xmlns:a16="http://schemas.microsoft.com/office/drawing/2014/main" id="{64539125-C323-42B4-A49C-1AD162652C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2" name="Line 918">
              <a:extLst>
                <a:ext uri="{FF2B5EF4-FFF2-40B4-BE49-F238E27FC236}">
                  <a16:creationId xmlns:a16="http://schemas.microsoft.com/office/drawing/2014/main" id="{71199E5E-6C4C-4049-A5DF-14D25BD1248F}"/>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73" name="Group 919">
              <a:extLst>
                <a:ext uri="{FF2B5EF4-FFF2-40B4-BE49-F238E27FC236}">
                  <a16:creationId xmlns:a16="http://schemas.microsoft.com/office/drawing/2014/main" id="{A902D8E2-BC39-4FDD-98DD-1585FD5D9ACE}"/>
                </a:ext>
              </a:extLst>
            </p:cNvPr>
            <p:cNvGrpSpPr>
              <a:grpSpLocks/>
            </p:cNvGrpSpPr>
            <p:nvPr/>
          </p:nvGrpSpPr>
          <p:grpSpPr bwMode="auto">
            <a:xfrm flipH="1">
              <a:off x="5775325" y="4533900"/>
              <a:ext cx="414338" cy="373063"/>
              <a:chOff x="2839" y="3501"/>
              <a:chExt cx="755" cy="803"/>
            </a:xfrm>
          </p:grpSpPr>
          <p:pic>
            <p:nvPicPr>
              <p:cNvPr id="1158" name="Picture 920" descr="desktop_computer_stylized_medium">
                <a:extLst>
                  <a:ext uri="{FF2B5EF4-FFF2-40B4-BE49-F238E27FC236}">
                    <a16:creationId xmlns:a16="http://schemas.microsoft.com/office/drawing/2014/main" id="{8A155768-61FE-42A5-AA9C-2AA621DE11B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9" name="Freeform 921">
                <a:extLst>
                  <a:ext uri="{FF2B5EF4-FFF2-40B4-BE49-F238E27FC236}">
                    <a16:creationId xmlns:a16="http://schemas.microsoft.com/office/drawing/2014/main" id="{1372D9BE-F385-4C13-8FA2-3C90FF80D042}"/>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74" name="Group 922">
              <a:extLst>
                <a:ext uri="{FF2B5EF4-FFF2-40B4-BE49-F238E27FC236}">
                  <a16:creationId xmlns:a16="http://schemas.microsoft.com/office/drawing/2014/main" id="{5DDF5DC4-BC94-4380-822A-72ADC9BE7236}"/>
                </a:ext>
              </a:extLst>
            </p:cNvPr>
            <p:cNvGrpSpPr>
              <a:grpSpLocks/>
            </p:cNvGrpSpPr>
            <p:nvPr/>
          </p:nvGrpSpPr>
          <p:grpSpPr bwMode="auto">
            <a:xfrm flipH="1">
              <a:off x="5457825" y="4954588"/>
              <a:ext cx="482600" cy="406400"/>
              <a:chOff x="2839" y="3501"/>
              <a:chExt cx="755" cy="803"/>
            </a:xfrm>
          </p:grpSpPr>
          <p:pic>
            <p:nvPicPr>
              <p:cNvPr id="1156" name="Picture 923" descr="desktop_computer_stylized_medium">
                <a:extLst>
                  <a:ext uri="{FF2B5EF4-FFF2-40B4-BE49-F238E27FC236}">
                    <a16:creationId xmlns:a16="http://schemas.microsoft.com/office/drawing/2014/main" id="{4EA30464-05B7-4580-9E12-B3161A30133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 name="Freeform 924">
                <a:extLst>
                  <a:ext uri="{FF2B5EF4-FFF2-40B4-BE49-F238E27FC236}">
                    <a16:creationId xmlns:a16="http://schemas.microsoft.com/office/drawing/2014/main" id="{F0004F5F-CF2B-42D4-893B-989FAFD339E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75" name="Group 925">
              <a:extLst>
                <a:ext uri="{FF2B5EF4-FFF2-40B4-BE49-F238E27FC236}">
                  <a16:creationId xmlns:a16="http://schemas.microsoft.com/office/drawing/2014/main" id="{2A5A8F82-8235-4EDA-AB76-1120B1C083A0}"/>
                </a:ext>
              </a:extLst>
            </p:cNvPr>
            <p:cNvGrpSpPr>
              <a:grpSpLocks/>
            </p:cNvGrpSpPr>
            <p:nvPr/>
          </p:nvGrpSpPr>
          <p:grpSpPr bwMode="auto">
            <a:xfrm flipH="1">
              <a:off x="5935663" y="5256213"/>
              <a:ext cx="427037" cy="349250"/>
              <a:chOff x="2839" y="3501"/>
              <a:chExt cx="755" cy="803"/>
            </a:xfrm>
          </p:grpSpPr>
          <p:pic>
            <p:nvPicPr>
              <p:cNvPr id="1154" name="Picture 926" descr="desktop_computer_stylized_medium">
                <a:extLst>
                  <a:ext uri="{FF2B5EF4-FFF2-40B4-BE49-F238E27FC236}">
                    <a16:creationId xmlns:a16="http://schemas.microsoft.com/office/drawing/2014/main" id="{58BCA4FC-18B1-4AF7-8AFA-2AB9949EF00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5" name="Freeform 927">
                <a:extLst>
                  <a:ext uri="{FF2B5EF4-FFF2-40B4-BE49-F238E27FC236}">
                    <a16:creationId xmlns:a16="http://schemas.microsoft.com/office/drawing/2014/main" id="{2CB653E1-B548-4AFF-B665-E95D552DDBD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76" name="Group 928">
              <a:extLst>
                <a:ext uri="{FF2B5EF4-FFF2-40B4-BE49-F238E27FC236}">
                  <a16:creationId xmlns:a16="http://schemas.microsoft.com/office/drawing/2014/main" id="{2E079685-94F0-4F87-A404-AD07B453E335}"/>
                </a:ext>
              </a:extLst>
            </p:cNvPr>
            <p:cNvGrpSpPr>
              <a:grpSpLocks/>
            </p:cNvGrpSpPr>
            <p:nvPr/>
          </p:nvGrpSpPr>
          <p:grpSpPr bwMode="auto">
            <a:xfrm>
              <a:off x="6550025" y="5238750"/>
              <a:ext cx="427038" cy="350838"/>
              <a:chOff x="2839" y="3501"/>
              <a:chExt cx="755" cy="803"/>
            </a:xfrm>
          </p:grpSpPr>
          <p:pic>
            <p:nvPicPr>
              <p:cNvPr id="1152" name="Picture 929" descr="desktop_computer_stylized_medium">
                <a:extLst>
                  <a:ext uri="{FF2B5EF4-FFF2-40B4-BE49-F238E27FC236}">
                    <a16:creationId xmlns:a16="http://schemas.microsoft.com/office/drawing/2014/main" id="{A0542468-9EC9-4FE5-8847-9CDEFB7B9C0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3" name="Freeform 930">
                <a:extLst>
                  <a:ext uri="{FF2B5EF4-FFF2-40B4-BE49-F238E27FC236}">
                    <a16:creationId xmlns:a16="http://schemas.microsoft.com/office/drawing/2014/main" id="{B4068C5D-7156-4B92-9333-A4D6366E388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677" name="Picture 933" descr="iphone_stylized_small">
              <a:extLst>
                <a:ext uri="{FF2B5EF4-FFF2-40B4-BE49-F238E27FC236}">
                  <a16:creationId xmlns:a16="http://schemas.microsoft.com/office/drawing/2014/main" id="{BC375DD4-8C89-4ACB-B09C-1BEB82F8659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8" name="Picture 934" descr="antenna_radiation_stylized">
              <a:extLst>
                <a:ext uri="{FF2B5EF4-FFF2-40B4-BE49-F238E27FC236}">
                  <a16:creationId xmlns:a16="http://schemas.microsoft.com/office/drawing/2014/main" id="{510C1D08-8D1F-40E6-AFB2-A666B11E808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9" name="Picture 936" descr="access_point_stylized_small">
              <a:extLst>
                <a:ext uri="{FF2B5EF4-FFF2-40B4-BE49-F238E27FC236}">
                  <a16:creationId xmlns:a16="http://schemas.microsoft.com/office/drawing/2014/main" id="{91EAB524-38AF-43E3-A948-A32997D4E7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0" name="Group 938">
              <a:extLst>
                <a:ext uri="{FF2B5EF4-FFF2-40B4-BE49-F238E27FC236}">
                  <a16:creationId xmlns:a16="http://schemas.microsoft.com/office/drawing/2014/main" id="{BAB58A9B-579E-4FE9-A66D-1C4ED5A83138}"/>
                </a:ext>
              </a:extLst>
            </p:cNvPr>
            <p:cNvGrpSpPr>
              <a:grpSpLocks/>
            </p:cNvGrpSpPr>
            <p:nvPr/>
          </p:nvGrpSpPr>
          <p:grpSpPr bwMode="auto">
            <a:xfrm>
              <a:off x="8240713" y="5002213"/>
              <a:ext cx="227012" cy="481012"/>
              <a:chOff x="4140" y="429"/>
              <a:chExt cx="1425" cy="2396"/>
            </a:xfrm>
          </p:grpSpPr>
          <p:sp>
            <p:nvSpPr>
              <p:cNvPr id="1120" name="Freeform 939">
                <a:extLst>
                  <a:ext uri="{FF2B5EF4-FFF2-40B4-BE49-F238E27FC236}">
                    <a16:creationId xmlns:a16="http://schemas.microsoft.com/office/drawing/2014/main" id="{5D72761A-F177-4562-95A3-65E30E6ABD38}"/>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1" name="Rectangle 940">
                <a:extLst>
                  <a:ext uri="{FF2B5EF4-FFF2-40B4-BE49-F238E27FC236}">
                    <a16:creationId xmlns:a16="http://schemas.microsoft.com/office/drawing/2014/main" id="{86CEFEB6-8DAC-46DB-978D-87F0C02C228C}"/>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22" name="Freeform 941">
                <a:extLst>
                  <a:ext uri="{FF2B5EF4-FFF2-40B4-BE49-F238E27FC236}">
                    <a16:creationId xmlns:a16="http://schemas.microsoft.com/office/drawing/2014/main" id="{AB2AA5D8-8E42-4D85-9DC1-48EA9942126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3" name="Freeform 942">
                <a:extLst>
                  <a:ext uri="{FF2B5EF4-FFF2-40B4-BE49-F238E27FC236}">
                    <a16:creationId xmlns:a16="http://schemas.microsoft.com/office/drawing/2014/main" id="{A33C5FBC-451C-4BAE-BC9A-6713D040B36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4" name="Rectangle 943">
                <a:extLst>
                  <a:ext uri="{FF2B5EF4-FFF2-40B4-BE49-F238E27FC236}">
                    <a16:creationId xmlns:a16="http://schemas.microsoft.com/office/drawing/2014/main" id="{9E14E7C5-D909-46D9-95A6-D90235252DB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125" name="Group 944">
                <a:extLst>
                  <a:ext uri="{FF2B5EF4-FFF2-40B4-BE49-F238E27FC236}">
                    <a16:creationId xmlns:a16="http://schemas.microsoft.com/office/drawing/2014/main" id="{96913F78-3340-481B-ACED-04215688450F}"/>
                  </a:ext>
                </a:extLst>
              </p:cNvPr>
              <p:cNvGrpSpPr>
                <a:grpSpLocks/>
              </p:cNvGrpSpPr>
              <p:nvPr/>
            </p:nvGrpSpPr>
            <p:grpSpPr bwMode="auto">
              <a:xfrm>
                <a:off x="4749" y="668"/>
                <a:ext cx="581" cy="145"/>
                <a:chOff x="614" y="2568"/>
                <a:chExt cx="725" cy="139"/>
              </a:xfrm>
            </p:grpSpPr>
            <p:sp>
              <p:nvSpPr>
                <p:cNvPr id="1150" name="AutoShape 945">
                  <a:extLst>
                    <a:ext uri="{FF2B5EF4-FFF2-40B4-BE49-F238E27FC236}">
                      <a16:creationId xmlns:a16="http://schemas.microsoft.com/office/drawing/2014/main" id="{802D14D5-69D0-42D1-8A66-AF0426976FE6}"/>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51" name="AutoShape 946">
                  <a:extLst>
                    <a:ext uri="{FF2B5EF4-FFF2-40B4-BE49-F238E27FC236}">
                      <a16:creationId xmlns:a16="http://schemas.microsoft.com/office/drawing/2014/main" id="{CAB2DEF1-D384-4599-BB1C-C5DB01514614}"/>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126" name="Rectangle 947">
                <a:extLst>
                  <a:ext uri="{FF2B5EF4-FFF2-40B4-BE49-F238E27FC236}">
                    <a16:creationId xmlns:a16="http://schemas.microsoft.com/office/drawing/2014/main" id="{501FEAF6-5B37-463A-884C-101870493EB3}"/>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127" name="Group 948">
                <a:extLst>
                  <a:ext uri="{FF2B5EF4-FFF2-40B4-BE49-F238E27FC236}">
                    <a16:creationId xmlns:a16="http://schemas.microsoft.com/office/drawing/2014/main" id="{369BDBDA-8A43-4D39-B528-5CF52D8DEA8B}"/>
                  </a:ext>
                </a:extLst>
              </p:cNvPr>
              <p:cNvGrpSpPr>
                <a:grpSpLocks/>
              </p:cNvGrpSpPr>
              <p:nvPr/>
            </p:nvGrpSpPr>
            <p:grpSpPr bwMode="auto">
              <a:xfrm>
                <a:off x="4747" y="994"/>
                <a:ext cx="581" cy="134"/>
                <a:chOff x="614" y="2568"/>
                <a:chExt cx="725" cy="139"/>
              </a:xfrm>
            </p:grpSpPr>
            <p:sp>
              <p:nvSpPr>
                <p:cNvPr id="1148" name="AutoShape 949">
                  <a:extLst>
                    <a:ext uri="{FF2B5EF4-FFF2-40B4-BE49-F238E27FC236}">
                      <a16:creationId xmlns:a16="http://schemas.microsoft.com/office/drawing/2014/main" id="{D5962A73-571B-45B6-AE45-AAECF3CAFF05}"/>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49" name="AutoShape 950">
                  <a:extLst>
                    <a:ext uri="{FF2B5EF4-FFF2-40B4-BE49-F238E27FC236}">
                      <a16:creationId xmlns:a16="http://schemas.microsoft.com/office/drawing/2014/main" id="{3CD94071-0840-48E2-AA9A-FD9794F81CC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128" name="Rectangle 951">
                <a:extLst>
                  <a:ext uri="{FF2B5EF4-FFF2-40B4-BE49-F238E27FC236}">
                    <a16:creationId xmlns:a16="http://schemas.microsoft.com/office/drawing/2014/main" id="{3CBEF283-4B84-46DD-BC39-99AD9107DD92}"/>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29" name="Rectangle 952">
                <a:extLst>
                  <a:ext uri="{FF2B5EF4-FFF2-40B4-BE49-F238E27FC236}">
                    <a16:creationId xmlns:a16="http://schemas.microsoft.com/office/drawing/2014/main" id="{D4FA21A9-06FB-4E76-B806-5BF150EDC937}"/>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130" name="Group 953">
                <a:extLst>
                  <a:ext uri="{FF2B5EF4-FFF2-40B4-BE49-F238E27FC236}">
                    <a16:creationId xmlns:a16="http://schemas.microsoft.com/office/drawing/2014/main" id="{39E17B3B-9BBD-415D-B1BF-99595A45FCD4}"/>
                  </a:ext>
                </a:extLst>
              </p:cNvPr>
              <p:cNvGrpSpPr>
                <a:grpSpLocks/>
              </p:cNvGrpSpPr>
              <p:nvPr/>
            </p:nvGrpSpPr>
            <p:grpSpPr bwMode="auto">
              <a:xfrm>
                <a:off x="4735" y="1627"/>
                <a:ext cx="582" cy="151"/>
                <a:chOff x="614" y="2568"/>
                <a:chExt cx="725" cy="139"/>
              </a:xfrm>
            </p:grpSpPr>
            <p:sp>
              <p:nvSpPr>
                <p:cNvPr id="1146" name="AutoShape 954">
                  <a:extLst>
                    <a:ext uri="{FF2B5EF4-FFF2-40B4-BE49-F238E27FC236}">
                      <a16:creationId xmlns:a16="http://schemas.microsoft.com/office/drawing/2014/main" id="{8C7C0440-9D2C-4A33-9048-13DAF2466CF6}"/>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47" name="AutoShape 955">
                  <a:extLst>
                    <a:ext uri="{FF2B5EF4-FFF2-40B4-BE49-F238E27FC236}">
                      <a16:creationId xmlns:a16="http://schemas.microsoft.com/office/drawing/2014/main" id="{43148DED-DFCF-4358-86B4-62E7C7003577}"/>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131" name="Freeform 956">
                <a:extLst>
                  <a:ext uri="{FF2B5EF4-FFF2-40B4-BE49-F238E27FC236}">
                    <a16:creationId xmlns:a16="http://schemas.microsoft.com/office/drawing/2014/main" id="{067B84E0-F4B0-41AE-AD94-9E9AD75C6AA4}"/>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32" name="Group 957">
                <a:extLst>
                  <a:ext uri="{FF2B5EF4-FFF2-40B4-BE49-F238E27FC236}">
                    <a16:creationId xmlns:a16="http://schemas.microsoft.com/office/drawing/2014/main" id="{A6979EA0-8078-44D8-8938-4C6E91119C29}"/>
                  </a:ext>
                </a:extLst>
              </p:cNvPr>
              <p:cNvGrpSpPr>
                <a:grpSpLocks/>
              </p:cNvGrpSpPr>
              <p:nvPr/>
            </p:nvGrpSpPr>
            <p:grpSpPr bwMode="auto">
              <a:xfrm>
                <a:off x="4739" y="1327"/>
                <a:ext cx="582" cy="139"/>
                <a:chOff x="614" y="2568"/>
                <a:chExt cx="725" cy="139"/>
              </a:xfrm>
            </p:grpSpPr>
            <p:sp>
              <p:nvSpPr>
                <p:cNvPr id="1144" name="AutoShape 958">
                  <a:extLst>
                    <a:ext uri="{FF2B5EF4-FFF2-40B4-BE49-F238E27FC236}">
                      <a16:creationId xmlns:a16="http://schemas.microsoft.com/office/drawing/2014/main" id="{26548BBC-785C-41B7-89AF-5782F1B6D5AB}"/>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45" name="AutoShape 959">
                  <a:extLst>
                    <a:ext uri="{FF2B5EF4-FFF2-40B4-BE49-F238E27FC236}">
                      <a16:creationId xmlns:a16="http://schemas.microsoft.com/office/drawing/2014/main" id="{E3AD60B6-51BA-446A-A3D6-70785CF0718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133" name="Rectangle 960">
                <a:extLst>
                  <a:ext uri="{FF2B5EF4-FFF2-40B4-BE49-F238E27FC236}">
                    <a16:creationId xmlns:a16="http://schemas.microsoft.com/office/drawing/2014/main" id="{62216E03-A148-40CA-9013-CB43E22C6C32}"/>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34" name="Freeform 961">
                <a:extLst>
                  <a:ext uri="{FF2B5EF4-FFF2-40B4-BE49-F238E27FC236}">
                    <a16:creationId xmlns:a16="http://schemas.microsoft.com/office/drawing/2014/main" id="{A1691421-F172-4575-88C3-E7AA329A6C56}"/>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5" name="Freeform 962">
                <a:extLst>
                  <a:ext uri="{FF2B5EF4-FFF2-40B4-BE49-F238E27FC236}">
                    <a16:creationId xmlns:a16="http://schemas.microsoft.com/office/drawing/2014/main" id="{D22806A8-6AF5-4E2C-952F-B417176C34C9}"/>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6" name="Oval 963">
                <a:extLst>
                  <a:ext uri="{FF2B5EF4-FFF2-40B4-BE49-F238E27FC236}">
                    <a16:creationId xmlns:a16="http://schemas.microsoft.com/office/drawing/2014/main" id="{82AABE09-7741-45A3-AAD1-9EE462403A0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37" name="Freeform 964">
                <a:extLst>
                  <a:ext uri="{FF2B5EF4-FFF2-40B4-BE49-F238E27FC236}">
                    <a16:creationId xmlns:a16="http://schemas.microsoft.com/office/drawing/2014/main" id="{083447DF-D7E5-46E1-9D37-70F4A8F82B53}"/>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8" name="AutoShape 965">
                <a:extLst>
                  <a:ext uri="{FF2B5EF4-FFF2-40B4-BE49-F238E27FC236}">
                    <a16:creationId xmlns:a16="http://schemas.microsoft.com/office/drawing/2014/main" id="{AC6525ED-ADF3-4FF4-8BB8-415E8BE9D2C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39" name="AutoShape 966">
                <a:extLst>
                  <a:ext uri="{FF2B5EF4-FFF2-40B4-BE49-F238E27FC236}">
                    <a16:creationId xmlns:a16="http://schemas.microsoft.com/office/drawing/2014/main" id="{AAB7559B-71FA-41B3-ACB1-78B67971745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40" name="Oval 967">
                <a:extLst>
                  <a:ext uri="{FF2B5EF4-FFF2-40B4-BE49-F238E27FC236}">
                    <a16:creationId xmlns:a16="http://schemas.microsoft.com/office/drawing/2014/main" id="{4CD6D198-4D63-40D5-89F7-3709A02DB40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41" name="Oval 968">
                <a:extLst>
                  <a:ext uri="{FF2B5EF4-FFF2-40B4-BE49-F238E27FC236}">
                    <a16:creationId xmlns:a16="http://schemas.microsoft.com/office/drawing/2014/main" id="{718F175A-9B4C-41D2-A0AB-5CE4885536A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142" name="Oval 969">
                <a:extLst>
                  <a:ext uri="{FF2B5EF4-FFF2-40B4-BE49-F238E27FC236}">
                    <a16:creationId xmlns:a16="http://schemas.microsoft.com/office/drawing/2014/main" id="{23BC6491-73C0-4BE6-80F2-A38E5398B91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43" name="Rectangle 970">
                <a:extLst>
                  <a:ext uri="{FF2B5EF4-FFF2-40B4-BE49-F238E27FC236}">
                    <a16:creationId xmlns:a16="http://schemas.microsoft.com/office/drawing/2014/main" id="{A1080AFF-2158-4B76-B3C1-EB43BF23859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681" name="Group 971">
              <a:extLst>
                <a:ext uri="{FF2B5EF4-FFF2-40B4-BE49-F238E27FC236}">
                  <a16:creationId xmlns:a16="http://schemas.microsoft.com/office/drawing/2014/main" id="{6806FD6F-0520-4A4D-A744-14FBD310E4BC}"/>
                </a:ext>
              </a:extLst>
            </p:cNvPr>
            <p:cNvGrpSpPr>
              <a:grpSpLocks/>
            </p:cNvGrpSpPr>
            <p:nvPr/>
          </p:nvGrpSpPr>
          <p:grpSpPr bwMode="auto">
            <a:xfrm>
              <a:off x="7924800" y="5303838"/>
              <a:ext cx="227013" cy="481012"/>
              <a:chOff x="4140" y="429"/>
              <a:chExt cx="1425" cy="2396"/>
            </a:xfrm>
          </p:grpSpPr>
          <p:sp>
            <p:nvSpPr>
              <p:cNvPr id="1088" name="Freeform 972">
                <a:extLst>
                  <a:ext uri="{FF2B5EF4-FFF2-40B4-BE49-F238E27FC236}">
                    <a16:creationId xmlns:a16="http://schemas.microsoft.com/office/drawing/2014/main" id="{E76CE1D2-EF5D-41DE-B2BC-BBD75E69813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9" name="Rectangle 973">
                <a:extLst>
                  <a:ext uri="{FF2B5EF4-FFF2-40B4-BE49-F238E27FC236}">
                    <a16:creationId xmlns:a16="http://schemas.microsoft.com/office/drawing/2014/main" id="{0FA2F22E-61BC-48F4-BE86-ACD424CF9319}"/>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90" name="Freeform 974">
                <a:extLst>
                  <a:ext uri="{FF2B5EF4-FFF2-40B4-BE49-F238E27FC236}">
                    <a16:creationId xmlns:a16="http://schemas.microsoft.com/office/drawing/2014/main" id="{77A2496C-AE07-4E10-9BF1-8986041EC640}"/>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1" name="Freeform 975">
                <a:extLst>
                  <a:ext uri="{FF2B5EF4-FFF2-40B4-BE49-F238E27FC236}">
                    <a16:creationId xmlns:a16="http://schemas.microsoft.com/office/drawing/2014/main" id="{F6AB24C0-6D80-404B-A004-30DE5072626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2" name="Rectangle 976">
                <a:extLst>
                  <a:ext uri="{FF2B5EF4-FFF2-40B4-BE49-F238E27FC236}">
                    <a16:creationId xmlns:a16="http://schemas.microsoft.com/office/drawing/2014/main" id="{4FCF8008-ED8D-4810-B837-9C1B5EE98919}"/>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93" name="Group 977">
                <a:extLst>
                  <a:ext uri="{FF2B5EF4-FFF2-40B4-BE49-F238E27FC236}">
                    <a16:creationId xmlns:a16="http://schemas.microsoft.com/office/drawing/2014/main" id="{06E513C8-7F75-43B4-AE96-B4127FB08A82}"/>
                  </a:ext>
                </a:extLst>
              </p:cNvPr>
              <p:cNvGrpSpPr>
                <a:grpSpLocks/>
              </p:cNvGrpSpPr>
              <p:nvPr/>
            </p:nvGrpSpPr>
            <p:grpSpPr bwMode="auto">
              <a:xfrm>
                <a:off x="4749" y="668"/>
                <a:ext cx="581" cy="145"/>
                <a:chOff x="614" y="2568"/>
                <a:chExt cx="725" cy="139"/>
              </a:xfrm>
            </p:grpSpPr>
            <p:sp>
              <p:nvSpPr>
                <p:cNvPr id="1118" name="AutoShape 978">
                  <a:extLst>
                    <a:ext uri="{FF2B5EF4-FFF2-40B4-BE49-F238E27FC236}">
                      <a16:creationId xmlns:a16="http://schemas.microsoft.com/office/drawing/2014/main" id="{C5FE60FF-9A45-49A2-B03E-30731D4F4A7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19" name="AutoShape 979">
                  <a:extLst>
                    <a:ext uri="{FF2B5EF4-FFF2-40B4-BE49-F238E27FC236}">
                      <a16:creationId xmlns:a16="http://schemas.microsoft.com/office/drawing/2014/main" id="{52E13E64-7F81-4387-87BB-8C0FECC11B7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94" name="Rectangle 980">
                <a:extLst>
                  <a:ext uri="{FF2B5EF4-FFF2-40B4-BE49-F238E27FC236}">
                    <a16:creationId xmlns:a16="http://schemas.microsoft.com/office/drawing/2014/main" id="{8DD6E989-545F-4C56-8319-065BAC0CDCF1}"/>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95" name="Group 981">
                <a:extLst>
                  <a:ext uri="{FF2B5EF4-FFF2-40B4-BE49-F238E27FC236}">
                    <a16:creationId xmlns:a16="http://schemas.microsoft.com/office/drawing/2014/main" id="{EEA1ED94-FD1F-437A-8F23-633D9677D920}"/>
                  </a:ext>
                </a:extLst>
              </p:cNvPr>
              <p:cNvGrpSpPr>
                <a:grpSpLocks/>
              </p:cNvGrpSpPr>
              <p:nvPr/>
            </p:nvGrpSpPr>
            <p:grpSpPr bwMode="auto">
              <a:xfrm>
                <a:off x="4747" y="994"/>
                <a:ext cx="581" cy="134"/>
                <a:chOff x="614" y="2568"/>
                <a:chExt cx="725" cy="139"/>
              </a:xfrm>
            </p:grpSpPr>
            <p:sp>
              <p:nvSpPr>
                <p:cNvPr id="1116" name="AutoShape 982">
                  <a:extLst>
                    <a:ext uri="{FF2B5EF4-FFF2-40B4-BE49-F238E27FC236}">
                      <a16:creationId xmlns:a16="http://schemas.microsoft.com/office/drawing/2014/main" id="{8C30634B-982E-433D-9CBB-5FAA1B9E40AC}"/>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17" name="AutoShape 983">
                  <a:extLst>
                    <a:ext uri="{FF2B5EF4-FFF2-40B4-BE49-F238E27FC236}">
                      <a16:creationId xmlns:a16="http://schemas.microsoft.com/office/drawing/2014/main" id="{3ACE87FF-33AB-46B7-8B9F-E7726005F67E}"/>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96" name="Rectangle 984">
                <a:extLst>
                  <a:ext uri="{FF2B5EF4-FFF2-40B4-BE49-F238E27FC236}">
                    <a16:creationId xmlns:a16="http://schemas.microsoft.com/office/drawing/2014/main" id="{F2CAB7F5-C5C7-4B5B-8C31-93F17F6B53F2}"/>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97" name="Rectangle 985">
                <a:extLst>
                  <a:ext uri="{FF2B5EF4-FFF2-40B4-BE49-F238E27FC236}">
                    <a16:creationId xmlns:a16="http://schemas.microsoft.com/office/drawing/2014/main" id="{B7EECFC8-3209-4D90-9771-D95D26EBF15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98" name="Group 986">
                <a:extLst>
                  <a:ext uri="{FF2B5EF4-FFF2-40B4-BE49-F238E27FC236}">
                    <a16:creationId xmlns:a16="http://schemas.microsoft.com/office/drawing/2014/main" id="{493A780C-1517-4E0D-A753-7431E25D4944}"/>
                  </a:ext>
                </a:extLst>
              </p:cNvPr>
              <p:cNvGrpSpPr>
                <a:grpSpLocks/>
              </p:cNvGrpSpPr>
              <p:nvPr/>
            </p:nvGrpSpPr>
            <p:grpSpPr bwMode="auto">
              <a:xfrm>
                <a:off x="4735" y="1627"/>
                <a:ext cx="582" cy="151"/>
                <a:chOff x="614" y="2568"/>
                <a:chExt cx="725" cy="139"/>
              </a:xfrm>
            </p:grpSpPr>
            <p:sp>
              <p:nvSpPr>
                <p:cNvPr id="1114" name="AutoShape 987">
                  <a:extLst>
                    <a:ext uri="{FF2B5EF4-FFF2-40B4-BE49-F238E27FC236}">
                      <a16:creationId xmlns:a16="http://schemas.microsoft.com/office/drawing/2014/main" id="{0064F484-7E63-4E22-872D-F0C26DC856F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15" name="AutoShape 988">
                  <a:extLst>
                    <a:ext uri="{FF2B5EF4-FFF2-40B4-BE49-F238E27FC236}">
                      <a16:creationId xmlns:a16="http://schemas.microsoft.com/office/drawing/2014/main" id="{A7FFEA28-D64F-4674-87A8-6023AD7303E7}"/>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99" name="Freeform 989">
                <a:extLst>
                  <a:ext uri="{FF2B5EF4-FFF2-40B4-BE49-F238E27FC236}">
                    <a16:creationId xmlns:a16="http://schemas.microsoft.com/office/drawing/2014/main" id="{8BE82530-EDD9-48FB-BE98-E1BF4B72351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00" name="Group 990">
                <a:extLst>
                  <a:ext uri="{FF2B5EF4-FFF2-40B4-BE49-F238E27FC236}">
                    <a16:creationId xmlns:a16="http://schemas.microsoft.com/office/drawing/2014/main" id="{BD2F3F5E-1472-4C1A-B057-33D53186D653}"/>
                  </a:ext>
                </a:extLst>
              </p:cNvPr>
              <p:cNvGrpSpPr>
                <a:grpSpLocks/>
              </p:cNvGrpSpPr>
              <p:nvPr/>
            </p:nvGrpSpPr>
            <p:grpSpPr bwMode="auto">
              <a:xfrm>
                <a:off x="4739" y="1327"/>
                <a:ext cx="582" cy="139"/>
                <a:chOff x="614" y="2568"/>
                <a:chExt cx="725" cy="139"/>
              </a:xfrm>
            </p:grpSpPr>
            <p:sp>
              <p:nvSpPr>
                <p:cNvPr id="1112" name="AutoShape 991">
                  <a:extLst>
                    <a:ext uri="{FF2B5EF4-FFF2-40B4-BE49-F238E27FC236}">
                      <a16:creationId xmlns:a16="http://schemas.microsoft.com/office/drawing/2014/main" id="{EFB8586B-B61D-4B07-8BA3-FEB6FFC2C17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13" name="AutoShape 992">
                  <a:extLst>
                    <a:ext uri="{FF2B5EF4-FFF2-40B4-BE49-F238E27FC236}">
                      <a16:creationId xmlns:a16="http://schemas.microsoft.com/office/drawing/2014/main" id="{314FF632-7F6B-4ECD-B9B4-C681AD040DDC}"/>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101" name="Rectangle 993">
                <a:extLst>
                  <a:ext uri="{FF2B5EF4-FFF2-40B4-BE49-F238E27FC236}">
                    <a16:creationId xmlns:a16="http://schemas.microsoft.com/office/drawing/2014/main" id="{8F8DA1D4-BEEE-4EA5-A2A1-4AA802A6934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02" name="Freeform 994">
                <a:extLst>
                  <a:ext uri="{FF2B5EF4-FFF2-40B4-BE49-F238E27FC236}">
                    <a16:creationId xmlns:a16="http://schemas.microsoft.com/office/drawing/2014/main" id="{17BBD690-7062-4956-A417-46274E06C657}"/>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3" name="Freeform 995">
                <a:extLst>
                  <a:ext uri="{FF2B5EF4-FFF2-40B4-BE49-F238E27FC236}">
                    <a16:creationId xmlns:a16="http://schemas.microsoft.com/office/drawing/2014/main" id="{0F2DEC8E-82C7-4B9D-AE77-1B74C800C3D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4" name="Oval 996">
                <a:extLst>
                  <a:ext uri="{FF2B5EF4-FFF2-40B4-BE49-F238E27FC236}">
                    <a16:creationId xmlns:a16="http://schemas.microsoft.com/office/drawing/2014/main" id="{2FE21BF8-2926-4409-A9D5-0ADDD2355CBA}"/>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05" name="Freeform 997">
                <a:extLst>
                  <a:ext uri="{FF2B5EF4-FFF2-40B4-BE49-F238E27FC236}">
                    <a16:creationId xmlns:a16="http://schemas.microsoft.com/office/drawing/2014/main" id="{65724264-F239-4805-A04D-59B68876F168}"/>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6" name="AutoShape 998">
                <a:extLst>
                  <a:ext uri="{FF2B5EF4-FFF2-40B4-BE49-F238E27FC236}">
                    <a16:creationId xmlns:a16="http://schemas.microsoft.com/office/drawing/2014/main" id="{3EA308F3-7A35-4420-BA2A-B0D3770A7283}"/>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07" name="AutoShape 999">
                <a:extLst>
                  <a:ext uri="{FF2B5EF4-FFF2-40B4-BE49-F238E27FC236}">
                    <a16:creationId xmlns:a16="http://schemas.microsoft.com/office/drawing/2014/main" id="{0745B423-5D4C-460E-AC17-F8ACEBFC3774}"/>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08" name="Oval 1000">
                <a:extLst>
                  <a:ext uri="{FF2B5EF4-FFF2-40B4-BE49-F238E27FC236}">
                    <a16:creationId xmlns:a16="http://schemas.microsoft.com/office/drawing/2014/main" id="{452EF787-B877-434E-A284-4E17076BC95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09" name="Oval 1001">
                <a:extLst>
                  <a:ext uri="{FF2B5EF4-FFF2-40B4-BE49-F238E27FC236}">
                    <a16:creationId xmlns:a16="http://schemas.microsoft.com/office/drawing/2014/main" id="{209AB77D-CE39-4F96-B35B-D4B62099922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110" name="Oval 1002">
                <a:extLst>
                  <a:ext uri="{FF2B5EF4-FFF2-40B4-BE49-F238E27FC236}">
                    <a16:creationId xmlns:a16="http://schemas.microsoft.com/office/drawing/2014/main" id="{73766E58-50DA-47AF-A844-5D9E7D6B379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11" name="Rectangle 1003">
                <a:extLst>
                  <a:ext uri="{FF2B5EF4-FFF2-40B4-BE49-F238E27FC236}">
                    <a16:creationId xmlns:a16="http://schemas.microsoft.com/office/drawing/2014/main" id="{1E16D84C-89F6-4D3B-B1DE-5F7DC891FAF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pic>
          <p:nvPicPr>
            <p:cNvPr id="682" name="Picture 1005" descr="antenna_stylized">
              <a:extLst>
                <a:ext uri="{FF2B5EF4-FFF2-40B4-BE49-F238E27FC236}">
                  <a16:creationId xmlns:a16="http://schemas.microsoft.com/office/drawing/2014/main" id="{01A32796-0FAE-453A-8F05-8382930ADE6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3" name="Picture 1006" descr="laptop_keyboard">
              <a:extLst>
                <a:ext uri="{FF2B5EF4-FFF2-40B4-BE49-F238E27FC236}">
                  <a16:creationId xmlns:a16="http://schemas.microsoft.com/office/drawing/2014/main" id="{DA342CBA-010B-427E-9D9A-1F6D4C86E4E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4" name="Freeform 1007">
              <a:extLst>
                <a:ext uri="{FF2B5EF4-FFF2-40B4-BE49-F238E27FC236}">
                  <a16:creationId xmlns:a16="http://schemas.microsoft.com/office/drawing/2014/main" id="{9D5C6423-007F-4032-9D04-DDF2FC49B057}"/>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85" name="Picture 1008" descr="screen">
              <a:extLst>
                <a:ext uri="{FF2B5EF4-FFF2-40B4-BE49-F238E27FC236}">
                  <a16:creationId xmlns:a16="http://schemas.microsoft.com/office/drawing/2014/main" id="{30288FC1-03FA-4495-9447-48D6866CB3E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 name="Freeform 1009">
              <a:extLst>
                <a:ext uri="{FF2B5EF4-FFF2-40B4-BE49-F238E27FC236}">
                  <a16:creationId xmlns:a16="http://schemas.microsoft.com/office/drawing/2014/main" id="{3A369D0C-7326-4299-8A64-594DBF20E86A}"/>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7" name="Freeform 1010">
              <a:extLst>
                <a:ext uri="{FF2B5EF4-FFF2-40B4-BE49-F238E27FC236}">
                  <a16:creationId xmlns:a16="http://schemas.microsoft.com/office/drawing/2014/main" id="{67F2A1E9-D209-418B-983D-D8FC15D6BE44}"/>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8" name="Freeform 1011">
              <a:extLst>
                <a:ext uri="{FF2B5EF4-FFF2-40B4-BE49-F238E27FC236}">
                  <a16:creationId xmlns:a16="http://schemas.microsoft.com/office/drawing/2014/main" id="{11BF6706-0D0D-4841-A9F3-A3667D2E400E}"/>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9" name="Freeform 1012">
              <a:extLst>
                <a:ext uri="{FF2B5EF4-FFF2-40B4-BE49-F238E27FC236}">
                  <a16:creationId xmlns:a16="http://schemas.microsoft.com/office/drawing/2014/main" id="{9F192755-459F-47B0-AA34-F2B7831CBF19}"/>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0" name="Freeform 1013">
              <a:extLst>
                <a:ext uri="{FF2B5EF4-FFF2-40B4-BE49-F238E27FC236}">
                  <a16:creationId xmlns:a16="http://schemas.microsoft.com/office/drawing/2014/main" id="{D6BBCACF-9DF7-4C0A-930C-83450DF96C5E}"/>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1" name="Freeform 1014">
              <a:extLst>
                <a:ext uri="{FF2B5EF4-FFF2-40B4-BE49-F238E27FC236}">
                  <a16:creationId xmlns:a16="http://schemas.microsoft.com/office/drawing/2014/main" id="{7C597A5D-4B96-417E-A4A3-40A4815FF544}"/>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92" name="Group 1015">
              <a:extLst>
                <a:ext uri="{FF2B5EF4-FFF2-40B4-BE49-F238E27FC236}">
                  <a16:creationId xmlns:a16="http://schemas.microsoft.com/office/drawing/2014/main" id="{79D04441-0D8B-4F17-8DE2-BEF2A35AE681}"/>
                </a:ext>
              </a:extLst>
            </p:cNvPr>
            <p:cNvGrpSpPr>
              <a:grpSpLocks/>
            </p:cNvGrpSpPr>
            <p:nvPr/>
          </p:nvGrpSpPr>
          <p:grpSpPr bwMode="auto">
            <a:xfrm>
              <a:off x="5464285" y="2358039"/>
              <a:ext cx="98740" cy="36846"/>
              <a:chOff x="1740" y="2642"/>
              <a:chExt cx="752" cy="327"/>
            </a:xfrm>
          </p:grpSpPr>
          <p:sp>
            <p:nvSpPr>
              <p:cNvPr id="1082" name="Freeform 1016">
                <a:extLst>
                  <a:ext uri="{FF2B5EF4-FFF2-40B4-BE49-F238E27FC236}">
                    <a16:creationId xmlns:a16="http://schemas.microsoft.com/office/drawing/2014/main" id="{E83BC549-50D0-4295-BD0B-7D34AFCEEDC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3" name="Freeform 1017">
                <a:extLst>
                  <a:ext uri="{FF2B5EF4-FFF2-40B4-BE49-F238E27FC236}">
                    <a16:creationId xmlns:a16="http://schemas.microsoft.com/office/drawing/2014/main" id="{1A2DE1B2-1BD3-43EB-8E13-CD95C6537504}"/>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4" name="Freeform 1018">
                <a:extLst>
                  <a:ext uri="{FF2B5EF4-FFF2-40B4-BE49-F238E27FC236}">
                    <a16:creationId xmlns:a16="http://schemas.microsoft.com/office/drawing/2014/main" id="{EE15F6EF-240B-48C7-A824-F0AE56019AD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5" name="Freeform 1019">
                <a:extLst>
                  <a:ext uri="{FF2B5EF4-FFF2-40B4-BE49-F238E27FC236}">
                    <a16:creationId xmlns:a16="http://schemas.microsoft.com/office/drawing/2014/main" id="{B393E3C2-EA29-40C5-AA59-E01E257B182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6" name="Freeform 1020">
                <a:extLst>
                  <a:ext uri="{FF2B5EF4-FFF2-40B4-BE49-F238E27FC236}">
                    <a16:creationId xmlns:a16="http://schemas.microsoft.com/office/drawing/2014/main" id="{3B23FE3D-A1D1-4E6E-A2CF-31F07607CB3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7" name="Freeform 1021">
                <a:extLst>
                  <a:ext uri="{FF2B5EF4-FFF2-40B4-BE49-F238E27FC236}">
                    <a16:creationId xmlns:a16="http://schemas.microsoft.com/office/drawing/2014/main" id="{DE558C78-EB95-4313-9B81-B107576DFA0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93" name="Freeform 1022">
              <a:extLst>
                <a:ext uri="{FF2B5EF4-FFF2-40B4-BE49-F238E27FC236}">
                  <a16:creationId xmlns:a16="http://schemas.microsoft.com/office/drawing/2014/main" id="{CB057F04-8579-414E-A968-7D6458CEBC9E}"/>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4" name="Freeform 1023">
              <a:extLst>
                <a:ext uri="{FF2B5EF4-FFF2-40B4-BE49-F238E27FC236}">
                  <a16:creationId xmlns:a16="http://schemas.microsoft.com/office/drawing/2014/main" id="{7DEACAC8-552A-4704-8644-113C0E89B97F}"/>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5" name="Freeform 1024">
              <a:extLst>
                <a:ext uri="{FF2B5EF4-FFF2-40B4-BE49-F238E27FC236}">
                  <a16:creationId xmlns:a16="http://schemas.microsoft.com/office/drawing/2014/main" id="{0E218A30-50E6-46FA-9A00-A85E3002BFC2}"/>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 name="Freeform 1025">
              <a:extLst>
                <a:ext uri="{FF2B5EF4-FFF2-40B4-BE49-F238E27FC236}">
                  <a16:creationId xmlns:a16="http://schemas.microsoft.com/office/drawing/2014/main" id="{6AB5A991-D32E-4EF1-8113-51DC806B8EA4}"/>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 name="Freeform 1026">
              <a:extLst>
                <a:ext uri="{FF2B5EF4-FFF2-40B4-BE49-F238E27FC236}">
                  <a16:creationId xmlns:a16="http://schemas.microsoft.com/office/drawing/2014/main" id="{6A4B8C9E-664E-40B6-B88A-61CFB875AA1B}"/>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8" name="Freeform 1027">
              <a:extLst>
                <a:ext uri="{FF2B5EF4-FFF2-40B4-BE49-F238E27FC236}">
                  <a16:creationId xmlns:a16="http://schemas.microsoft.com/office/drawing/2014/main" id="{0C27EAC3-D16E-41D9-8E0A-51850877F087}"/>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699" name="Picture 1030" descr="laptop_keyboard">
              <a:extLst>
                <a:ext uri="{FF2B5EF4-FFF2-40B4-BE49-F238E27FC236}">
                  <a16:creationId xmlns:a16="http://schemas.microsoft.com/office/drawing/2014/main" id="{5E210408-211E-4EA1-8EDC-B6CD0DCCAED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0" name="Freeform 1031">
              <a:extLst>
                <a:ext uri="{FF2B5EF4-FFF2-40B4-BE49-F238E27FC236}">
                  <a16:creationId xmlns:a16="http://schemas.microsoft.com/office/drawing/2014/main" id="{3DC17959-56DB-4FA1-A07D-953DA0A512AA}"/>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01" name="Picture 1032" descr="screen">
              <a:extLst>
                <a:ext uri="{FF2B5EF4-FFF2-40B4-BE49-F238E27FC236}">
                  <a16:creationId xmlns:a16="http://schemas.microsoft.com/office/drawing/2014/main" id="{A905542E-927A-45D9-BDAE-124C1DB97B6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2" name="Freeform 1033">
              <a:extLst>
                <a:ext uri="{FF2B5EF4-FFF2-40B4-BE49-F238E27FC236}">
                  <a16:creationId xmlns:a16="http://schemas.microsoft.com/office/drawing/2014/main" id="{DE0F69A0-3159-4EE6-AD6A-4ED3C14353BB}"/>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3" name="Freeform 1034">
              <a:extLst>
                <a:ext uri="{FF2B5EF4-FFF2-40B4-BE49-F238E27FC236}">
                  <a16:creationId xmlns:a16="http://schemas.microsoft.com/office/drawing/2014/main" id="{BE162171-E096-471F-B8C3-25863A83BAEF}"/>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4" name="Freeform 1035">
              <a:extLst>
                <a:ext uri="{FF2B5EF4-FFF2-40B4-BE49-F238E27FC236}">
                  <a16:creationId xmlns:a16="http://schemas.microsoft.com/office/drawing/2014/main" id="{885035A1-A8E8-44DE-BA55-D967CB40B5C4}"/>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5" name="Freeform 1036">
              <a:extLst>
                <a:ext uri="{FF2B5EF4-FFF2-40B4-BE49-F238E27FC236}">
                  <a16:creationId xmlns:a16="http://schemas.microsoft.com/office/drawing/2014/main" id="{A6E71048-BAC7-4F4B-9D2F-19A1517F621D}"/>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6" name="Freeform 1037">
              <a:extLst>
                <a:ext uri="{FF2B5EF4-FFF2-40B4-BE49-F238E27FC236}">
                  <a16:creationId xmlns:a16="http://schemas.microsoft.com/office/drawing/2014/main" id="{330AFE34-F576-4D74-BC8E-36204407EC79}"/>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7" name="Freeform 1038">
              <a:extLst>
                <a:ext uri="{FF2B5EF4-FFF2-40B4-BE49-F238E27FC236}">
                  <a16:creationId xmlns:a16="http://schemas.microsoft.com/office/drawing/2014/main" id="{8969DA66-163E-40CF-9B40-A412C76DBCB8}"/>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08" name="Group 1039">
              <a:extLst>
                <a:ext uri="{FF2B5EF4-FFF2-40B4-BE49-F238E27FC236}">
                  <a16:creationId xmlns:a16="http://schemas.microsoft.com/office/drawing/2014/main" id="{336C63F2-30A6-4910-BA91-90CFFF2D672D}"/>
                </a:ext>
              </a:extLst>
            </p:cNvPr>
            <p:cNvGrpSpPr>
              <a:grpSpLocks/>
            </p:cNvGrpSpPr>
            <p:nvPr/>
          </p:nvGrpSpPr>
          <p:grpSpPr bwMode="auto">
            <a:xfrm>
              <a:off x="7019925" y="5800725"/>
              <a:ext cx="87313" cy="38100"/>
              <a:chOff x="1740" y="2642"/>
              <a:chExt cx="752" cy="327"/>
            </a:xfrm>
          </p:grpSpPr>
          <p:sp>
            <p:nvSpPr>
              <p:cNvPr id="1076" name="Freeform 1040">
                <a:extLst>
                  <a:ext uri="{FF2B5EF4-FFF2-40B4-BE49-F238E27FC236}">
                    <a16:creationId xmlns:a16="http://schemas.microsoft.com/office/drawing/2014/main" id="{1C48B196-9C2B-4105-BCFA-B9C67DF7E94B}"/>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7" name="Freeform 1041">
                <a:extLst>
                  <a:ext uri="{FF2B5EF4-FFF2-40B4-BE49-F238E27FC236}">
                    <a16:creationId xmlns:a16="http://schemas.microsoft.com/office/drawing/2014/main" id="{F8C1D265-E515-47C6-A382-D7A6BF2BC1C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8" name="Freeform 1042">
                <a:extLst>
                  <a:ext uri="{FF2B5EF4-FFF2-40B4-BE49-F238E27FC236}">
                    <a16:creationId xmlns:a16="http://schemas.microsoft.com/office/drawing/2014/main" id="{8A3784B3-80A7-444D-9D79-035676641B07}"/>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9" name="Freeform 1043">
                <a:extLst>
                  <a:ext uri="{FF2B5EF4-FFF2-40B4-BE49-F238E27FC236}">
                    <a16:creationId xmlns:a16="http://schemas.microsoft.com/office/drawing/2014/main" id="{062F607A-3C38-4FDF-83F0-3D24CEA257F3}"/>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0" name="Freeform 1044">
                <a:extLst>
                  <a:ext uri="{FF2B5EF4-FFF2-40B4-BE49-F238E27FC236}">
                    <a16:creationId xmlns:a16="http://schemas.microsoft.com/office/drawing/2014/main" id="{ED020403-E1D8-4082-93E6-AD3C094ADA1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1" name="Freeform 1045">
                <a:extLst>
                  <a:ext uri="{FF2B5EF4-FFF2-40B4-BE49-F238E27FC236}">
                    <a16:creationId xmlns:a16="http://schemas.microsoft.com/office/drawing/2014/main" id="{38D1CC5D-B0FD-44EB-95E7-DC5ED0F399A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709" name="Freeform 1046">
              <a:extLst>
                <a:ext uri="{FF2B5EF4-FFF2-40B4-BE49-F238E27FC236}">
                  <a16:creationId xmlns:a16="http://schemas.microsoft.com/office/drawing/2014/main" id="{7E3C0C20-7660-465D-B9AE-C28CFBB510E6}"/>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0" name="Freeform 1047">
              <a:extLst>
                <a:ext uri="{FF2B5EF4-FFF2-40B4-BE49-F238E27FC236}">
                  <a16:creationId xmlns:a16="http://schemas.microsoft.com/office/drawing/2014/main" id="{FC9BEBB0-ED8B-46DD-B493-9D02E0B3A2E4}"/>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1" name="Freeform 1048">
              <a:extLst>
                <a:ext uri="{FF2B5EF4-FFF2-40B4-BE49-F238E27FC236}">
                  <a16:creationId xmlns:a16="http://schemas.microsoft.com/office/drawing/2014/main" id="{32EBD7AB-A0E3-460E-BF13-8B203E9ED8F5}"/>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2" name="Freeform 1049">
              <a:extLst>
                <a:ext uri="{FF2B5EF4-FFF2-40B4-BE49-F238E27FC236}">
                  <a16:creationId xmlns:a16="http://schemas.microsoft.com/office/drawing/2014/main" id="{8C615666-654F-4BD6-AC3A-6D45AE112F78}"/>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3" name="Freeform 1050">
              <a:extLst>
                <a:ext uri="{FF2B5EF4-FFF2-40B4-BE49-F238E27FC236}">
                  <a16:creationId xmlns:a16="http://schemas.microsoft.com/office/drawing/2014/main" id="{03404AE5-8336-43F9-A6A9-0185C46843AE}"/>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4" name="Freeform 1051">
              <a:extLst>
                <a:ext uri="{FF2B5EF4-FFF2-40B4-BE49-F238E27FC236}">
                  <a16:creationId xmlns:a16="http://schemas.microsoft.com/office/drawing/2014/main" id="{978934F9-CA54-4D9F-946A-0CED7D3375C9}"/>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15" name="Group 2">
              <a:extLst>
                <a:ext uri="{FF2B5EF4-FFF2-40B4-BE49-F238E27FC236}">
                  <a16:creationId xmlns:a16="http://schemas.microsoft.com/office/drawing/2014/main" id="{E6653EE9-573F-402E-B6AF-6FD15CE4A60E}"/>
                </a:ext>
              </a:extLst>
            </p:cNvPr>
            <p:cNvGrpSpPr>
              <a:grpSpLocks/>
            </p:cNvGrpSpPr>
            <p:nvPr/>
          </p:nvGrpSpPr>
          <p:grpSpPr bwMode="auto">
            <a:xfrm>
              <a:off x="5607050" y="3182938"/>
              <a:ext cx="317500" cy="246062"/>
              <a:chOff x="5581650" y="3128963"/>
              <a:chExt cx="423863" cy="320675"/>
            </a:xfrm>
          </p:grpSpPr>
          <p:pic>
            <p:nvPicPr>
              <p:cNvPr id="1054" name="Picture 1054" descr="laptop_keyboard">
                <a:extLst>
                  <a:ext uri="{FF2B5EF4-FFF2-40B4-BE49-F238E27FC236}">
                    <a16:creationId xmlns:a16="http://schemas.microsoft.com/office/drawing/2014/main" id="{84AB36D0-C84A-4E8A-9589-C4AAF618DB13}"/>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 name="Freeform 1055">
                <a:extLst>
                  <a:ext uri="{FF2B5EF4-FFF2-40B4-BE49-F238E27FC236}">
                    <a16:creationId xmlns:a16="http://schemas.microsoft.com/office/drawing/2014/main" id="{544A4A43-91BC-4208-8263-E2BFCAA43FD6}"/>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056" name="Picture 1056" descr="screen">
                <a:extLst>
                  <a:ext uri="{FF2B5EF4-FFF2-40B4-BE49-F238E27FC236}">
                    <a16:creationId xmlns:a16="http://schemas.microsoft.com/office/drawing/2014/main" id="{2B45E06F-F623-446D-B596-2DAECBA24D63}"/>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7" name="Freeform 1057">
                <a:extLst>
                  <a:ext uri="{FF2B5EF4-FFF2-40B4-BE49-F238E27FC236}">
                    <a16:creationId xmlns:a16="http://schemas.microsoft.com/office/drawing/2014/main" id="{477010DF-50AA-4EBD-8149-005AE9413F5D}"/>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8" name="Freeform 1058">
                <a:extLst>
                  <a:ext uri="{FF2B5EF4-FFF2-40B4-BE49-F238E27FC236}">
                    <a16:creationId xmlns:a16="http://schemas.microsoft.com/office/drawing/2014/main" id="{9A999C5B-DE1D-46CD-9205-7925F7F927DF}"/>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9" name="Freeform 1059">
                <a:extLst>
                  <a:ext uri="{FF2B5EF4-FFF2-40B4-BE49-F238E27FC236}">
                    <a16:creationId xmlns:a16="http://schemas.microsoft.com/office/drawing/2014/main" id="{CFDA1755-DF4F-4F49-BD5C-A32186188836}"/>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0" name="Freeform 1060">
                <a:extLst>
                  <a:ext uri="{FF2B5EF4-FFF2-40B4-BE49-F238E27FC236}">
                    <a16:creationId xmlns:a16="http://schemas.microsoft.com/office/drawing/2014/main" id="{661B2FC4-B168-4EF8-AAEB-C045CE66FFA1}"/>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1" name="Freeform 1061">
                <a:extLst>
                  <a:ext uri="{FF2B5EF4-FFF2-40B4-BE49-F238E27FC236}">
                    <a16:creationId xmlns:a16="http://schemas.microsoft.com/office/drawing/2014/main" id="{5E252E94-C9EE-4385-8844-F4C45C2F4C60}"/>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2" name="Freeform 1062">
                <a:extLst>
                  <a:ext uri="{FF2B5EF4-FFF2-40B4-BE49-F238E27FC236}">
                    <a16:creationId xmlns:a16="http://schemas.microsoft.com/office/drawing/2014/main" id="{6CA9294F-6D4B-4588-94FF-728286098393}"/>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63" name="Group 1063">
                <a:extLst>
                  <a:ext uri="{FF2B5EF4-FFF2-40B4-BE49-F238E27FC236}">
                    <a16:creationId xmlns:a16="http://schemas.microsoft.com/office/drawing/2014/main" id="{527E633F-8DB9-4CEC-9E72-B02F6D4164D8}"/>
                  </a:ext>
                </a:extLst>
              </p:cNvPr>
              <p:cNvGrpSpPr>
                <a:grpSpLocks/>
              </p:cNvGrpSpPr>
              <p:nvPr/>
            </p:nvGrpSpPr>
            <p:grpSpPr bwMode="auto">
              <a:xfrm>
                <a:off x="5695950" y="3355975"/>
                <a:ext cx="80963" cy="38100"/>
                <a:chOff x="1740" y="2642"/>
                <a:chExt cx="752" cy="327"/>
              </a:xfrm>
            </p:grpSpPr>
            <p:sp>
              <p:nvSpPr>
                <p:cNvPr id="1070" name="Freeform 1064">
                  <a:extLst>
                    <a:ext uri="{FF2B5EF4-FFF2-40B4-BE49-F238E27FC236}">
                      <a16:creationId xmlns:a16="http://schemas.microsoft.com/office/drawing/2014/main" id="{D167E37F-B8A0-471E-8C5B-82CFBFF9E993}"/>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1" name="Freeform 1065">
                  <a:extLst>
                    <a:ext uri="{FF2B5EF4-FFF2-40B4-BE49-F238E27FC236}">
                      <a16:creationId xmlns:a16="http://schemas.microsoft.com/office/drawing/2014/main" id="{83FB8BE3-2290-451F-9B48-C5BDBD6E8C5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2" name="Freeform 1066">
                  <a:extLst>
                    <a:ext uri="{FF2B5EF4-FFF2-40B4-BE49-F238E27FC236}">
                      <a16:creationId xmlns:a16="http://schemas.microsoft.com/office/drawing/2014/main" id="{5A1234AC-C4CD-4DD4-AB4C-74A5424A6E0F}"/>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3" name="Freeform 1067">
                  <a:extLst>
                    <a:ext uri="{FF2B5EF4-FFF2-40B4-BE49-F238E27FC236}">
                      <a16:creationId xmlns:a16="http://schemas.microsoft.com/office/drawing/2014/main" id="{9D2E5CED-05EF-4655-AEA8-567969E67533}"/>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4" name="Freeform 1068">
                  <a:extLst>
                    <a:ext uri="{FF2B5EF4-FFF2-40B4-BE49-F238E27FC236}">
                      <a16:creationId xmlns:a16="http://schemas.microsoft.com/office/drawing/2014/main" id="{2908B44A-D227-4A0C-9503-98C4B8386598}"/>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5" name="Freeform 1069">
                  <a:extLst>
                    <a:ext uri="{FF2B5EF4-FFF2-40B4-BE49-F238E27FC236}">
                      <a16:creationId xmlns:a16="http://schemas.microsoft.com/office/drawing/2014/main" id="{D6450C06-F136-41F9-AF31-57CBA539940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64" name="Freeform 1070">
                <a:extLst>
                  <a:ext uri="{FF2B5EF4-FFF2-40B4-BE49-F238E27FC236}">
                    <a16:creationId xmlns:a16="http://schemas.microsoft.com/office/drawing/2014/main" id="{2EFDBBF4-D7F7-4F90-B20F-26DF737936A7}"/>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5" name="Freeform 1071">
                <a:extLst>
                  <a:ext uri="{FF2B5EF4-FFF2-40B4-BE49-F238E27FC236}">
                    <a16:creationId xmlns:a16="http://schemas.microsoft.com/office/drawing/2014/main" id="{D7A67B45-45AE-4398-88C3-43D25DB5C870}"/>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6" name="Freeform 1072">
                <a:extLst>
                  <a:ext uri="{FF2B5EF4-FFF2-40B4-BE49-F238E27FC236}">
                    <a16:creationId xmlns:a16="http://schemas.microsoft.com/office/drawing/2014/main" id="{998D1DC4-72A7-4CCE-8A86-3C2637540D09}"/>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7" name="Freeform 1073">
                <a:extLst>
                  <a:ext uri="{FF2B5EF4-FFF2-40B4-BE49-F238E27FC236}">
                    <a16:creationId xmlns:a16="http://schemas.microsoft.com/office/drawing/2014/main" id="{DA896751-D1F6-4175-940A-FD161CAB85B3}"/>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8" name="Freeform 1074">
                <a:extLst>
                  <a:ext uri="{FF2B5EF4-FFF2-40B4-BE49-F238E27FC236}">
                    <a16:creationId xmlns:a16="http://schemas.microsoft.com/office/drawing/2014/main" id="{CE01E032-F524-48C7-9ECF-3561BF3DADEF}"/>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9" name="Freeform 1075">
                <a:extLst>
                  <a:ext uri="{FF2B5EF4-FFF2-40B4-BE49-F238E27FC236}">
                    <a16:creationId xmlns:a16="http://schemas.microsoft.com/office/drawing/2014/main" id="{512706B1-6F5F-4C08-8CC5-E35457D1354B}"/>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716" name="Picture 1077" descr="desktop_computer_stylized_medium">
              <a:extLst>
                <a:ext uri="{FF2B5EF4-FFF2-40B4-BE49-F238E27FC236}">
                  <a16:creationId xmlns:a16="http://schemas.microsoft.com/office/drawing/2014/main" id="{51904D94-F235-40E9-BD92-053C759CBA57}"/>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 name="Freeform 1078">
              <a:extLst>
                <a:ext uri="{FF2B5EF4-FFF2-40B4-BE49-F238E27FC236}">
                  <a16:creationId xmlns:a16="http://schemas.microsoft.com/office/drawing/2014/main" id="{1D73C269-29BB-4C58-ADFC-B1CBAC3F2F48}"/>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pic>
          <p:nvPicPr>
            <p:cNvPr id="718" name="Picture 1081" descr="laptop_keyboard">
              <a:extLst>
                <a:ext uri="{FF2B5EF4-FFF2-40B4-BE49-F238E27FC236}">
                  <a16:creationId xmlns:a16="http://schemas.microsoft.com/office/drawing/2014/main" id="{912761C2-26B3-4B79-A505-D64A8A29A62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 name="Freeform 1082">
              <a:extLst>
                <a:ext uri="{FF2B5EF4-FFF2-40B4-BE49-F238E27FC236}">
                  <a16:creationId xmlns:a16="http://schemas.microsoft.com/office/drawing/2014/main" id="{1B80230B-7EED-4430-AEC3-06565F4C6944}"/>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20" name="Picture 1083" descr="screen">
              <a:extLst>
                <a:ext uri="{FF2B5EF4-FFF2-40B4-BE49-F238E27FC236}">
                  <a16:creationId xmlns:a16="http://schemas.microsoft.com/office/drawing/2014/main" id="{A01C90E6-01AC-458C-86FE-239E4D97934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 name="Freeform 1084">
              <a:extLst>
                <a:ext uri="{FF2B5EF4-FFF2-40B4-BE49-F238E27FC236}">
                  <a16:creationId xmlns:a16="http://schemas.microsoft.com/office/drawing/2014/main" id="{F268BBBA-50C8-474C-AC6F-55F1C60BEB56}"/>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2" name="Freeform 1085">
              <a:extLst>
                <a:ext uri="{FF2B5EF4-FFF2-40B4-BE49-F238E27FC236}">
                  <a16:creationId xmlns:a16="http://schemas.microsoft.com/office/drawing/2014/main" id="{275195DC-A727-4BAB-AF7C-D41852D043BB}"/>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3" name="Freeform 1086">
              <a:extLst>
                <a:ext uri="{FF2B5EF4-FFF2-40B4-BE49-F238E27FC236}">
                  <a16:creationId xmlns:a16="http://schemas.microsoft.com/office/drawing/2014/main" id="{F4937A7E-DA40-4B7B-ADB8-06172AB3644C}"/>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4" name="Freeform 1087">
              <a:extLst>
                <a:ext uri="{FF2B5EF4-FFF2-40B4-BE49-F238E27FC236}">
                  <a16:creationId xmlns:a16="http://schemas.microsoft.com/office/drawing/2014/main" id="{2761C50F-60F9-455A-B959-E51A1A6D181E}"/>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5" name="Freeform 1088">
              <a:extLst>
                <a:ext uri="{FF2B5EF4-FFF2-40B4-BE49-F238E27FC236}">
                  <a16:creationId xmlns:a16="http://schemas.microsoft.com/office/drawing/2014/main" id="{E8DF6A2C-730F-42C2-B673-0BFA2B7982CA}"/>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6" name="Freeform 1089">
              <a:extLst>
                <a:ext uri="{FF2B5EF4-FFF2-40B4-BE49-F238E27FC236}">
                  <a16:creationId xmlns:a16="http://schemas.microsoft.com/office/drawing/2014/main" id="{0CC32775-6FE1-42AB-8BAD-0C04FA954D0A}"/>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27" name="Group 1090">
              <a:extLst>
                <a:ext uri="{FF2B5EF4-FFF2-40B4-BE49-F238E27FC236}">
                  <a16:creationId xmlns:a16="http://schemas.microsoft.com/office/drawing/2014/main" id="{43025307-A5B2-4B2F-B000-E50C72CA504B}"/>
                </a:ext>
              </a:extLst>
            </p:cNvPr>
            <p:cNvGrpSpPr>
              <a:grpSpLocks/>
            </p:cNvGrpSpPr>
            <p:nvPr/>
          </p:nvGrpSpPr>
          <p:grpSpPr bwMode="auto">
            <a:xfrm>
              <a:off x="7451725" y="5737225"/>
              <a:ext cx="87313" cy="38100"/>
              <a:chOff x="1740" y="2642"/>
              <a:chExt cx="752" cy="327"/>
            </a:xfrm>
          </p:grpSpPr>
          <p:sp>
            <p:nvSpPr>
              <p:cNvPr id="1043" name="Freeform 1091">
                <a:extLst>
                  <a:ext uri="{FF2B5EF4-FFF2-40B4-BE49-F238E27FC236}">
                    <a16:creationId xmlns:a16="http://schemas.microsoft.com/office/drawing/2014/main" id="{D2E72B94-03DF-4543-B570-E9139E4ED2CB}"/>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 name="Freeform 1092">
                <a:extLst>
                  <a:ext uri="{FF2B5EF4-FFF2-40B4-BE49-F238E27FC236}">
                    <a16:creationId xmlns:a16="http://schemas.microsoft.com/office/drawing/2014/main" id="{2186E83D-A050-4CA2-B702-86D219C2474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0" name="Freeform 1093">
                <a:extLst>
                  <a:ext uri="{FF2B5EF4-FFF2-40B4-BE49-F238E27FC236}">
                    <a16:creationId xmlns:a16="http://schemas.microsoft.com/office/drawing/2014/main" id="{04027284-8927-4241-A4E5-EE43C3723A3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1" name="Freeform 1094">
                <a:extLst>
                  <a:ext uri="{FF2B5EF4-FFF2-40B4-BE49-F238E27FC236}">
                    <a16:creationId xmlns:a16="http://schemas.microsoft.com/office/drawing/2014/main" id="{B2ABF64C-FA08-4FA4-8BC1-BB08579C005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2" name="Freeform 1095">
                <a:extLst>
                  <a:ext uri="{FF2B5EF4-FFF2-40B4-BE49-F238E27FC236}">
                    <a16:creationId xmlns:a16="http://schemas.microsoft.com/office/drawing/2014/main" id="{492415FC-A166-4E39-8059-78C864928442}"/>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3" name="Freeform 1096">
                <a:extLst>
                  <a:ext uri="{FF2B5EF4-FFF2-40B4-BE49-F238E27FC236}">
                    <a16:creationId xmlns:a16="http://schemas.microsoft.com/office/drawing/2014/main" id="{505D6799-1FB8-49C6-91D5-1A382F921A1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728" name="Freeform 1097">
              <a:extLst>
                <a:ext uri="{FF2B5EF4-FFF2-40B4-BE49-F238E27FC236}">
                  <a16:creationId xmlns:a16="http://schemas.microsoft.com/office/drawing/2014/main" id="{C55BA998-A169-43E2-8D65-4D067CC2FE34}"/>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9" name="Freeform 1098">
              <a:extLst>
                <a:ext uri="{FF2B5EF4-FFF2-40B4-BE49-F238E27FC236}">
                  <a16:creationId xmlns:a16="http://schemas.microsoft.com/office/drawing/2014/main" id="{1FBBB08A-EB16-4C93-B895-E7114743F430}"/>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0" name="Freeform 1099">
              <a:extLst>
                <a:ext uri="{FF2B5EF4-FFF2-40B4-BE49-F238E27FC236}">
                  <a16:creationId xmlns:a16="http://schemas.microsoft.com/office/drawing/2014/main" id="{06BCF50C-0586-4462-8B7E-8B5B71E20214}"/>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1" name="Freeform 1100">
              <a:extLst>
                <a:ext uri="{FF2B5EF4-FFF2-40B4-BE49-F238E27FC236}">
                  <a16:creationId xmlns:a16="http://schemas.microsoft.com/office/drawing/2014/main" id="{50BE919F-6A8E-426D-B0F1-F3086DC94A24}"/>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2" name="Freeform 1101">
              <a:extLst>
                <a:ext uri="{FF2B5EF4-FFF2-40B4-BE49-F238E27FC236}">
                  <a16:creationId xmlns:a16="http://schemas.microsoft.com/office/drawing/2014/main" id="{B56C3DEF-C704-4D9F-822C-D085A054B1B8}"/>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3" name="Freeform 1102">
              <a:extLst>
                <a:ext uri="{FF2B5EF4-FFF2-40B4-BE49-F238E27FC236}">
                  <a16:creationId xmlns:a16="http://schemas.microsoft.com/office/drawing/2014/main" id="{0D2FD8F8-E0BE-417B-81C8-37949EAC248F}"/>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34" name="Group 1103">
              <a:extLst>
                <a:ext uri="{FF2B5EF4-FFF2-40B4-BE49-F238E27FC236}">
                  <a16:creationId xmlns:a16="http://schemas.microsoft.com/office/drawing/2014/main" id="{DC89B6D5-5FF5-4376-AF06-68253222670B}"/>
                </a:ext>
              </a:extLst>
            </p:cNvPr>
            <p:cNvGrpSpPr>
              <a:grpSpLocks/>
            </p:cNvGrpSpPr>
            <p:nvPr/>
          </p:nvGrpSpPr>
          <p:grpSpPr bwMode="auto">
            <a:xfrm>
              <a:off x="6351588" y="2493963"/>
              <a:ext cx="390525" cy="169862"/>
              <a:chOff x="4650" y="1129"/>
              <a:chExt cx="246" cy="95"/>
            </a:xfrm>
          </p:grpSpPr>
          <p:sp>
            <p:nvSpPr>
              <p:cNvPr id="1035" name="Oval 407">
                <a:extLst>
                  <a:ext uri="{FF2B5EF4-FFF2-40B4-BE49-F238E27FC236}">
                    <a16:creationId xmlns:a16="http://schemas.microsoft.com/office/drawing/2014/main" id="{A721A954-173B-40E8-9583-EAA3F4A883BD}"/>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036" name="Rectangle 410">
                <a:extLst>
                  <a:ext uri="{FF2B5EF4-FFF2-40B4-BE49-F238E27FC236}">
                    <a16:creationId xmlns:a16="http://schemas.microsoft.com/office/drawing/2014/main" id="{5BEF673B-674F-4942-A6E6-26952146DFC2}"/>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037" name="Oval 411">
                <a:extLst>
                  <a:ext uri="{FF2B5EF4-FFF2-40B4-BE49-F238E27FC236}">
                    <a16:creationId xmlns:a16="http://schemas.microsoft.com/office/drawing/2014/main" id="{550A7149-7C80-40AF-AD22-3AA7442D92A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038" name="Group 1107">
                <a:extLst>
                  <a:ext uri="{FF2B5EF4-FFF2-40B4-BE49-F238E27FC236}">
                    <a16:creationId xmlns:a16="http://schemas.microsoft.com/office/drawing/2014/main" id="{A37F9133-EC3B-4F39-AA3A-ED1FDFC7BB67}"/>
                  </a:ext>
                </a:extLst>
              </p:cNvPr>
              <p:cNvGrpSpPr>
                <a:grpSpLocks/>
              </p:cNvGrpSpPr>
              <p:nvPr/>
            </p:nvGrpSpPr>
            <p:grpSpPr bwMode="auto">
              <a:xfrm>
                <a:off x="4699" y="1145"/>
                <a:ext cx="138" cy="29"/>
                <a:chOff x="2468" y="1332"/>
                <a:chExt cx="310" cy="60"/>
              </a:xfrm>
            </p:grpSpPr>
            <p:sp>
              <p:nvSpPr>
                <p:cNvPr id="1041" name="Freeform 1108">
                  <a:extLst>
                    <a:ext uri="{FF2B5EF4-FFF2-40B4-BE49-F238E27FC236}">
                      <a16:creationId xmlns:a16="http://schemas.microsoft.com/office/drawing/2014/main" id="{1E16202A-B3D6-4B56-86ED-4040F54182D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2" name="Freeform 1109">
                  <a:extLst>
                    <a:ext uri="{FF2B5EF4-FFF2-40B4-BE49-F238E27FC236}">
                      <a16:creationId xmlns:a16="http://schemas.microsoft.com/office/drawing/2014/main" id="{E66C0A8B-8EE2-4A17-897F-E7DCE4EB29F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39" name="Line 1110">
                <a:extLst>
                  <a:ext uri="{FF2B5EF4-FFF2-40B4-BE49-F238E27FC236}">
                    <a16:creationId xmlns:a16="http://schemas.microsoft.com/office/drawing/2014/main" id="{F6CA33E4-B77A-4F43-9366-A0A55522074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0" name="Line 1111">
                <a:extLst>
                  <a:ext uri="{FF2B5EF4-FFF2-40B4-BE49-F238E27FC236}">
                    <a16:creationId xmlns:a16="http://schemas.microsoft.com/office/drawing/2014/main" id="{86C20FAF-DC1F-4BDB-9D01-AF636ED66D3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35" name="Group 1112">
              <a:extLst>
                <a:ext uri="{FF2B5EF4-FFF2-40B4-BE49-F238E27FC236}">
                  <a16:creationId xmlns:a16="http://schemas.microsoft.com/office/drawing/2014/main" id="{120C30E2-2DAF-43F3-B913-8CC3660F9FE4}"/>
                </a:ext>
              </a:extLst>
            </p:cNvPr>
            <p:cNvGrpSpPr>
              <a:grpSpLocks/>
            </p:cNvGrpSpPr>
            <p:nvPr/>
          </p:nvGrpSpPr>
          <p:grpSpPr bwMode="auto">
            <a:xfrm>
              <a:off x="6051550" y="3641725"/>
              <a:ext cx="390525" cy="169863"/>
              <a:chOff x="4650" y="1129"/>
              <a:chExt cx="246" cy="95"/>
            </a:xfrm>
          </p:grpSpPr>
          <p:sp>
            <p:nvSpPr>
              <p:cNvPr id="1027" name="Oval 407">
                <a:extLst>
                  <a:ext uri="{FF2B5EF4-FFF2-40B4-BE49-F238E27FC236}">
                    <a16:creationId xmlns:a16="http://schemas.microsoft.com/office/drawing/2014/main" id="{63540B4B-89CD-4E37-820F-0E81D718A990}"/>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028" name="Rectangle 410">
                <a:extLst>
                  <a:ext uri="{FF2B5EF4-FFF2-40B4-BE49-F238E27FC236}">
                    <a16:creationId xmlns:a16="http://schemas.microsoft.com/office/drawing/2014/main" id="{8D379575-0250-4FB3-835A-49645AFD9321}"/>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029" name="Oval 411">
                <a:extLst>
                  <a:ext uri="{FF2B5EF4-FFF2-40B4-BE49-F238E27FC236}">
                    <a16:creationId xmlns:a16="http://schemas.microsoft.com/office/drawing/2014/main" id="{A6C8A037-65DF-4145-BB58-DE2A0318CCC4}"/>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030" name="Group 1116">
                <a:extLst>
                  <a:ext uri="{FF2B5EF4-FFF2-40B4-BE49-F238E27FC236}">
                    <a16:creationId xmlns:a16="http://schemas.microsoft.com/office/drawing/2014/main" id="{B17950A0-6D3C-42E2-89D4-35278CA7A3D4}"/>
                  </a:ext>
                </a:extLst>
              </p:cNvPr>
              <p:cNvGrpSpPr>
                <a:grpSpLocks/>
              </p:cNvGrpSpPr>
              <p:nvPr/>
            </p:nvGrpSpPr>
            <p:grpSpPr bwMode="auto">
              <a:xfrm>
                <a:off x="4699" y="1145"/>
                <a:ext cx="138" cy="29"/>
                <a:chOff x="2468" y="1332"/>
                <a:chExt cx="310" cy="60"/>
              </a:xfrm>
            </p:grpSpPr>
            <p:sp>
              <p:nvSpPr>
                <p:cNvPr id="1033" name="Freeform 1117">
                  <a:extLst>
                    <a:ext uri="{FF2B5EF4-FFF2-40B4-BE49-F238E27FC236}">
                      <a16:creationId xmlns:a16="http://schemas.microsoft.com/office/drawing/2014/main" id="{620F78A3-738F-4A37-9077-B8701E72C0C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4" name="Freeform 1118">
                  <a:extLst>
                    <a:ext uri="{FF2B5EF4-FFF2-40B4-BE49-F238E27FC236}">
                      <a16:creationId xmlns:a16="http://schemas.microsoft.com/office/drawing/2014/main" id="{1C051D86-03E8-4C4C-A336-2DBD9C1BEEA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31" name="Line 1119">
                <a:extLst>
                  <a:ext uri="{FF2B5EF4-FFF2-40B4-BE49-F238E27FC236}">
                    <a16:creationId xmlns:a16="http://schemas.microsoft.com/office/drawing/2014/main" id="{2656E313-4838-405D-8781-3E891504789A}"/>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2" name="Line 1120">
                <a:extLst>
                  <a:ext uri="{FF2B5EF4-FFF2-40B4-BE49-F238E27FC236}">
                    <a16:creationId xmlns:a16="http://schemas.microsoft.com/office/drawing/2014/main" id="{BC28FC13-1B3A-4489-917F-D9ADC1873C5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36" name="Group 1121">
              <a:extLst>
                <a:ext uri="{FF2B5EF4-FFF2-40B4-BE49-F238E27FC236}">
                  <a16:creationId xmlns:a16="http://schemas.microsoft.com/office/drawing/2014/main" id="{B7C8D002-41BC-47EF-BCBE-DB7028B37C1B}"/>
                </a:ext>
              </a:extLst>
            </p:cNvPr>
            <p:cNvGrpSpPr>
              <a:grpSpLocks/>
            </p:cNvGrpSpPr>
            <p:nvPr/>
          </p:nvGrpSpPr>
          <p:grpSpPr bwMode="auto">
            <a:xfrm>
              <a:off x="6248400" y="4852988"/>
              <a:ext cx="617538" cy="247650"/>
              <a:chOff x="2356" y="1300"/>
              <a:chExt cx="555" cy="194"/>
            </a:xfrm>
          </p:grpSpPr>
          <p:sp>
            <p:nvSpPr>
              <p:cNvPr id="1019" name="Oval 407">
                <a:extLst>
                  <a:ext uri="{FF2B5EF4-FFF2-40B4-BE49-F238E27FC236}">
                    <a16:creationId xmlns:a16="http://schemas.microsoft.com/office/drawing/2014/main" id="{9DBAE946-1029-49BC-872D-01CEDE8C681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020" name="Rectangle 410">
                <a:extLst>
                  <a:ext uri="{FF2B5EF4-FFF2-40B4-BE49-F238E27FC236}">
                    <a16:creationId xmlns:a16="http://schemas.microsoft.com/office/drawing/2014/main" id="{2748EF35-7CE0-48D4-BC91-696C72C58DC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021" name="Oval 411">
                <a:extLst>
                  <a:ext uri="{FF2B5EF4-FFF2-40B4-BE49-F238E27FC236}">
                    <a16:creationId xmlns:a16="http://schemas.microsoft.com/office/drawing/2014/main" id="{D5731194-1AA3-4F27-B1AE-3DD0273B9D56}"/>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022" name="Group 1125">
                <a:extLst>
                  <a:ext uri="{FF2B5EF4-FFF2-40B4-BE49-F238E27FC236}">
                    <a16:creationId xmlns:a16="http://schemas.microsoft.com/office/drawing/2014/main" id="{BA4421E9-1857-450F-BA74-65FDC0095636}"/>
                  </a:ext>
                </a:extLst>
              </p:cNvPr>
              <p:cNvGrpSpPr>
                <a:grpSpLocks/>
              </p:cNvGrpSpPr>
              <p:nvPr/>
            </p:nvGrpSpPr>
            <p:grpSpPr bwMode="auto">
              <a:xfrm>
                <a:off x="2468" y="1332"/>
                <a:ext cx="310" cy="60"/>
                <a:chOff x="2468" y="1332"/>
                <a:chExt cx="310" cy="60"/>
              </a:xfrm>
            </p:grpSpPr>
            <p:sp>
              <p:nvSpPr>
                <p:cNvPr id="1025" name="Freeform 1126">
                  <a:extLst>
                    <a:ext uri="{FF2B5EF4-FFF2-40B4-BE49-F238E27FC236}">
                      <a16:creationId xmlns:a16="http://schemas.microsoft.com/office/drawing/2014/main" id="{AB6F71AC-4F56-4705-9676-6E9D528A2E1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6" name="Freeform 1127">
                  <a:extLst>
                    <a:ext uri="{FF2B5EF4-FFF2-40B4-BE49-F238E27FC236}">
                      <a16:creationId xmlns:a16="http://schemas.microsoft.com/office/drawing/2014/main" id="{54F1C05E-5F56-4258-882C-169D78B8507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23" name="Line 1128">
                <a:extLst>
                  <a:ext uri="{FF2B5EF4-FFF2-40B4-BE49-F238E27FC236}">
                    <a16:creationId xmlns:a16="http://schemas.microsoft.com/office/drawing/2014/main" id="{B0A404BE-1D59-4B14-9ADD-E20AF0B2061C}"/>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 name="Line 1129">
                <a:extLst>
                  <a:ext uri="{FF2B5EF4-FFF2-40B4-BE49-F238E27FC236}">
                    <a16:creationId xmlns:a16="http://schemas.microsoft.com/office/drawing/2014/main" id="{D3CCC5D6-A302-4998-9575-1E8147B7D5CB}"/>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37" name="Group 1130">
              <a:extLst>
                <a:ext uri="{FF2B5EF4-FFF2-40B4-BE49-F238E27FC236}">
                  <a16:creationId xmlns:a16="http://schemas.microsoft.com/office/drawing/2014/main" id="{E9A86C83-71D9-47E1-BBF6-85AD8561FB60}"/>
                </a:ext>
              </a:extLst>
            </p:cNvPr>
            <p:cNvGrpSpPr>
              <a:grpSpLocks/>
            </p:cNvGrpSpPr>
            <p:nvPr/>
          </p:nvGrpSpPr>
          <p:grpSpPr bwMode="auto">
            <a:xfrm>
              <a:off x="6969125" y="4510088"/>
              <a:ext cx="617538" cy="247650"/>
              <a:chOff x="2356" y="1300"/>
              <a:chExt cx="555" cy="194"/>
            </a:xfrm>
          </p:grpSpPr>
          <p:sp>
            <p:nvSpPr>
              <p:cNvPr id="1011" name="Oval 407">
                <a:extLst>
                  <a:ext uri="{FF2B5EF4-FFF2-40B4-BE49-F238E27FC236}">
                    <a16:creationId xmlns:a16="http://schemas.microsoft.com/office/drawing/2014/main" id="{E3513EC1-2738-4635-AB5E-E1F52D95BEDF}"/>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012" name="Rectangle 410">
                <a:extLst>
                  <a:ext uri="{FF2B5EF4-FFF2-40B4-BE49-F238E27FC236}">
                    <a16:creationId xmlns:a16="http://schemas.microsoft.com/office/drawing/2014/main" id="{1428792E-3475-4BB4-B2DB-4905EC5E1CDD}"/>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013" name="Oval 411">
                <a:extLst>
                  <a:ext uri="{FF2B5EF4-FFF2-40B4-BE49-F238E27FC236}">
                    <a16:creationId xmlns:a16="http://schemas.microsoft.com/office/drawing/2014/main" id="{224C2F62-CE1B-4B65-9AE3-A8C29CC04A4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014" name="Group 1134">
                <a:extLst>
                  <a:ext uri="{FF2B5EF4-FFF2-40B4-BE49-F238E27FC236}">
                    <a16:creationId xmlns:a16="http://schemas.microsoft.com/office/drawing/2014/main" id="{91520400-47D5-4624-AAD2-2166C487CDA5}"/>
                  </a:ext>
                </a:extLst>
              </p:cNvPr>
              <p:cNvGrpSpPr>
                <a:grpSpLocks/>
              </p:cNvGrpSpPr>
              <p:nvPr/>
            </p:nvGrpSpPr>
            <p:grpSpPr bwMode="auto">
              <a:xfrm>
                <a:off x="2468" y="1332"/>
                <a:ext cx="310" cy="60"/>
                <a:chOff x="2468" y="1332"/>
                <a:chExt cx="310" cy="60"/>
              </a:xfrm>
            </p:grpSpPr>
            <p:sp>
              <p:nvSpPr>
                <p:cNvPr id="1017" name="Freeform 1135">
                  <a:extLst>
                    <a:ext uri="{FF2B5EF4-FFF2-40B4-BE49-F238E27FC236}">
                      <a16:creationId xmlns:a16="http://schemas.microsoft.com/office/drawing/2014/main" id="{8C00DA85-B6E6-43B9-9A3D-2BDCD537C6D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8" name="Freeform 1136">
                  <a:extLst>
                    <a:ext uri="{FF2B5EF4-FFF2-40B4-BE49-F238E27FC236}">
                      <a16:creationId xmlns:a16="http://schemas.microsoft.com/office/drawing/2014/main" id="{72C80F33-984B-4D7A-9CC3-DC719A83206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15" name="Line 1137">
                <a:extLst>
                  <a:ext uri="{FF2B5EF4-FFF2-40B4-BE49-F238E27FC236}">
                    <a16:creationId xmlns:a16="http://schemas.microsoft.com/office/drawing/2014/main" id="{43F28FDE-0BC1-451C-B40E-A18CE02C738C}"/>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 name="Line 1138">
                <a:extLst>
                  <a:ext uri="{FF2B5EF4-FFF2-40B4-BE49-F238E27FC236}">
                    <a16:creationId xmlns:a16="http://schemas.microsoft.com/office/drawing/2014/main" id="{4499C82A-31E4-4855-926B-CC66FAB9605C}"/>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38" name="Group 1139">
              <a:extLst>
                <a:ext uri="{FF2B5EF4-FFF2-40B4-BE49-F238E27FC236}">
                  <a16:creationId xmlns:a16="http://schemas.microsoft.com/office/drawing/2014/main" id="{4ECA90C0-93CE-495E-890E-02E94CECBC26}"/>
                </a:ext>
              </a:extLst>
            </p:cNvPr>
            <p:cNvGrpSpPr>
              <a:grpSpLocks/>
            </p:cNvGrpSpPr>
            <p:nvPr/>
          </p:nvGrpSpPr>
          <p:grpSpPr bwMode="auto">
            <a:xfrm>
              <a:off x="7585075" y="4811713"/>
              <a:ext cx="617538" cy="247650"/>
              <a:chOff x="2356" y="1300"/>
              <a:chExt cx="555" cy="194"/>
            </a:xfrm>
          </p:grpSpPr>
          <p:sp>
            <p:nvSpPr>
              <p:cNvPr id="1003" name="Oval 407">
                <a:extLst>
                  <a:ext uri="{FF2B5EF4-FFF2-40B4-BE49-F238E27FC236}">
                    <a16:creationId xmlns:a16="http://schemas.microsoft.com/office/drawing/2014/main" id="{48AAB757-A651-4F7A-9CA8-F52F2F2E4348}"/>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004" name="Rectangle 410">
                <a:extLst>
                  <a:ext uri="{FF2B5EF4-FFF2-40B4-BE49-F238E27FC236}">
                    <a16:creationId xmlns:a16="http://schemas.microsoft.com/office/drawing/2014/main" id="{486D24C8-1A6E-4A1A-9F90-8E2F87C143FF}"/>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005" name="Oval 411">
                <a:extLst>
                  <a:ext uri="{FF2B5EF4-FFF2-40B4-BE49-F238E27FC236}">
                    <a16:creationId xmlns:a16="http://schemas.microsoft.com/office/drawing/2014/main" id="{0C01E17E-6615-4B08-8DD8-8A549CF0C67F}"/>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006" name="Group 1143">
                <a:extLst>
                  <a:ext uri="{FF2B5EF4-FFF2-40B4-BE49-F238E27FC236}">
                    <a16:creationId xmlns:a16="http://schemas.microsoft.com/office/drawing/2014/main" id="{C6179862-B7CA-49F5-85D9-63583F14904C}"/>
                  </a:ext>
                </a:extLst>
              </p:cNvPr>
              <p:cNvGrpSpPr>
                <a:grpSpLocks/>
              </p:cNvGrpSpPr>
              <p:nvPr/>
            </p:nvGrpSpPr>
            <p:grpSpPr bwMode="auto">
              <a:xfrm>
                <a:off x="2468" y="1332"/>
                <a:ext cx="310" cy="60"/>
                <a:chOff x="2468" y="1332"/>
                <a:chExt cx="310" cy="60"/>
              </a:xfrm>
            </p:grpSpPr>
            <p:sp>
              <p:nvSpPr>
                <p:cNvPr id="1009" name="Freeform 1144">
                  <a:extLst>
                    <a:ext uri="{FF2B5EF4-FFF2-40B4-BE49-F238E27FC236}">
                      <a16:creationId xmlns:a16="http://schemas.microsoft.com/office/drawing/2014/main" id="{734A9F51-8C75-44D2-8D3B-5B11B677B9A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0" name="Freeform 1145">
                  <a:extLst>
                    <a:ext uri="{FF2B5EF4-FFF2-40B4-BE49-F238E27FC236}">
                      <a16:creationId xmlns:a16="http://schemas.microsoft.com/office/drawing/2014/main" id="{E03E0487-3564-41B7-9D7E-8D1117E7B8D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7" name="Line 1146">
                <a:extLst>
                  <a:ext uri="{FF2B5EF4-FFF2-40B4-BE49-F238E27FC236}">
                    <a16:creationId xmlns:a16="http://schemas.microsoft.com/office/drawing/2014/main" id="{9E09DCC2-1A0A-4E03-A594-79284A50E794}"/>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8" name="Line 1147">
                <a:extLst>
                  <a:ext uri="{FF2B5EF4-FFF2-40B4-BE49-F238E27FC236}">
                    <a16:creationId xmlns:a16="http://schemas.microsoft.com/office/drawing/2014/main" id="{57324C52-D66D-46FC-A9B9-E357456F9431}"/>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39" name="Group 3">
              <a:extLst>
                <a:ext uri="{FF2B5EF4-FFF2-40B4-BE49-F238E27FC236}">
                  <a16:creationId xmlns:a16="http://schemas.microsoft.com/office/drawing/2014/main" id="{032281E7-036C-4243-ABB0-83E849E952C0}"/>
                </a:ext>
              </a:extLst>
            </p:cNvPr>
            <p:cNvGrpSpPr>
              <a:grpSpLocks/>
            </p:cNvGrpSpPr>
            <p:nvPr/>
          </p:nvGrpSpPr>
          <p:grpSpPr bwMode="auto">
            <a:xfrm>
              <a:off x="5964238" y="3135313"/>
              <a:ext cx="314325" cy="334962"/>
              <a:chOff x="5974579" y="3105349"/>
              <a:chExt cx="347997" cy="396620"/>
            </a:xfrm>
          </p:grpSpPr>
          <p:pic>
            <p:nvPicPr>
              <p:cNvPr id="1001" name="Picture 555" descr="fridge2.png">
                <a:extLst>
                  <a:ext uri="{FF2B5EF4-FFF2-40B4-BE49-F238E27FC236}">
                    <a16:creationId xmlns:a16="http://schemas.microsoft.com/office/drawing/2014/main" id="{4950D9C7-036F-426A-A6CD-6D65377669ED}"/>
                  </a:ext>
                </a:extLst>
              </p:cNvPr>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2" name="Picture 1115" descr="antenna_stylized">
                <a:extLst>
                  <a:ext uri="{FF2B5EF4-FFF2-40B4-BE49-F238E27FC236}">
                    <a16:creationId xmlns:a16="http://schemas.microsoft.com/office/drawing/2014/main" id="{D1D61ACD-C205-4CDC-8B53-5E979CC9BB56}"/>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40" name="Picture 603" descr="car_icon_small">
              <a:extLst>
                <a:ext uri="{FF2B5EF4-FFF2-40B4-BE49-F238E27FC236}">
                  <a16:creationId xmlns:a16="http://schemas.microsoft.com/office/drawing/2014/main" id="{5C7C12C7-23A2-41CD-90DD-C1C960C8AA34}"/>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1" name="Picture 814" descr="light2.png">
              <a:extLst>
                <a:ext uri="{FF2B5EF4-FFF2-40B4-BE49-F238E27FC236}">
                  <a16:creationId xmlns:a16="http://schemas.microsoft.com/office/drawing/2014/main" id="{0CA22C0F-49FB-4178-9820-21F9548CCA6A}"/>
                </a:ext>
              </a:extLst>
            </p:cNvPr>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2" name="Picture 1017" descr="antenna_stylized">
              <a:extLst>
                <a:ext uri="{FF2B5EF4-FFF2-40B4-BE49-F238E27FC236}">
                  <a16:creationId xmlns:a16="http://schemas.microsoft.com/office/drawing/2014/main" id="{82866FC8-FA63-47E1-AE8F-06E32DB5251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3" name="Picture 1017" descr="antenna_stylized">
              <a:extLst>
                <a:ext uri="{FF2B5EF4-FFF2-40B4-BE49-F238E27FC236}">
                  <a16:creationId xmlns:a16="http://schemas.microsoft.com/office/drawing/2014/main" id="{9D4CA573-B715-45DA-91DD-66DA5307E28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4" name="Group 347">
              <a:extLst>
                <a:ext uri="{FF2B5EF4-FFF2-40B4-BE49-F238E27FC236}">
                  <a16:creationId xmlns:a16="http://schemas.microsoft.com/office/drawing/2014/main" id="{F7805573-ECB2-4CDA-AF96-B2F5685F688D}"/>
                </a:ext>
              </a:extLst>
            </p:cNvPr>
            <p:cNvGrpSpPr>
              <a:grpSpLocks/>
            </p:cNvGrpSpPr>
            <p:nvPr/>
          </p:nvGrpSpPr>
          <p:grpSpPr bwMode="auto">
            <a:xfrm>
              <a:off x="6220922" y="4838544"/>
              <a:ext cx="660165" cy="269566"/>
              <a:chOff x="1871277" y="1576300"/>
              <a:chExt cx="1128371" cy="437861"/>
            </a:xfrm>
          </p:grpSpPr>
          <p:sp>
            <p:nvSpPr>
              <p:cNvPr id="992" name="Oval 828">
                <a:extLst>
                  <a:ext uri="{FF2B5EF4-FFF2-40B4-BE49-F238E27FC236}">
                    <a16:creationId xmlns:a16="http://schemas.microsoft.com/office/drawing/2014/main" id="{4A6DDD36-1128-4146-8210-E7A41D810A4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93" name="Rectangle 829">
                <a:extLst>
                  <a:ext uri="{FF2B5EF4-FFF2-40B4-BE49-F238E27FC236}">
                    <a16:creationId xmlns:a16="http://schemas.microsoft.com/office/drawing/2014/main" id="{B3BDE49E-A57D-4182-9355-370CA46EEF12}"/>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4" name="Oval 830">
                <a:extLst>
                  <a:ext uri="{FF2B5EF4-FFF2-40B4-BE49-F238E27FC236}">
                    <a16:creationId xmlns:a16="http://schemas.microsoft.com/office/drawing/2014/main" id="{A3055C70-CB2F-4C8A-B7A2-D8C5402BE2D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95" name="Freeform 831">
                <a:extLst>
                  <a:ext uri="{FF2B5EF4-FFF2-40B4-BE49-F238E27FC236}">
                    <a16:creationId xmlns:a16="http://schemas.microsoft.com/office/drawing/2014/main" id="{66567D12-513C-4851-8161-8C3037A9810F}"/>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6" name="Freeform 832">
                <a:extLst>
                  <a:ext uri="{FF2B5EF4-FFF2-40B4-BE49-F238E27FC236}">
                    <a16:creationId xmlns:a16="http://schemas.microsoft.com/office/drawing/2014/main" id="{F88F2B27-9896-415D-AD90-3BFACD9AE12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97" name="Freeform 833">
                <a:extLst>
                  <a:ext uri="{FF2B5EF4-FFF2-40B4-BE49-F238E27FC236}">
                    <a16:creationId xmlns:a16="http://schemas.microsoft.com/office/drawing/2014/main" id="{9E2ACDDD-7421-4541-A91C-98BDBCA156D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98" name="Freeform 834">
                <a:extLst>
                  <a:ext uri="{FF2B5EF4-FFF2-40B4-BE49-F238E27FC236}">
                    <a16:creationId xmlns:a16="http://schemas.microsoft.com/office/drawing/2014/main" id="{64BC1F5A-9008-4DEF-A4BD-2A2C77AE445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99" name="Straight Connector 835">
                <a:extLst>
                  <a:ext uri="{FF2B5EF4-FFF2-40B4-BE49-F238E27FC236}">
                    <a16:creationId xmlns:a16="http://schemas.microsoft.com/office/drawing/2014/main" id="{F4B73024-5202-4D24-91D6-2B75251BECB4}"/>
                  </a:ext>
                </a:extLst>
              </p:cNvPr>
              <p:cNvCxnSpPr>
                <a:cxnSpLocks noChangeShapeType="1"/>
                <a:endCxn id="99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00" name="Straight Connector 836">
                <a:extLst>
                  <a:ext uri="{FF2B5EF4-FFF2-40B4-BE49-F238E27FC236}">
                    <a16:creationId xmlns:a16="http://schemas.microsoft.com/office/drawing/2014/main" id="{6ADA749A-6476-4ED4-BAB9-FA5CDE537B07}"/>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5" name="Group 347">
              <a:extLst>
                <a:ext uri="{FF2B5EF4-FFF2-40B4-BE49-F238E27FC236}">
                  <a16:creationId xmlns:a16="http://schemas.microsoft.com/office/drawing/2014/main" id="{324A2A60-8C96-4573-90D7-AF0C3D4E2465}"/>
                </a:ext>
              </a:extLst>
            </p:cNvPr>
            <p:cNvGrpSpPr>
              <a:grpSpLocks/>
            </p:cNvGrpSpPr>
            <p:nvPr/>
          </p:nvGrpSpPr>
          <p:grpSpPr bwMode="auto">
            <a:xfrm>
              <a:off x="6933466" y="4503243"/>
              <a:ext cx="660165" cy="269566"/>
              <a:chOff x="1871277" y="1576300"/>
              <a:chExt cx="1128371" cy="437861"/>
            </a:xfrm>
          </p:grpSpPr>
          <p:sp>
            <p:nvSpPr>
              <p:cNvPr id="983" name="Oval 819">
                <a:extLst>
                  <a:ext uri="{FF2B5EF4-FFF2-40B4-BE49-F238E27FC236}">
                    <a16:creationId xmlns:a16="http://schemas.microsoft.com/office/drawing/2014/main" id="{AA403749-44F2-489D-B569-495F754175B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84" name="Rectangle 820">
                <a:extLst>
                  <a:ext uri="{FF2B5EF4-FFF2-40B4-BE49-F238E27FC236}">
                    <a16:creationId xmlns:a16="http://schemas.microsoft.com/office/drawing/2014/main" id="{DF7DB940-0374-4C9E-873B-4704F3C9A494}"/>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5" name="Oval 821">
                <a:extLst>
                  <a:ext uri="{FF2B5EF4-FFF2-40B4-BE49-F238E27FC236}">
                    <a16:creationId xmlns:a16="http://schemas.microsoft.com/office/drawing/2014/main" id="{A66BA86B-1A08-4112-A6DA-B44DEABF19E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86" name="Freeform 822">
                <a:extLst>
                  <a:ext uri="{FF2B5EF4-FFF2-40B4-BE49-F238E27FC236}">
                    <a16:creationId xmlns:a16="http://schemas.microsoft.com/office/drawing/2014/main" id="{3DDD354C-FCA6-4384-920F-5F5BF692300B}"/>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7" name="Freeform 823">
                <a:extLst>
                  <a:ext uri="{FF2B5EF4-FFF2-40B4-BE49-F238E27FC236}">
                    <a16:creationId xmlns:a16="http://schemas.microsoft.com/office/drawing/2014/main" id="{F84B5091-57BE-43E1-B160-E7403111C7C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88" name="Freeform 824">
                <a:extLst>
                  <a:ext uri="{FF2B5EF4-FFF2-40B4-BE49-F238E27FC236}">
                    <a16:creationId xmlns:a16="http://schemas.microsoft.com/office/drawing/2014/main" id="{9C944C7D-3503-4359-B7C6-6DA0DFD2731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89" name="Freeform 825">
                <a:extLst>
                  <a:ext uri="{FF2B5EF4-FFF2-40B4-BE49-F238E27FC236}">
                    <a16:creationId xmlns:a16="http://schemas.microsoft.com/office/drawing/2014/main" id="{B056CBC8-AF08-4C29-A32C-AA7B5D3A719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90" name="Straight Connector 826">
                <a:extLst>
                  <a:ext uri="{FF2B5EF4-FFF2-40B4-BE49-F238E27FC236}">
                    <a16:creationId xmlns:a16="http://schemas.microsoft.com/office/drawing/2014/main" id="{3B2851A3-671E-42ED-8955-C761C573A8C4}"/>
                  </a:ext>
                </a:extLst>
              </p:cNvPr>
              <p:cNvCxnSpPr>
                <a:cxnSpLocks noChangeShapeType="1"/>
                <a:endCxn id="9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1" name="Straight Connector 827">
                <a:extLst>
                  <a:ext uri="{FF2B5EF4-FFF2-40B4-BE49-F238E27FC236}">
                    <a16:creationId xmlns:a16="http://schemas.microsoft.com/office/drawing/2014/main" id="{4A99F17F-2737-4012-BAB7-5E45BA509E9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6" name="Group 347">
              <a:extLst>
                <a:ext uri="{FF2B5EF4-FFF2-40B4-BE49-F238E27FC236}">
                  <a16:creationId xmlns:a16="http://schemas.microsoft.com/office/drawing/2014/main" id="{33AE5333-1F1B-4DC5-8B46-6B5BDF7F7543}"/>
                </a:ext>
              </a:extLst>
            </p:cNvPr>
            <p:cNvGrpSpPr>
              <a:grpSpLocks/>
            </p:cNvGrpSpPr>
            <p:nvPr/>
          </p:nvGrpSpPr>
          <p:grpSpPr bwMode="auto">
            <a:xfrm>
              <a:off x="7563920" y="4800505"/>
              <a:ext cx="660165" cy="269566"/>
              <a:chOff x="1871277" y="1576300"/>
              <a:chExt cx="1128371" cy="437861"/>
            </a:xfrm>
          </p:grpSpPr>
          <p:sp>
            <p:nvSpPr>
              <p:cNvPr id="974" name="Oval 810">
                <a:extLst>
                  <a:ext uri="{FF2B5EF4-FFF2-40B4-BE49-F238E27FC236}">
                    <a16:creationId xmlns:a16="http://schemas.microsoft.com/office/drawing/2014/main" id="{00BD5FA8-88F7-450B-B650-4B635199ACA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75" name="Rectangle 811">
                <a:extLst>
                  <a:ext uri="{FF2B5EF4-FFF2-40B4-BE49-F238E27FC236}">
                    <a16:creationId xmlns:a16="http://schemas.microsoft.com/office/drawing/2014/main" id="{03DC956D-D0BB-444D-9D45-30677E185320}"/>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6" name="Oval 812">
                <a:extLst>
                  <a:ext uri="{FF2B5EF4-FFF2-40B4-BE49-F238E27FC236}">
                    <a16:creationId xmlns:a16="http://schemas.microsoft.com/office/drawing/2014/main" id="{5E19C5DF-0AF6-449E-AD70-0886306531A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77" name="Freeform 813">
                <a:extLst>
                  <a:ext uri="{FF2B5EF4-FFF2-40B4-BE49-F238E27FC236}">
                    <a16:creationId xmlns:a16="http://schemas.microsoft.com/office/drawing/2014/main" id="{C3AFAFEC-7742-44AC-B4F9-40505D6D2A14}"/>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8" name="Freeform 814">
                <a:extLst>
                  <a:ext uri="{FF2B5EF4-FFF2-40B4-BE49-F238E27FC236}">
                    <a16:creationId xmlns:a16="http://schemas.microsoft.com/office/drawing/2014/main" id="{98B5E49D-E6D7-49EE-BF32-DBD33705C618}"/>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79" name="Freeform 815">
                <a:extLst>
                  <a:ext uri="{FF2B5EF4-FFF2-40B4-BE49-F238E27FC236}">
                    <a16:creationId xmlns:a16="http://schemas.microsoft.com/office/drawing/2014/main" id="{9324FEFF-E880-456C-AF17-2DBDCA2E2AB5}"/>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80" name="Freeform 816">
                <a:extLst>
                  <a:ext uri="{FF2B5EF4-FFF2-40B4-BE49-F238E27FC236}">
                    <a16:creationId xmlns:a16="http://schemas.microsoft.com/office/drawing/2014/main" id="{14243300-D084-469D-9E5C-DA3E9AADE75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81" name="Straight Connector 817">
                <a:extLst>
                  <a:ext uri="{FF2B5EF4-FFF2-40B4-BE49-F238E27FC236}">
                    <a16:creationId xmlns:a16="http://schemas.microsoft.com/office/drawing/2014/main" id="{66F81B12-A5F3-4DB5-892D-C8728F91650D}"/>
                  </a:ext>
                </a:extLst>
              </p:cNvPr>
              <p:cNvCxnSpPr>
                <a:cxnSpLocks noChangeShapeType="1"/>
                <a:endCxn id="97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2" name="Straight Connector 818">
                <a:extLst>
                  <a:ext uri="{FF2B5EF4-FFF2-40B4-BE49-F238E27FC236}">
                    <a16:creationId xmlns:a16="http://schemas.microsoft.com/office/drawing/2014/main" id="{CB2BEF5F-DB99-4404-8828-1450624E298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7" name="Group 347">
              <a:extLst>
                <a:ext uri="{FF2B5EF4-FFF2-40B4-BE49-F238E27FC236}">
                  <a16:creationId xmlns:a16="http://schemas.microsoft.com/office/drawing/2014/main" id="{E3149650-E8B4-416F-B799-E04BBB8B42AC}"/>
                </a:ext>
              </a:extLst>
            </p:cNvPr>
            <p:cNvGrpSpPr>
              <a:grpSpLocks/>
            </p:cNvGrpSpPr>
            <p:nvPr/>
          </p:nvGrpSpPr>
          <p:grpSpPr bwMode="auto">
            <a:xfrm>
              <a:off x="6050373" y="3620176"/>
              <a:ext cx="425094" cy="228319"/>
              <a:chOff x="1871277" y="1576300"/>
              <a:chExt cx="1128371" cy="437861"/>
            </a:xfrm>
          </p:grpSpPr>
          <p:sp>
            <p:nvSpPr>
              <p:cNvPr id="965" name="Oval 801">
                <a:extLst>
                  <a:ext uri="{FF2B5EF4-FFF2-40B4-BE49-F238E27FC236}">
                    <a16:creationId xmlns:a16="http://schemas.microsoft.com/office/drawing/2014/main" id="{E727E184-9AC5-4D07-87FD-BB859D326E0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66" name="Rectangle 802">
                <a:extLst>
                  <a:ext uri="{FF2B5EF4-FFF2-40B4-BE49-F238E27FC236}">
                    <a16:creationId xmlns:a16="http://schemas.microsoft.com/office/drawing/2014/main" id="{905DB0CD-0548-4695-8CB0-4D7F40A361D5}"/>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7" name="Oval 803">
                <a:extLst>
                  <a:ext uri="{FF2B5EF4-FFF2-40B4-BE49-F238E27FC236}">
                    <a16:creationId xmlns:a16="http://schemas.microsoft.com/office/drawing/2014/main" id="{99FC8ABC-1B3B-425B-8C5B-6BCA1E8EFF0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68" name="Freeform 804">
                <a:extLst>
                  <a:ext uri="{FF2B5EF4-FFF2-40B4-BE49-F238E27FC236}">
                    <a16:creationId xmlns:a16="http://schemas.microsoft.com/office/drawing/2014/main" id="{3E9AED54-9BBC-46A2-907C-FC53CEBEAE0D}"/>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9" name="Freeform 805">
                <a:extLst>
                  <a:ext uri="{FF2B5EF4-FFF2-40B4-BE49-F238E27FC236}">
                    <a16:creationId xmlns:a16="http://schemas.microsoft.com/office/drawing/2014/main" id="{8E62A2B5-AA58-4EF1-AAB6-CE89AB8D64C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70" name="Freeform 806">
                <a:extLst>
                  <a:ext uri="{FF2B5EF4-FFF2-40B4-BE49-F238E27FC236}">
                    <a16:creationId xmlns:a16="http://schemas.microsoft.com/office/drawing/2014/main" id="{4999568F-3DD8-48E4-994B-6D85AF39AA6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71" name="Freeform 807">
                <a:extLst>
                  <a:ext uri="{FF2B5EF4-FFF2-40B4-BE49-F238E27FC236}">
                    <a16:creationId xmlns:a16="http://schemas.microsoft.com/office/drawing/2014/main" id="{EE11FF88-8A10-4517-8718-A578BE76BF5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72" name="Straight Connector 808">
                <a:extLst>
                  <a:ext uri="{FF2B5EF4-FFF2-40B4-BE49-F238E27FC236}">
                    <a16:creationId xmlns:a16="http://schemas.microsoft.com/office/drawing/2014/main" id="{6ECA9600-D273-407D-B278-00353AC4EF77}"/>
                  </a:ext>
                </a:extLst>
              </p:cNvPr>
              <p:cNvCxnSpPr>
                <a:cxnSpLocks noChangeShapeType="1"/>
                <a:endCxn id="96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3" name="Straight Connector 809">
                <a:extLst>
                  <a:ext uri="{FF2B5EF4-FFF2-40B4-BE49-F238E27FC236}">
                    <a16:creationId xmlns:a16="http://schemas.microsoft.com/office/drawing/2014/main" id="{C319BEA6-AA6E-4101-A624-B8428B0C18D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8" name="Group 347">
              <a:extLst>
                <a:ext uri="{FF2B5EF4-FFF2-40B4-BE49-F238E27FC236}">
                  <a16:creationId xmlns:a16="http://schemas.microsoft.com/office/drawing/2014/main" id="{368FA57A-EEC9-4796-BB4A-BAE2062CA43E}"/>
                </a:ext>
              </a:extLst>
            </p:cNvPr>
            <p:cNvGrpSpPr>
              <a:grpSpLocks/>
            </p:cNvGrpSpPr>
            <p:nvPr/>
          </p:nvGrpSpPr>
          <p:grpSpPr bwMode="auto">
            <a:xfrm>
              <a:off x="6347637" y="2481965"/>
              <a:ext cx="403071" cy="202807"/>
              <a:chOff x="1871277" y="1576300"/>
              <a:chExt cx="1128371" cy="437861"/>
            </a:xfrm>
          </p:grpSpPr>
          <p:sp>
            <p:nvSpPr>
              <p:cNvPr id="956" name="Oval 792">
                <a:extLst>
                  <a:ext uri="{FF2B5EF4-FFF2-40B4-BE49-F238E27FC236}">
                    <a16:creationId xmlns:a16="http://schemas.microsoft.com/office/drawing/2014/main" id="{86D00BFA-88F3-4861-B95D-46BE7A974C0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57" name="Rectangle 793">
                <a:extLst>
                  <a:ext uri="{FF2B5EF4-FFF2-40B4-BE49-F238E27FC236}">
                    <a16:creationId xmlns:a16="http://schemas.microsoft.com/office/drawing/2014/main" id="{924A3423-70B8-4388-9700-7C6DAD1C21F6}"/>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8" name="Oval 794">
                <a:extLst>
                  <a:ext uri="{FF2B5EF4-FFF2-40B4-BE49-F238E27FC236}">
                    <a16:creationId xmlns:a16="http://schemas.microsoft.com/office/drawing/2014/main" id="{4C31F86D-7012-4917-A171-FEEECBC8A36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59" name="Freeform 795">
                <a:extLst>
                  <a:ext uri="{FF2B5EF4-FFF2-40B4-BE49-F238E27FC236}">
                    <a16:creationId xmlns:a16="http://schemas.microsoft.com/office/drawing/2014/main" id="{F4B5A119-399B-4B99-8DD3-B25BAE0DC27F}"/>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0" name="Freeform 796">
                <a:extLst>
                  <a:ext uri="{FF2B5EF4-FFF2-40B4-BE49-F238E27FC236}">
                    <a16:creationId xmlns:a16="http://schemas.microsoft.com/office/drawing/2014/main" id="{F495289D-CF30-4A82-BAC1-81B1D5FE008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61" name="Freeform 797">
                <a:extLst>
                  <a:ext uri="{FF2B5EF4-FFF2-40B4-BE49-F238E27FC236}">
                    <a16:creationId xmlns:a16="http://schemas.microsoft.com/office/drawing/2014/main" id="{648E9171-2D2A-4894-9CBB-2C0F12ECC34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62" name="Freeform 798">
                <a:extLst>
                  <a:ext uri="{FF2B5EF4-FFF2-40B4-BE49-F238E27FC236}">
                    <a16:creationId xmlns:a16="http://schemas.microsoft.com/office/drawing/2014/main" id="{32FF031A-033D-4DE9-9D2B-52E363B4925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63" name="Straight Connector 799">
                <a:extLst>
                  <a:ext uri="{FF2B5EF4-FFF2-40B4-BE49-F238E27FC236}">
                    <a16:creationId xmlns:a16="http://schemas.microsoft.com/office/drawing/2014/main" id="{F7297971-784C-47B8-A8D0-99DA49C187B4}"/>
                  </a:ext>
                </a:extLst>
              </p:cNvPr>
              <p:cNvCxnSpPr>
                <a:cxnSpLocks noChangeShapeType="1"/>
                <a:endCxn id="95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4" name="Straight Connector 800">
                <a:extLst>
                  <a:ext uri="{FF2B5EF4-FFF2-40B4-BE49-F238E27FC236}">
                    <a16:creationId xmlns:a16="http://schemas.microsoft.com/office/drawing/2014/main" id="{3A51C588-F559-40E3-88C0-F4181F303FC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9" name="Group 589">
              <a:extLst>
                <a:ext uri="{FF2B5EF4-FFF2-40B4-BE49-F238E27FC236}">
                  <a16:creationId xmlns:a16="http://schemas.microsoft.com/office/drawing/2014/main" id="{54FF3368-A2C1-4AF2-8987-190BE47E2A51}"/>
                </a:ext>
              </a:extLst>
            </p:cNvPr>
            <p:cNvGrpSpPr>
              <a:grpSpLocks/>
            </p:cNvGrpSpPr>
            <p:nvPr/>
          </p:nvGrpSpPr>
          <p:grpSpPr bwMode="auto">
            <a:xfrm>
              <a:off x="7678804" y="2388750"/>
              <a:ext cx="418211" cy="189727"/>
              <a:chOff x="7913987" y="1515773"/>
              <a:chExt cx="625138" cy="276534"/>
            </a:xfrm>
          </p:grpSpPr>
          <p:sp>
            <p:nvSpPr>
              <p:cNvPr id="947" name="Oval 783">
                <a:extLst>
                  <a:ext uri="{FF2B5EF4-FFF2-40B4-BE49-F238E27FC236}">
                    <a16:creationId xmlns:a16="http://schemas.microsoft.com/office/drawing/2014/main" id="{BA2A93E3-CC51-4435-BD49-F12B5D3CCA7A}"/>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48" name="Rectangle 784">
                <a:extLst>
                  <a:ext uri="{FF2B5EF4-FFF2-40B4-BE49-F238E27FC236}">
                    <a16:creationId xmlns:a16="http://schemas.microsoft.com/office/drawing/2014/main" id="{A6A7C392-ACA0-46E5-9FB4-515703FB11AC}"/>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9" name="Oval 785">
                <a:extLst>
                  <a:ext uri="{FF2B5EF4-FFF2-40B4-BE49-F238E27FC236}">
                    <a16:creationId xmlns:a16="http://schemas.microsoft.com/office/drawing/2014/main" id="{DDC77265-775F-4ED9-AB18-84DA35B02188}"/>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50" name="Freeform 786">
                <a:extLst>
                  <a:ext uri="{FF2B5EF4-FFF2-40B4-BE49-F238E27FC236}">
                    <a16:creationId xmlns:a16="http://schemas.microsoft.com/office/drawing/2014/main" id="{A258C595-F2BC-4913-B2D6-1E15F2CB4A50}"/>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1" name="Freeform 787">
                <a:extLst>
                  <a:ext uri="{FF2B5EF4-FFF2-40B4-BE49-F238E27FC236}">
                    <a16:creationId xmlns:a16="http://schemas.microsoft.com/office/drawing/2014/main" id="{3A49488D-D66F-4161-9B98-77582E2C484E}"/>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2" name="Freeform 788">
                <a:extLst>
                  <a:ext uri="{FF2B5EF4-FFF2-40B4-BE49-F238E27FC236}">
                    <a16:creationId xmlns:a16="http://schemas.microsoft.com/office/drawing/2014/main" id="{BEC7294D-9202-4F11-AAD9-2FB6F153C9FE}"/>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3" name="Freeform 789">
                <a:extLst>
                  <a:ext uri="{FF2B5EF4-FFF2-40B4-BE49-F238E27FC236}">
                    <a16:creationId xmlns:a16="http://schemas.microsoft.com/office/drawing/2014/main" id="{7D8C6F42-7D39-4EA7-B689-2C4BF2F16F59}"/>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54" name="Straight Connector 790">
                <a:extLst>
                  <a:ext uri="{FF2B5EF4-FFF2-40B4-BE49-F238E27FC236}">
                    <a16:creationId xmlns:a16="http://schemas.microsoft.com/office/drawing/2014/main" id="{C26B7A47-008B-429D-8925-5BAF917568ED}"/>
                  </a:ext>
                </a:extLst>
              </p:cNvPr>
              <p:cNvCxnSpPr>
                <a:cxnSpLocks noChangeShapeType="1"/>
                <a:endCxn id="94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5" name="Straight Connector 791">
                <a:extLst>
                  <a:ext uri="{FF2B5EF4-FFF2-40B4-BE49-F238E27FC236}">
                    <a16:creationId xmlns:a16="http://schemas.microsoft.com/office/drawing/2014/main" id="{B9EB1700-58C6-46FD-8109-22E8CD50AFC9}"/>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0" name="Group 590">
              <a:extLst>
                <a:ext uri="{FF2B5EF4-FFF2-40B4-BE49-F238E27FC236}">
                  <a16:creationId xmlns:a16="http://schemas.microsoft.com/office/drawing/2014/main" id="{EC624AD2-A755-41CC-9A56-17CD1E561B65}"/>
                </a:ext>
              </a:extLst>
            </p:cNvPr>
            <p:cNvGrpSpPr>
              <a:grpSpLocks/>
            </p:cNvGrpSpPr>
            <p:nvPr/>
          </p:nvGrpSpPr>
          <p:grpSpPr bwMode="auto">
            <a:xfrm>
              <a:off x="7187343" y="2485248"/>
              <a:ext cx="418211" cy="189727"/>
              <a:chOff x="7913987" y="1515773"/>
              <a:chExt cx="625138" cy="276534"/>
            </a:xfrm>
          </p:grpSpPr>
          <p:sp>
            <p:nvSpPr>
              <p:cNvPr id="938" name="Oval 774">
                <a:extLst>
                  <a:ext uri="{FF2B5EF4-FFF2-40B4-BE49-F238E27FC236}">
                    <a16:creationId xmlns:a16="http://schemas.microsoft.com/office/drawing/2014/main" id="{C6A3D90D-FF35-4AB4-BED5-1AD4C8BF14BF}"/>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39" name="Rectangle 775">
                <a:extLst>
                  <a:ext uri="{FF2B5EF4-FFF2-40B4-BE49-F238E27FC236}">
                    <a16:creationId xmlns:a16="http://schemas.microsoft.com/office/drawing/2014/main" id="{0295D9A7-846B-4E92-9244-7A478B4ABC42}"/>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0" name="Oval 776">
                <a:extLst>
                  <a:ext uri="{FF2B5EF4-FFF2-40B4-BE49-F238E27FC236}">
                    <a16:creationId xmlns:a16="http://schemas.microsoft.com/office/drawing/2014/main" id="{A8BACF5D-3A56-4C02-900B-609BFC614A7A}"/>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41" name="Freeform 777">
                <a:extLst>
                  <a:ext uri="{FF2B5EF4-FFF2-40B4-BE49-F238E27FC236}">
                    <a16:creationId xmlns:a16="http://schemas.microsoft.com/office/drawing/2014/main" id="{3C6A36BB-FE97-405E-A026-F3CA36DE53F0}"/>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2" name="Freeform 778">
                <a:extLst>
                  <a:ext uri="{FF2B5EF4-FFF2-40B4-BE49-F238E27FC236}">
                    <a16:creationId xmlns:a16="http://schemas.microsoft.com/office/drawing/2014/main" id="{AC1008F4-519B-493B-82F8-9EFBE8A94C6F}"/>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3" name="Freeform 779">
                <a:extLst>
                  <a:ext uri="{FF2B5EF4-FFF2-40B4-BE49-F238E27FC236}">
                    <a16:creationId xmlns:a16="http://schemas.microsoft.com/office/drawing/2014/main" id="{5329B49A-1F2D-4F38-BE86-9DC88FB489AD}"/>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4" name="Freeform 780">
                <a:extLst>
                  <a:ext uri="{FF2B5EF4-FFF2-40B4-BE49-F238E27FC236}">
                    <a16:creationId xmlns:a16="http://schemas.microsoft.com/office/drawing/2014/main" id="{FC345E3E-9184-4E46-8C2E-9369339BCDDA}"/>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45" name="Straight Connector 781">
                <a:extLst>
                  <a:ext uri="{FF2B5EF4-FFF2-40B4-BE49-F238E27FC236}">
                    <a16:creationId xmlns:a16="http://schemas.microsoft.com/office/drawing/2014/main" id="{B719347E-CB6B-4218-BC0E-3985C3516A37}"/>
                  </a:ext>
                </a:extLst>
              </p:cNvPr>
              <p:cNvCxnSpPr>
                <a:cxnSpLocks noChangeShapeType="1"/>
                <a:endCxn id="94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6" name="Straight Connector 782">
                <a:extLst>
                  <a:ext uri="{FF2B5EF4-FFF2-40B4-BE49-F238E27FC236}">
                    <a16:creationId xmlns:a16="http://schemas.microsoft.com/office/drawing/2014/main" id="{157E2F71-AB7A-4B6E-813F-0DC25D637D68}"/>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1" name="Group 591">
              <a:extLst>
                <a:ext uri="{FF2B5EF4-FFF2-40B4-BE49-F238E27FC236}">
                  <a16:creationId xmlns:a16="http://schemas.microsoft.com/office/drawing/2014/main" id="{DDA12585-5791-4D5D-9DAA-00497B0E3821}"/>
                </a:ext>
              </a:extLst>
            </p:cNvPr>
            <p:cNvGrpSpPr>
              <a:grpSpLocks/>
            </p:cNvGrpSpPr>
            <p:nvPr/>
          </p:nvGrpSpPr>
          <p:grpSpPr bwMode="auto">
            <a:xfrm>
              <a:off x="7195275" y="2751878"/>
              <a:ext cx="418211" cy="189727"/>
              <a:chOff x="7913987" y="1515773"/>
              <a:chExt cx="625138" cy="276534"/>
            </a:xfrm>
          </p:grpSpPr>
          <p:sp>
            <p:nvSpPr>
              <p:cNvPr id="929" name="Oval 765">
                <a:extLst>
                  <a:ext uri="{FF2B5EF4-FFF2-40B4-BE49-F238E27FC236}">
                    <a16:creationId xmlns:a16="http://schemas.microsoft.com/office/drawing/2014/main" id="{BB19B044-8D43-4529-A768-90E8CB49B131}"/>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30" name="Rectangle 766">
                <a:extLst>
                  <a:ext uri="{FF2B5EF4-FFF2-40B4-BE49-F238E27FC236}">
                    <a16:creationId xmlns:a16="http://schemas.microsoft.com/office/drawing/2014/main" id="{11EFE5D2-7D50-472A-880B-6A2A07057A37}"/>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1" name="Oval 767">
                <a:extLst>
                  <a:ext uri="{FF2B5EF4-FFF2-40B4-BE49-F238E27FC236}">
                    <a16:creationId xmlns:a16="http://schemas.microsoft.com/office/drawing/2014/main" id="{C77E61A9-F9E5-42A3-81E1-0573A1F2632A}"/>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32" name="Freeform 768">
                <a:extLst>
                  <a:ext uri="{FF2B5EF4-FFF2-40B4-BE49-F238E27FC236}">
                    <a16:creationId xmlns:a16="http://schemas.microsoft.com/office/drawing/2014/main" id="{B5C7B77B-E722-46A6-9C12-5AA21E525430}"/>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3" name="Freeform 769">
                <a:extLst>
                  <a:ext uri="{FF2B5EF4-FFF2-40B4-BE49-F238E27FC236}">
                    <a16:creationId xmlns:a16="http://schemas.microsoft.com/office/drawing/2014/main" id="{875211BF-99B3-4AE6-AC2F-C16473BF03D2}"/>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34" name="Freeform 770">
                <a:extLst>
                  <a:ext uri="{FF2B5EF4-FFF2-40B4-BE49-F238E27FC236}">
                    <a16:creationId xmlns:a16="http://schemas.microsoft.com/office/drawing/2014/main" id="{F04C22F8-5D6B-4175-8885-14A515335D1A}"/>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35" name="Freeform 771">
                <a:extLst>
                  <a:ext uri="{FF2B5EF4-FFF2-40B4-BE49-F238E27FC236}">
                    <a16:creationId xmlns:a16="http://schemas.microsoft.com/office/drawing/2014/main" id="{694C744E-3C81-4EF0-951A-80B3B4225991}"/>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36" name="Straight Connector 772">
                <a:extLst>
                  <a:ext uri="{FF2B5EF4-FFF2-40B4-BE49-F238E27FC236}">
                    <a16:creationId xmlns:a16="http://schemas.microsoft.com/office/drawing/2014/main" id="{3637C0C2-D50E-4852-B793-697BA0F20EA4}"/>
                  </a:ext>
                </a:extLst>
              </p:cNvPr>
              <p:cNvCxnSpPr>
                <a:cxnSpLocks noChangeShapeType="1"/>
                <a:endCxn id="93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7" name="Straight Connector 773">
                <a:extLst>
                  <a:ext uri="{FF2B5EF4-FFF2-40B4-BE49-F238E27FC236}">
                    <a16:creationId xmlns:a16="http://schemas.microsoft.com/office/drawing/2014/main" id="{D092F698-6250-4FC5-B02E-39FCCE942135}"/>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2" name="Group 592">
              <a:extLst>
                <a:ext uri="{FF2B5EF4-FFF2-40B4-BE49-F238E27FC236}">
                  <a16:creationId xmlns:a16="http://schemas.microsoft.com/office/drawing/2014/main" id="{8F4BA8EA-7974-4059-B652-15EF33C086F9}"/>
                </a:ext>
              </a:extLst>
            </p:cNvPr>
            <p:cNvGrpSpPr>
              <a:grpSpLocks/>
            </p:cNvGrpSpPr>
            <p:nvPr/>
          </p:nvGrpSpPr>
          <p:grpSpPr bwMode="auto">
            <a:xfrm>
              <a:off x="7088975" y="3633334"/>
              <a:ext cx="418211" cy="189727"/>
              <a:chOff x="7913987" y="1515773"/>
              <a:chExt cx="625138" cy="276534"/>
            </a:xfrm>
          </p:grpSpPr>
          <p:sp>
            <p:nvSpPr>
              <p:cNvPr id="920" name="Oval 756">
                <a:extLst>
                  <a:ext uri="{FF2B5EF4-FFF2-40B4-BE49-F238E27FC236}">
                    <a16:creationId xmlns:a16="http://schemas.microsoft.com/office/drawing/2014/main" id="{C4B43272-7DD5-42A5-8150-683640A88778}"/>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1" name="Rectangle 757">
                <a:extLst>
                  <a:ext uri="{FF2B5EF4-FFF2-40B4-BE49-F238E27FC236}">
                    <a16:creationId xmlns:a16="http://schemas.microsoft.com/office/drawing/2014/main" id="{A89FC0D9-27B9-403A-8A4A-EE84910E0484}"/>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2" name="Oval 758">
                <a:extLst>
                  <a:ext uri="{FF2B5EF4-FFF2-40B4-BE49-F238E27FC236}">
                    <a16:creationId xmlns:a16="http://schemas.microsoft.com/office/drawing/2014/main" id="{8E33B472-6953-405A-93A1-2740E35D5C61}"/>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3" name="Freeform 759">
                <a:extLst>
                  <a:ext uri="{FF2B5EF4-FFF2-40B4-BE49-F238E27FC236}">
                    <a16:creationId xmlns:a16="http://schemas.microsoft.com/office/drawing/2014/main" id="{A8F43625-74C7-4236-A7F3-9F7833902C21}"/>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4" name="Freeform 760">
                <a:extLst>
                  <a:ext uri="{FF2B5EF4-FFF2-40B4-BE49-F238E27FC236}">
                    <a16:creationId xmlns:a16="http://schemas.microsoft.com/office/drawing/2014/main" id="{37F8F127-CF3C-45C5-B345-B48820DD9B0E}"/>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25" name="Freeform 761">
                <a:extLst>
                  <a:ext uri="{FF2B5EF4-FFF2-40B4-BE49-F238E27FC236}">
                    <a16:creationId xmlns:a16="http://schemas.microsoft.com/office/drawing/2014/main" id="{005FCDFD-3E74-4F46-BD9E-04BCC8890B7E}"/>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26" name="Freeform 762">
                <a:extLst>
                  <a:ext uri="{FF2B5EF4-FFF2-40B4-BE49-F238E27FC236}">
                    <a16:creationId xmlns:a16="http://schemas.microsoft.com/office/drawing/2014/main" id="{A8B220EB-6F3E-4B63-999D-100340EA7970}"/>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27" name="Straight Connector 763">
                <a:extLst>
                  <a:ext uri="{FF2B5EF4-FFF2-40B4-BE49-F238E27FC236}">
                    <a16:creationId xmlns:a16="http://schemas.microsoft.com/office/drawing/2014/main" id="{63020C49-CEC9-493C-9FF5-1679841F5673}"/>
                  </a:ext>
                </a:extLst>
              </p:cNvPr>
              <p:cNvCxnSpPr>
                <a:cxnSpLocks noChangeShapeType="1"/>
                <a:endCxn id="92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8" name="Straight Connector 764">
                <a:extLst>
                  <a:ext uri="{FF2B5EF4-FFF2-40B4-BE49-F238E27FC236}">
                    <a16:creationId xmlns:a16="http://schemas.microsoft.com/office/drawing/2014/main" id="{25D11162-8BA9-42B0-93E3-C024E3B248EB}"/>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3" name="Group 593">
              <a:extLst>
                <a:ext uri="{FF2B5EF4-FFF2-40B4-BE49-F238E27FC236}">
                  <a16:creationId xmlns:a16="http://schemas.microsoft.com/office/drawing/2014/main" id="{37A1CD4B-3222-4889-A257-4BE72F6F89AB}"/>
                </a:ext>
              </a:extLst>
            </p:cNvPr>
            <p:cNvGrpSpPr>
              <a:grpSpLocks/>
            </p:cNvGrpSpPr>
            <p:nvPr/>
          </p:nvGrpSpPr>
          <p:grpSpPr bwMode="auto">
            <a:xfrm>
              <a:off x="7748699" y="3641266"/>
              <a:ext cx="418211" cy="189727"/>
              <a:chOff x="7913987" y="1515773"/>
              <a:chExt cx="625138" cy="276534"/>
            </a:xfrm>
          </p:grpSpPr>
          <p:sp>
            <p:nvSpPr>
              <p:cNvPr id="911" name="Oval 747">
                <a:extLst>
                  <a:ext uri="{FF2B5EF4-FFF2-40B4-BE49-F238E27FC236}">
                    <a16:creationId xmlns:a16="http://schemas.microsoft.com/office/drawing/2014/main" id="{2EE632D7-435C-4CCD-880F-871FD947B347}"/>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12" name="Rectangle 748">
                <a:extLst>
                  <a:ext uri="{FF2B5EF4-FFF2-40B4-BE49-F238E27FC236}">
                    <a16:creationId xmlns:a16="http://schemas.microsoft.com/office/drawing/2014/main" id="{08C5D22D-65BE-4055-9B62-54E2E3164BC1}"/>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3" name="Oval 749">
                <a:extLst>
                  <a:ext uri="{FF2B5EF4-FFF2-40B4-BE49-F238E27FC236}">
                    <a16:creationId xmlns:a16="http://schemas.microsoft.com/office/drawing/2014/main" id="{5C3A3ECA-8200-4290-B3F1-4656DEBD0D81}"/>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14" name="Freeform 750">
                <a:extLst>
                  <a:ext uri="{FF2B5EF4-FFF2-40B4-BE49-F238E27FC236}">
                    <a16:creationId xmlns:a16="http://schemas.microsoft.com/office/drawing/2014/main" id="{6E7CF672-0AC4-4C4C-AE32-7DEC3448E446}"/>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5" name="Freeform 751">
                <a:extLst>
                  <a:ext uri="{FF2B5EF4-FFF2-40B4-BE49-F238E27FC236}">
                    <a16:creationId xmlns:a16="http://schemas.microsoft.com/office/drawing/2014/main" id="{4654A3CA-0D7C-4A23-BB7F-BF4067D9B640}"/>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16" name="Freeform 752">
                <a:extLst>
                  <a:ext uri="{FF2B5EF4-FFF2-40B4-BE49-F238E27FC236}">
                    <a16:creationId xmlns:a16="http://schemas.microsoft.com/office/drawing/2014/main" id="{3D58F682-9893-4E5C-BAE9-57E44AB36AF2}"/>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17" name="Freeform 753">
                <a:extLst>
                  <a:ext uri="{FF2B5EF4-FFF2-40B4-BE49-F238E27FC236}">
                    <a16:creationId xmlns:a16="http://schemas.microsoft.com/office/drawing/2014/main" id="{49B00ECD-46DC-46E7-9165-AD219539270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18" name="Straight Connector 754">
                <a:extLst>
                  <a:ext uri="{FF2B5EF4-FFF2-40B4-BE49-F238E27FC236}">
                    <a16:creationId xmlns:a16="http://schemas.microsoft.com/office/drawing/2014/main" id="{5BF80F97-FCEF-4F9F-A4BC-C0A79441AAD8}"/>
                  </a:ext>
                </a:extLst>
              </p:cNvPr>
              <p:cNvCxnSpPr>
                <a:cxnSpLocks noChangeShapeType="1"/>
                <a:endCxn id="91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9" name="Straight Connector 755">
                <a:extLst>
                  <a:ext uri="{FF2B5EF4-FFF2-40B4-BE49-F238E27FC236}">
                    <a16:creationId xmlns:a16="http://schemas.microsoft.com/office/drawing/2014/main" id="{847F3CCD-C628-4742-9366-6BE7F1973043}"/>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4" name="Group 594">
              <a:extLst>
                <a:ext uri="{FF2B5EF4-FFF2-40B4-BE49-F238E27FC236}">
                  <a16:creationId xmlns:a16="http://schemas.microsoft.com/office/drawing/2014/main" id="{4162DBB3-18BD-4F41-BF55-D78DA46D42F1}"/>
                </a:ext>
              </a:extLst>
            </p:cNvPr>
            <p:cNvGrpSpPr>
              <a:grpSpLocks/>
            </p:cNvGrpSpPr>
            <p:nvPr/>
          </p:nvGrpSpPr>
          <p:grpSpPr bwMode="auto">
            <a:xfrm>
              <a:off x="7440813" y="3924693"/>
              <a:ext cx="418211" cy="189727"/>
              <a:chOff x="7913987" y="1515773"/>
              <a:chExt cx="625138" cy="276534"/>
            </a:xfrm>
          </p:grpSpPr>
          <p:sp>
            <p:nvSpPr>
              <p:cNvPr id="902" name="Oval 738">
                <a:extLst>
                  <a:ext uri="{FF2B5EF4-FFF2-40B4-BE49-F238E27FC236}">
                    <a16:creationId xmlns:a16="http://schemas.microsoft.com/office/drawing/2014/main" id="{908FECCE-CBFD-40B4-90B5-155C25A3704E}"/>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3" name="Rectangle 739">
                <a:extLst>
                  <a:ext uri="{FF2B5EF4-FFF2-40B4-BE49-F238E27FC236}">
                    <a16:creationId xmlns:a16="http://schemas.microsoft.com/office/drawing/2014/main" id="{D6598E47-661C-4AC5-B15A-8FBB919B6BBE}"/>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4" name="Oval 740">
                <a:extLst>
                  <a:ext uri="{FF2B5EF4-FFF2-40B4-BE49-F238E27FC236}">
                    <a16:creationId xmlns:a16="http://schemas.microsoft.com/office/drawing/2014/main" id="{A49D3BBE-4807-45D9-B911-DC49BDA9FFD8}"/>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5" name="Freeform 741">
                <a:extLst>
                  <a:ext uri="{FF2B5EF4-FFF2-40B4-BE49-F238E27FC236}">
                    <a16:creationId xmlns:a16="http://schemas.microsoft.com/office/drawing/2014/main" id="{846313AA-2DB0-4B35-AFC7-80FB42788A83}"/>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6" name="Freeform 742">
                <a:extLst>
                  <a:ext uri="{FF2B5EF4-FFF2-40B4-BE49-F238E27FC236}">
                    <a16:creationId xmlns:a16="http://schemas.microsoft.com/office/drawing/2014/main" id="{105EA9D1-5D10-4A7C-AEB3-1E7116E5994D}"/>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07" name="Freeform 743">
                <a:extLst>
                  <a:ext uri="{FF2B5EF4-FFF2-40B4-BE49-F238E27FC236}">
                    <a16:creationId xmlns:a16="http://schemas.microsoft.com/office/drawing/2014/main" id="{E79DC9E4-DC9F-41F1-8529-07AD1C24C6B5}"/>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08" name="Freeform 744">
                <a:extLst>
                  <a:ext uri="{FF2B5EF4-FFF2-40B4-BE49-F238E27FC236}">
                    <a16:creationId xmlns:a16="http://schemas.microsoft.com/office/drawing/2014/main" id="{60F014EC-2190-40F9-BFD6-C63B2CF2B2F5}"/>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09" name="Straight Connector 745">
                <a:extLst>
                  <a:ext uri="{FF2B5EF4-FFF2-40B4-BE49-F238E27FC236}">
                    <a16:creationId xmlns:a16="http://schemas.microsoft.com/office/drawing/2014/main" id="{76F9CABC-01B6-4F6F-A73B-040D568A2437}"/>
                  </a:ext>
                </a:extLst>
              </p:cNvPr>
              <p:cNvCxnSpPr>
                <a:cxnSpLocks noChangeShapeType="1"/>
                <a:endCxn id="90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0" name="Straight Connector 746">
                <a:extLst>
                  <a:ext uri="{FF2B5EF4-FFF2-40B4-BE49-F238E27FC236}">
                    <a16:creationId xmlns:a16="http://schemas.microsoft.com/office/drawing/2014/main" id="{A13170C4-3B17-488F-A83A-E7EF9CF04321}"/>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55" name="Line 421">
              <a:extLst>
                <a:ext uri="{FF2B5EF4-FFF2-40B4-BE49-F238E27FC236}">
                  <a16:creationId xmlns:a16="http://schemas.microsoft.com/office/drawing/2014/main" id="{32EE2F67-B5EC-4368-A688-500DCAFF1C98}"/>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6" name="Line 422">
              <a:extLst>
                <a:ext uri="{FF2B5EF4-FFF2-40B4-BE49-F238E27FC236}">
                  <a16:creationId xmlns:a16="http://schemas.microsoft.com/office/drawing/2014/main" id="{0FFFCE81-F752-454C-8D46-BDFA2064DBC6}"/>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 name="Line 423">
              <a:extLst>
                <a:ext uri="{FF2B5EF4-FFF2-40B4-BE49-F238E27FC236}">
                  <a16:creationId xmlns:a16="http://schemas.microsoft.com/office/drawing/2014/main" id="{7CEFF474-02BC-4472-BCB1-D46034413D92}"/>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 name="Line 444">
              <a:extLst>
                <a:ext uri="{FF2B5EF4-FFF2-40B4-BE49-F238E27FC236}">
                  <a16:creationId xmlns:a16="http://schemas.microsoft.com/office/drawing/2014/main" id="{7AD9F39D-CF48-4AFB-9D06-A26BDE71D488}"/>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9" name="Line 445">
              <a:extLst>
                <a:ext uri="{FF2B5EF4-FFF2-40B4-BE49-F238E27FC236}">
                  <a16:creationId xmlns:a16="http://schemas.microsoft.com/office/drawing/2014/main" id="{73E44A7F-E23F-4CB6-A32C-32C9830CB1EB}"/>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0" name="Line 446">
              <a:extLst>
                <a:ext uri="{FF2B5EF4-FFF2-40B4-BE49-F238E27FC236}">
                  <a16:creationId xmlns:a16="http://schemas.microsoft.com/office/drawing/2014/main" id="{ECABC822-10A0-45FC-8DD8-EC5639929872}"/>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1" name="Line 447">
              <a:extLst>
                <a:ext uri="{FF2B5EF4-FFF2-40B4-BE49-F238E27FC236}">
                  <a16:creationId xmlns:a16="http://schemas.microsoft.com/office/drawing/2014/main" id="{1E4A2225-4BA3-4F8D-969F-75950FD0324A}"/>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2" name="Line 448">
              <a:extLst>
                <a:ext uri="{FF2B5EF4-FFF2-40B4-BE49-F238E27FC236}">
                  <a16:creationId xmlns:a16="http://schemas.microsoft.com/office/drawing/2014/main" id="{390B5805-12EA-437A-B4A3-A2A36F8AB17F}"/>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3" name="Line 450">
              <a:extLst>
                <a:ext uri="{FF2B5EF4-FFF2-40B4-BE49-F238E27FC236}">
                  <a16:creationId xmlns:a16="http://schemas.microsoft.com/office/drawing/2014/main" id="{97364B0C-7AF2-4AFD-8ECF-0D30168A6F5C}"/>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4" name="Line 451">
              <a:extLst>
                <a:ext uri="{FF2B5EF4-FFF2-40B4-BE49-F238E27FC236}">
                  <a16:creationId xmlns:a16="http://schemas.microsoft.com/office/drawing/2014/main" id="{03A9998B-9648-4ADD-8F3E-9927A8BE128F}"/>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5" name="Line 452">
              <a:extLst>
                <a:ext uri="{FF2B5EF4-FFF2-40B4-BE49-F238E27FC236}">
                  <a16:creationId xmlns:a16="http://schemas.microsoft.com/office/drawing/2014/main" id="{80F8EA47-5956-4C51-A735-68862549267D}"/>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6" name="Line 541">
              <a:extLst>
                <a:ext uri="{FF2B5EF4-FFF2-40B4-BE49-F238E27FC236}">
                  <a16:creationId xmlns:a16="http://schemas.microsoft.com/office/drawing/2014/main" id="{938DC09E-3405-4A99-A00D-8F04727887E4}"/>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67" name="Group 665">
              <a:extLst>
                <a:ext uri="{FF2B5EF4-FFF2-40B4-BE49-F238E27FC236}">
                  <a16:creationId xmlns:a16="http://schemas.microsoft.com/office/drawing/2014/main" id="{44F69383-9E77-4B68-8A03-355E07DBE0EF}"/>
                </a:ext>
              </a:extLst>
            </p:cNvPr>
            <p:cNvGrpSpPr>
              <a:grpSpLocks/>
            </p:cNvGrpSpPr>
            <p:nvPr/>
          </p:nvGrpSpPr>
          <p:grpSpPr bwMode="auto">
            <a:xfrm>
              <a:off x="7689850" y="2395538"/>
              <a:ext cx="390525" cy="169862"/>
              <a:chOff x="4650" y="1129"/>
              <a:chExt cx="246" cy="95"/>
            </a:xfrm>
          </p:grpSpPr>
          <p:sp>
            <p:nvSpPr>
              <p:cNvPr id="894" name="Oval 407">
                <a:extLst>
                  <a:ext uri="{FF2B5EF4-FFF2-40B4-BE49-F238E27FC236}">
                    <a16:creationId xmlns:a16="http://schemas.microsoft.com/office/drawing/2014/main" id="{A84D0515-E69D-498B-9CF6-34ECC03FC82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95" name="Rectangle 410">
                <a:extLst>
                  <a:ext uri="{FF2B5EF4-FFF2-40B4-BE49-F238E27FC236}">
                    <a16:creationId xmlns:a16="http://schemas.microsoft.com/office/drawing/2014/main" id="{390867C1-30DE-4060-BD23-C182769DA11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96" name="Oval 411">
                <a:extLst>
                  <a:ext uri="{FF2B5EF4-FFF2-40B4-BE49-F238E27FC236}">
                    <a16:creationId xmlns:a16="http://schemas.microsoft.com/office/drawing/2014/main" id="{F5343A10-8EA9-41CC-B18D-1991C95785A7}"/>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97" name="Group 659">
                <a:extLst>
                  <a:ext uri="{FF2B5EF4-FFF2-40B4-BE49-F238E27FC236}">
                    <a16:creationId xmlns:a16="http://schemas.microsoft.com/office/drawing/2014/main" id="{719DC08B-73E8-4576-9804-1DB0F83B72FD}"/>
                  </a:ext>
                </a:extLst>
              </p:cNvPr>
              <p:cNvGrpSpPr>
                <a:grpSpLocks/>
              </p:cNvGrpSpPr>
              <p:nvPr/>
            </p:nvGrpSpPr>
            <p:grpSpPr bwMode="auto">
              <a:xfrm>
                <a:off x="4699" y="1145"/>
                <a:ext cx="138" cy="29"/>
                <a:chOff x="2468" y="1332"/>
                <a:chExt cx="310" cy="60"/>
              </a:xfrm>
            </p:grpSpPr>
            <p:sp>
              <p:nvSpPr>
                <p:cNvPr id="900" name="Freeform 660">
                  <a:extLst>
                    <a:ext uri="{FF2B5EF4-FFF2-40B4-BE49-F238E27FC236}">
                      <a16:creationId xmlns:a16="http://schemas.microsoft.com/office/drawing/2014/main" id="{5FB7E4BD-E3A0-4A7A-B480-49047F369DC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 name="Freeform 661">
                  <a:extLst>
                    <a:ext uri="{FF2B5EF4-FFF2-40B4-BE49-F238E27FC236}">
                      <a16:creationId xmlns:a16="http://schemas.microsoft.com/office/drawing/2014/main" id="{2B106CC4-55FD-4D06-8CB9-CECCD960073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98" name="Line 662">
                <a:extLst>
                  <a:ext uri="{FF2B5EF4-FFF2-40B4-BE49-F238E27FC236}">
                    <a16:creationId xmlns:a16="http://schemas.microsoft.com/office/drawing/2014/main" id="{8ABF2858-8BE4-423F-BC98-63CEF252064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9" name="Line 663">
                <a:extLst>
                  <a:ext uri="{FF2B5EF4-FFF2-40B4-BE49-F238E27FC236}">
                    <a16:creationId xmlns:a16="http://schemas.microsoft.com/office/drawing/2014/main" id="{7E89EFA7-E3A8-4016-9D97-EF3FC48C5C77}"/>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68" name="Group 675">
              <a:extLst>
                <a:ext uri="{FF2B5EF4-FFF2-40B4-BE49-F238E27FC236}">
                  <a16:creationId xmlns:a16="http://schemas.microsoft.com/office/drawing/2014/main" id="{09A98116-913C-456E-9AC5-C57A079C9D18}"/>
                </a:ext>
              </a:extLst>
            </p:cNvPr>
            <p:cNvGrpSpPr>
              <a:grpSpLocks/>
            </p:cNvGrpSpPr>
            <p:nvPr/>
          </p:nvGrpSpPr>
          <p:grpSpPr bwMode="auto">
            <a:xfrm>
              <a:off x="7204075" y="2493963"/>
              <a:ext cx="390525" cy="169862"/>
              <a:chOff x="4650" y="1129"/>
              <a:chExt cx="246" cy="95"/>
            </a:xfrm>
          </p:grpSpPr>
          <p:sp>
            <p:nvSpPr>
              <p:cNvPr id="886" name="Oval 407">
                <a:extLst>
                  <a:ext uri="{FF2B5EF4-FFF2-40B4-BE49-F238E27FC236}">
                    <a16:creationId xmlns:a16="http://schemas.microsoft.com/office/drawing/2014/main" id="{DF8B69A1-9350-4603-B6A8-A30D6A4D69AF}"/>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87" name="Rectangle 410">
                <a:extLst>
                  <a:ext uri="{FF2B5EF4-FFF2-40B4-BE49-F238E27FC236}">
                    <a16:creationId xmlns:a16="http://schemas.microsoft.com/office/drawing/2014/main" id="{616BEA83-E571-4526-969D-0F5C2CD30DFB}"/>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88" name="Oval 411">
                <a:extLst>
                  <a:ext uri="{FF2B5EF4-FFF2-40B4-BE49-F238E27FC236}">
                    <a16:creationId xmlns:a16="http://schemas.microsoft.com/office/drawing/2014/main" id="{ADE5AB32-B208-46D5-A8E4-C062C88B90BB}"/>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89" name="Group 679">
                <a:extLst>
                  <a:ext uri="{FF2B5EF4-FFF2-40B4-BE49-F238E27FC236}">
                    <a16:creationId xmlns:a16="http://schemas.microsoft.com/office/drawing/2014/main" id="{0BA5F337-C3E8-49D9-B311-C5D445421594}"/>
                  </a:ext>
                </a:extLst>
              </p:cNvPr>
              <p:cNvGrpSpPr>
                <a:grpSpLocks/>
              </p:cNvGrpSpPr>
              <p:nvPr/>
            </p:nvGrpSpPr>
            <p:grpSpPr bwMode="auto">
              <a:xfrm>
                <a:off x="4699" y="1145"/>
                <a:ext cx="138" cy="29"/>
                <a:chOff x="2468" y="1332"/>
                <a:chExt cx="310" cy="60"/>
              </a:xfrm>
            </p:grpSpPr>
            <p:sp>
              <p:nvSpPr>
                <p:cNvPr id="892" name="Freeform 680">
                  <a:extLst>
                    <a:ext uri="{FF2B5EF4-FFF2-40B4-BE49-F238E27FC236}">
                      <a16:creationId xmlns:a16="http://schemas.microsoft.com/office/drawing/2014/main" id="{D85B7DDE-1EE3-4FCA-814F-187ACE5D457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3" name="Freeform 681">
                  <a:extLst>
                    <a:ext uri="{FF2B5EF4-FFF2-40B4-BE49-F238E27FC236}">
                      <a16:creationId xmlns:a16="http://schemas.microsoft.com/office/drawing/2014/main" id="{7D6A958F-2057-4114-BDF6-13FD7841919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90" name="Line 682">
                <a:extLst>
                  <a:ext uri="{FF2B5EF4-FFF2-40B4-BE49-F238E27FC236}">
                    <a16:creationId xmlns:a16="http://schemas.microsoft.com/office/drawing/2014/main" id="{51E940A4-7958-4296-AF73-49679C9B81A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 name="Line 683">
                <a:extLst>
                  <a:ext uri="{FF2B5EF4-FFF2-40B4-BE49-F238E27FC236}">
                    <a16:creationId xmlns:a16="http://schemas.microsoft.com/office/drawing/2014/main" id="{58B3894A-2E85-4DD7-998F-8B6A8A3A1A6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69" name="Group 684">
              <a:extLst>
                <a:ext uri="{FF2B5EF4-FFF2-40B4-BE49-F238E27FC236}">
                  <a16:creationId xmlns:a16="http://schemas.microsoft.com/office/drawing/2014/main" id="{19A6DEDE-5859-480B-8253-7C980E55C149}"/>
                </a:ext>
              </a:extLst>
            </p:cNvPr>
            <p:cNvGrpSpPr>
              <a:grpSpLocks/>
            </p:cNvGrpSpPr>
            <p:nvPr/>
          </p:nvGrpSpPr>
          <p:grpSpPr bwMode="auto">
            <a:xfrm>
              <a:off x="7215188" y="2757488"/>
              <a:ext cx="390525" cy="169862"/>
              <a:chOff x="4650" y="1129"/>
              <a:chExt cx="246" cy="95"/>
            </a:xfrm>
          </p:grpSpPr>
          <p:sp>
            <p:nvSpPr>
              <p:cNvPr id="878" name="Oval 407">
                <a:extLst>
                  <a:ext uri="{FF2B5EF4-FFF2-40B4-BE49-F238E27FC236}">
                    <a16:creationId xmlns:a16="http://schemas.microsoft.com/office/drawing/2014/main" id="{7AE46C8A-15EA-4D53-A2A1-B999BE89C6BF}"/>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79" name="Rectangle 410">
                <a:extLst>
                  <a:ext uri="{FF2B5EF4-FFF2-40B4-BE49-F238E27FC236}">
                    <a16:creationId xmlns:a16="http://schemas.microsoft.com/office/drawing/2014/main" id="{BB78D614-4974-4609-80AD-34CD5B84E13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80" name="Oval 411">
                <a:extLst>
                  <a:ext uri="{FF2B5EF4-FFF2-40B4-BE49-F238E27FC236}">
                    <a16:creationId xmlns:a16="http://schemas.microsoft.com/office/drawing/2014/main" id="{BF475226-19D3-49E4-85E2-0B48E5DDDA2F}"/>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81" name="Group 688">
                <a:extLst>
                  <a:ext uri="{FF2B5EF4-FFF2-40B4-BE49-F238E27FC236}">
                    <a16:creationId xmlns:a16="http://schemas.microsoft.com/office/drawing/2014/main" id="{988EC64C-C2BC-4672-B8D0-9808C01D8D4E}"/>
                  </a:ext>
                </a:extLst>
              </p:cNvPr>
              <p:cNvGrpSpPr>
                <a:grpSpLocks/>
              </p:cNvGrpSpPr>
              <p:nvPr/>
            </p:nvGrpSpPr>
            <p:grpSpPr bwMode="auto">
              <a:xfrm>
                <a:off x="4699" y="1145"/>
                <a:ext cx="138" cy="29"/>
                <a:chOff x="2468" y="1332"/>
                <a:chExt cx="310" cy="60"/>
              </a:xfrm>
            </p:grpSpPr>
            <p:sp>
              <p:nvSpPr>
                <p:cNvPr id="884" name="Freeform 689">
                  <a:extLst>
                    <a:ext uri="{FF2B5EF4-FFF2-40B4-BE49-F238E27FC236}">
                      <a16:creationId xmlns:a16="http://schemas.microsoft.com/office/drawing/2014/main" id="{595DD0FF-3C2D-423B-B922-F4CBB36C20E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5" name="Freeform 690">
                  <a:extLst>
                    <a:ext uri="{FF2B5EF4-FFF2-40B4-BE49-F238E27FC236}">
                      <a16:creationId xmlns:a16="http://schemas.microsoft.com/office/drawing/2014/main" id="{1DD64445-325C-4F47-8A11-8937AA980B8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82" name="Line 691">
                <a:extLst>
                  <a:ext uri="{FF2B5EF4-FFF2-40B4-BE49-F238E27FC236}">
                    <a16:creationId xmlns:a16="http://schemas.microsoft.com/office/drawing/2014/main" id="{1D5FEC86-693D-4711-B50C-1801C6EE2BBB}"/>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3" name="Line 692">
                <a:extLst>
                  <a:ext uri="{FF2B5EF4-FFF2-40B4-BE49-F238E27FC236}">
                    <a16:creationId xmlns:a16="http://schemas.microsoft.com/office/drawing/2014/main" id="{E83EC6BA-0C13-42AE-B88D-42F27D11F07E}"/>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70" name="Line 693">
              <a:extLst>
                <a:ext uri="{FF2B5EF4-FFF2-40B4-BE49-F238E27FC236}">
                  <a16:creationId xmlns:a16="http://schemas.microsoft.com/office/drawing/2014/main" id="{EC3429F2-75D1-42FF-8CBE-E44F3192D459}"/>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71" name="Group 694">
              <a:extLst>
                <a:ext uri="{FF2B5EF4-FFF2-40B4-BE49-F238E27FC236}">
                  <a16:creationId xmlns:a16="http://schemas.microsoft.com/office/drawing/2014/main" id="{90A12CA1-0C42-48FA-A93B-9906EDE352DA}"/>
                </a:ext>
              </a:extLst>
            </p:cNvPr>
            <p:cNvGrpSpPr>
              <a:grpSpLocks/>
            </p:cNvGrpSpPr>
            <p:nvPr/>
          </p:nvGrpSpPr>
          <p:grpSpPr bwMode="auto">
            <a:xfrm>
              <a:off x="7400925" y="3911600"/>
              <a:ext cx="485775" cy="203200"/>
              <a:chOff x="4650" y="1129"/>
              <a:chExt cx="246" cy="95"/>
            </a:xfrm>
          </p:grpSpPr>
          <p:sp>
            <p:nvSpPr>
              <p:cNvPr id="870" name="Oval 407">
                <a:extLst>
                  <a:ext uri="{FF2B5EF4-FFF2-40B4-BE49-F238E27FC236}">
                    <a16:creationId xmlns:a16="http://schemas.microsoft.com/office/drawing/2014/main" id="{7C581389-B23F-411B-BF06-FCA1A0B64862}"/>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71" name="Rectangle 410">
                <a:extLst>
                  <a:ext uri="{FF2B5EF4-FFF2-40B4-BE49-F238E27FC236}">
                    <a16:creationId xmlns:a16="http://schemas.microsoft.com/office/drawing/2014/main" id="{84FB0E40-24AA-4B24-95B2-6FA81257B78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72" name="Oval 411">
                <a:extLst>
                  <a:ext uri="{FF2B5EF4-FFF2-40B4-BE49-F238E27FC236}">
                    <a16:creationId xmlns:a16="http://schemas.microsoft.com/office/drawing/2014/main" id="{EEA4B615-2293-46B4-AD0A-C2A4B1B0E6AA}"/>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73" name="Group 698">
                <a:extLst>
                  <a:ext uri="{FF2B5EF4-FFF2-40B4-BE49-F238E27FC236}">
                    <a16:creationId xmlns:a16="http://schemas.microsoft.com/office/drawing/2014/main" id="{0030D1A0-2363-49EA-9D4E-EA6F3AD66889}"/>
                  </a:ext>
                </a:extLst>
              </p:cNvPr>
              <p:cNvGrpSpPr>
                <a:grpSpLocks/>
              </p:cNvGrpSpPr>
              <p:nvPr/>
            </p:nvGrpSpPr>
            <p:grpSpPr bwMode="auto">
              <a:xfrm>
                <a:off x="4699" y="1145"/>
                <a:ext cx="138" cy="29"/>
                <a:chOff x="2468" y="1332"/>
                <a:chExt cx="310" cy="60"/>
              </a:xfrm>
            </p:grpSpPr>
            <p:sp>
              <p:nvSpPr>
                <p:cNvPr id="876" name="Freeform 699">
                  <a:extLst>
                    <a:ext uri="{FF2B5EF4-FFF2-40B4-BE49-F238E27FC236}">
                      <a16:creationId xmlns:a16="http://schemas.microsoft.com/office/drawing/2014/main" id="{08239E3C-95FE-4F83-8E24-9A3B78096D8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7" name="Freeform 700">
                  <a:extLst>
                    <a:ext uri="{FF2B5EF4-FFF2-40B4-BE49-F238E27FC236}">
                      <a16:creationId xmlns:a16="http://schemas.microsoft.com/office/drawing/2014/main" id="{1FDD6BEC-3D64-4287-811D-7DACD4DF16D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74" name="Line 701">
                <a:extLst>
                  <a:ext uri="{FF2B5EF4-FFF2-40B4-BE49-F238E27FC236}">
                    <a16:creationId xmlns:a16="http://schemas.microsoft.com/office/drawing/2014/main" id="{C0A30182-EF4D-4A73-A002-897C16DF2B10}"/>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5" name="Line 702">
                <a:extLst>
                  <a:ext uri="{FF2B5EF4-FFF2-40B4-BE49-F238E27FC236}">
                    <a16:creationId xmlns:a16="http://schemas.microsoft.com/office/drawing/2014/main" id="{82D1EA7B-3B41-4408-93DA-998AD60AF46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2" name="Group 712">
              <a:extLst>
                <a:ext uri="{FF2B5EF4-FFF2-40B4-BE49-F238E27FC236}">
                  <a16:creationId xmlns:a16="http://schemas.microsoft.com/office/drawing/2014/main" id="{81449927-9831-4D4A-ADDA-CEFD94F193E0}"/>
                </a:ext>
              </a:extLst>
            </p:cNvPr>
            <p:cNvGrpSpPr>
              <a:grpSpLocks/>
            </p:cNvGrpSpPr>
            <p:nvPr/>
          </p:nvGrpSpPr>
          <p:grpSpPr bwMode="auto">
            <a:xfrm>
              <a:off x="7081838" y="3630613"/>
              <a:ext cx="485775" cy="203200"/>
              <a:chOff x="4650" y="1129"/>
              <a:chExt cx="246" cy="95"/>
            </a:xfrm>
          </p:grpSpPr>
          <p:sp>
            <p:nvSpPr>
              <p:cNvPr id="862" name="Oval 407">
                <a:extLst>
                  <a:ext uri="{FF2B5EF4-FFF2-40B4-BE49-F238E27FC236}">
                    <a16:creationId xmlns:a16="http://schemas.microsoft.com/office/drawing/2014/main" id="{CAB1B673-053A-4B52-AE2E-4B9DFCBAB03C}"/>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63" name="Rectangle 410">
                <a:extLst>
                  <a:ext uri="{FF2B5EF4-FFF2-40B4-BE49-F238E27FC236}">
                    <a16:creationId xmlns:a16="http://schemas.microsoft.com/office/drawing/2014/main" id="{FF17C460-247A-4DBB-AAB4-65CDBFE9EA9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64" name="Oval 411">
                <a:extLst>
                  <a:ext uri="{FF2B5EF4-FFF2-40B4-BE49-F238E27FC236}">
                    <a16:creationId xmlns:a16="http://schemas.microsoft.com/office/drawing/2014/main" id="{9647DE37-5957-45A0-963D-86D851E026CE}"/>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65" name="Group 716">
                <a:extLst>
                  <a:ext uri="{FF2B5EF4-FFF2-40B4-BE49-F238E27FC236}">
                    <a16:creationId xmlns:a16="http://schemas.microsoft.com/office/drawing/2014/main" id="{BBB2E4E5-E7BD-42E9-9A4D-D36E5BA5CE71}"/>
                  </a:ext>
                </a:extLst>
              </p:cNvPr>
              <p:cNvGrpSpPr>
                <a:grpSpLocks/>
              </p:cNvGrpSpPr>
              <p:nvPr/>
            </p:nvGrpSpPr>
            <p:grpSpPr bwMode="auto">
              <a:xfrm>
                <a:off x="4699" y="1145"/>
                <a:ext cx="138" cy="29"/>
                <a:chOff x="2468" y="1332"/>
                <a:chExt cx="310" cy="60"/>
              </a:xfrm>
            </p:grpSpPr>
            <p:sp>
              <p:nvSpPr>
                <p:cNvPr id="868" name="Freeform 717">
                  <a:extLst>
                    <a:ext uri="{FF2B5EF4-FFF2-40B4-BE49-F238E27FC236}">
                      <a16:creationId xmlns:a16="http://schemas.microsoft.com/office/drawing/2014/main" id="{08408360-B53E-4FDD-A9F4-9CD736894F1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9" name="Freeform 718">
                  <a:extLst>
                    <a:ext uri="{FF2B5EF4-FFF2-40B4-BE49-F238E27FC236}">
                      <a16:creationId xmlns:a16="http://schemas.microsoft.com/office/drawing/2014/main" id="{D6795F01-426F-4A2D-B830-2DC82992E70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66" name="Line 719">
                <a:extLst>
                  <a:ext uri="{FF2B5EF4-FFF2-40B4-BE49-F238E27FC236}">
                    <a16:creationId xmlns:a16="http://schemas.microsoft.com/office/drawing/2014/main" id="{408189AD-A85B-4D73-A4EC-DCF57B0DDC11}"/>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7" name="Line 720">
                <a:extLst>
                  <a:ext uri="{FF2B5EF4-FFF2-40B4-BE49-F238E27FC236}">
                    <a16:creationId xmlns:a16="http://schemas.microsoft.com/office/drawing/2014/main" id="{809CF321-0C36-4CEF-8412-7E5E73BE04ED}"/>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3" name="Group 721">
              <a:extLst>
                <a:ext uri="{FF2B5EF4-FFF2-40B4-BE49-F238E27FC236}">
                  <a16:creationId xmlns:a16="http://schemas.microsoft.com/office/drawing/2014/main" id="{8DA5ACA4-9C35-4C69-ADCE-E683654F8414}"/>
                </a:ext>
              </a:extLst>
            </p:cNvPr>
            <p:cNvGrpSpPr>
              <a:grpSpLocks/>
            </p:cNvGrpSpPr>
            <p:nvPr/>
          </p:nvGrpSpPr>
          <p:grpSpPr bwMode="auto">
            <a:xfrm>
              <a:off x="7743825" y="3643313"/>
              <a:ext cx="485775" cy="203200"/>
              <a:chOff x="4650" y="1129"/>
              <a:chExt cx="246" cy="95"/>
            </a:xfrm>
          </p:grpSpPr>
          <p:sp>
            <p:nvSpPr>
              <p:cNvPr id="854" name="Oval 407">
                <a:extLst>
                  <a:ext uri="{FF2B5EF4-FFF2-40B4-BE49-F238E27FC236}">
                    <a16:creationId xmlns:a16="http://schemas.microsoft.com/office/drawing/2014/main" id="{0316DB65-D31A-4659-8DC5-EEEE992B711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55" name="Rectangle 410">
                <a:extLst>
                  <a:ext uri="{FF2B5EF4-FFF2-40B4-BE49-F238E27FC236}">
                    <a16:creationId xmlns:a16="http://schemas.microsoft.com/office/drawing/2014/main" id="{240104DE-E9AC-4BD3-BABF-73C6B1DA8E70}"/>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56" name="Oval 411">
                <a:extLst>
                  <a:ext uri="{FF2B5EF4-FFF2-40B4-BE49-F238E27FC236}">
                    <a16:creationId xmlns:a16="http://schemas.microsoft.com/office/drawing/2014/main" id="{97F8D1C2-469B-41AC-98E0-75F95939A50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57" name="Group 725">
                <a:extLst>
                  <a:ext uri="{FF2B5EF4-FFF2-40B4-BE49-F238E27FC236}">
                    <a16:creationId xmlns:a16="http://schemas.microsoft.com/office/drawing/2014/main" id="{BC757D87-86E5-4DD3-94FC-3304C39F611B}"/>
                  </a:ext>
                </a:extLst>
              </p:cNvPr>
              <p:cNvGrpSpPr>
                <a:grpSpLocks/>
              </p:cNvGrpSpPr>
              <p:nvPr/>
            </p:nvGrpSpPr>
            <p:grpSpPr bwMode="auto">
              <a:xfrm>
                <a:off x="4699" y="1145"/>
                <a:ext cx="138" cy="29"/>
                <a:chOff x="2468" y="1332"/>
                <a:chExt cx="310" cy="60"/>
              </a:xfrm>
            </p:grpSpPr>
            <p:sp>
              <p:nvSpPr>
                <p:cNvPr id="860" name="Freeform 726">
                  <a:extLst>
                    <a:ext uri="{FF2B5EF4-FFF2-40B4-BE49-F238E27FC236}">
                      <a16:creationId xmlns:a16="http://schemas.microsoft.com/office/drawing/2014/main" id="{64D0300C-B5CC-4565-AA74-0433EDBF7C2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1" name="Freeform 727">
                  <a:extLst>
                    <a:ext uri="{FF2B5EF4-FFF2-40B4-BE49-F238E27FC236}">
                      <a16:creationId xmlns:a16="http://schemas.microsoft.com/office/drawing/2014/main" id="{3C8BC2ED-D714-4D8D-A1C9-E064DE54769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58" name="Line 728">
                <a:extLst>
                  <a:ext uri="{FF2B5EF4-FFF2-40B4-BE49-F238E27FC236}">
                    <a16:creationId xmlns:a16="http://schemas.microsoft.com/office/drawing/2014/main" id="{CA1802D7-B53D-4F60-A93A-512C1F78A379}"/>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9" name="Line 729">
                <a:extLst>
                  <a:ext uri="{FF2B5EF4-FFF2-40B4-BE49-F238E27FC236}">
                    <a16:creationId xmlns:a16="http://schemas.microsoft.com/office/drawing/2014/main" id="{F6E0890F-3543-47ED-AE53-69EC2D8B43B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74" name="Text Box 580">
              <a:extLst>
                <a:ext uri="{FF2B5EF4-FFF2-40B4-BE49-F238E27FC236}">
                  <a16:creationId xmlns:a16="http://schemas.microsoft.com/office/drawing/2014/main" id="{BB0B70A3-06E1-4C16-98E9-263E08E10E58}"/>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zh-CN" altLang="en-US" sz="1600" dirty="0"/>
                <a:t>移动网络</a:t>
              </a:r>
              <a:endParaRPr lang="en-US" altLang="zh-CN" sz="1600" dirty="0"/>
            </a:p>
          </p:txBody>
        </p:sp>
        <p:sp>
          <p:nvSpPr>
            <p:cNvPr id="775" name="Text Box 580">
              <a:extLst>
                <a:ext uri="{FF2B5EF4-FFF2-40B4-BE49-F238E27FC236}">
                  <a16:creationId xmlns:a16="http://schemas.microsoft.com/office/drawing/2014/main" id="{6809993F-0AA5-48D6-ACE6-9E0CFE5F7C62}"/>
                </a:ext>
              </a:extLst>
            </p:cNvPr>
            <p:cNvSpPr txBox="1">
              <a:spLocks noChangeArrowheads="1"/>
            </p:cNvSpPr>
            <p:nvPr/>
          </p:nvSpPr>
          <p:spPr bwMode="auto">
            <a:xfrm>
              <a:off x="7143005" y="1970150"/>
              <a:ext cx="1598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zh-CN" altLang="en-US" sz="1600" dirty="0"/>
                <a:t>国家或全球</a:t>
              </a:r>
              <a:r>
                <a:rPr lang="en-US" altLang="zh-CN" sz="1600" dirty="0"/>
                <a:t> ISP</a:t>
              </a:r>
            </a:p>
          </p:txBody>
        </p:sp>
        <p:sp>
          <p:nvSpPr>
            <p:cNvPr id="776" name="Text Box 580">
              <a:extLst>
                <a:ext uri="{FF2B5EF4-FFF2-40B4-BE49-F238E27FC236}">
                  <a16:creationId xmlns:a16="http://schemas.microsoft.com/office/drawing/2014/main" id="{4CD667A7-319A-4528-8094-406E00CFFF52}"/>
                </a:ext>
              </a:extLst>
            </p:cNvPr>
            <p:cNvSpPr txBox="1">
              <a:spLocks noChangeArrowheads="1"/>
            </p:cNvSpPr>
            <p:nvPr/>
          </p:nvSpPr>
          <p:spPr bwMode="auto">
            <a:xfrm>
              <a:off x="7049300" y="3279976"/>
              <a:ext cx="1598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zh-CN" altLang="en-US" sz="1600" dirty="0"/>
                <a:t>本地或区域</a:t>
              </a:r>
              <a:r>
                <a:rPr lang="en-US" altLang="zh-CN" sz="1600" dirty="0"/>
                <a:t> ISP</a:t>
              </a:r>
            </a:p>
          </p:txBody>
        </p:sp>
        <p:sp>
          <p:nvSpPr>
            <p:cNvPr id="777" name="Text Box 580">
              <a:extLst>
                <a:ext uri="{FF2B5EF4-FFF2-40B4-BE49-F238E27FC236}">
                  <a16:creationId xmlns:a16="http://schemas.microsoft.com/office/drawing/2014/main" id="{2C08D3E5-8E5A-4A68-8F9C-DFE96F5FC605}"/>
                </a:ext>
              </a:extLst>
            </p:cNvPr>
            <p:cNvSpPr txBox="1">
              <a:spLocks noChangeArrowheads="1"/>
            </p:cNvSpPr>
            <p:nvPr/>
          </p:nvSpPr>
          <p:spPr bwMode="auto">
            <a:xfrm>
              <a:off x="5894272" y="288849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zh-CN" altLang="en-US" sz="1600" dirty="0"/>
                <a:t>家庭网络</a:t>
              </a:r>
              <a:endParaRPr lang="en-US" altLang="zh-CN" sz="1600" dirty="0"/>
            </a:p>
          </p:txBody>
        </p:sp>
        <p:sp>
          <p:nvSpPr>
            <p:cNvPr id="778" name="Text Box 580">
              <a:extLst>
                <a:ext uri="{FF2B5EF4-FFF2-40B4-BE49-F238E27FC236}">
                  <a16:creationId xmlns:a16="http://schemas.microsoft.com/office/drawing/2014/main" id="{74F3B2B8-31C1-4986-B7A0-BD6E2F6594B3}"/>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zh-CN" altLang="en-US" sz="1600" dirty="0"/>
                <a:t>公司网络</a:t>
              </a:r>
              <a:endParaRPr lang="en-US" altLang="zh-CN" sz="1600" dirty="0"/>
            </a:p>
          </p:txBody>
        </p:sp>
        <p:pic>
          <p:nvPicPr>
            <p:cNvPr id="779" name="Picture 269" descr="cell_tower_radiation copy">
              <a:extLst>
                <a:ext uri="{FF2B5EF4-FFF2-40B4-BE49-F238E27FC236}">
                  <a16:creationId xmlns:a16="http://schemas.microsoft.com/office/drawing/2014/main" id="{0E7DD67B-0903-4562-A2B7-9A7ABFE0CBA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0" name="Group 347">
              <a:extLst>
                <a:ext uri="{FF2B5EF4-FFF2-40B4-BE49-F238E27FC236}">
                  <a16:creationId xmlns:a16="http://schemas.microsoft.com/office/drawing/2014/main" id="{CC08E7A1-5E19-4EE5-8BBC-213C529BBE84}"/>
                </a:ext>
              </a:extLst>
            </p:cNvPr>
            <p:cNvGrpSpPr>
              <a:grpSpLocks/>
            </p:cNvGrpSpPr>
            <p:nvPr/>
          </p:nvGrpSpPr>
          <p:grpSpPr bwMode="auto">
            <a:xfrm>
              <a:off x="7077272" y="3621727"/>
              <a:ext cx="493804" cy="228319"/>
              <a:chOff x="1871277" y="1576300"/>
              <a:chExt cx="1128371" cy="437861"/>
            </a:xfrm>
          </p:grpSpPr>
          <p:sp>
            <p:nvSpPr>
              <p:cNvPr id="845" name="Oval 681">
                <a:extLst>
                  <a:ext uri="{FF2B5EF4-FFF2-40B4-BE49-F238E27FC236}">
                    <a16:creationId xmlns:a16="http://schemas.microsoft.com/office/drawing/2014/main" id="{B4E14766-D246-4353-8B36-99328A91B55B}"/>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46" name="Rectangle 682">
                <a:extLst>
                  <a:ext uri="{FF2B5EF4-FFF2-40B4-BE49-F238E27FC236}">
                    <a16:creationId xmlns:a16="http://schemas.microsoft.com/office/drawing/2014/main" id="{2350E127-C43E-45A3-83DB-3923AF3F4500}"/>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47" name="Oval 683">
                <a:extLst>
                  <a:ext uri="{FF2B5EF4-FFF2-40B4-BE49-F238E27FC236}">
                    <a16:creationId xmlns:a16="http://schemas.microsoft.com/office/drawing/2014/main" id="{22AA7CEC-A324-410E-91FB-0E16B105742A}"/>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48" name="Freeform 684">
                <a:extLst>
                  <a:ext uri="{FF2B5EF4-FFF2-40B4-BE49-F238E27FC236}">
                    <a16:creationId xmlns:a16="http://schemas.microsoft.com/office/drawing/2014/main" id="{9E10429D-EE46-4154-863D-717982E19642}"/>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49" name="Freeform 685">
                <a:extLst>
                  <a:ext uri="{FF2B5EF4-FFF2-40B4-BE49-F238E27FC236}">
                    <a16:creationId xmlns:a16="http://schemas.microsoft.com/office/drawing/2014/main" id="{A9C44D8E-0D6F-4A00-8C0C-2E83F3E36FB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50" name="Freeform 686">
                <a:extLst>
                  <a:ext uri="{FF2B5EF4-FFF2-40B4-BE49-F238E27FC236}">
                    <a16:creationId xmlns:a16="http://schemas.microsoft.com/office/drawing/2014/main" id="{8AB1807B-17EF-4A2F-A8BC-4AFB5E8C79A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51" name="Freeform 687">
                <a:extLst>
                  <a:ext uri="{FF2B5EF4-FFF2-40B4-BE49-F238E27FC236}">
                    <a16:creationId xmlns:a16="http://schemas.microsoft.com/office/drawing/2014/main" id="{3FE39C69-DBFE-4821-A890-4B87BBBF33F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52" name="Straight Connector 688">
                <a:extLst>
                  <a:ext uri="{FF2B5EF4-FFF2-40B4-BE49-F238E27FC236}">
                    <a16:creationId xmlns:a16="http://schemas.microsoft.com/office/drawing/2014/main" id="{1F916C97-204C-47E3-BBAA-DFAB479FB9B7}"/>
                  </a:ext>
                </a:extLst>
              </p:cNvPr>
              <p:cNvCxnSpPr>
                <a:cxnSpLocks noChangeShapeType="1"/>
                <a:endCxn id="8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3" name="Straight Connector 689">
                <a:extLst>
                  <a:ext uri="{FF2B5EF4-FFF2-40B4-BE49-F238E27FC236}">
                    <a16:creationId xmlns:a16="http://schemas.microsoft.com/office/drawing/2014/main" id="{BFE790CD-0FF3-463C-B7EB-D1BA58180AE2}"/>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1" name="Group 347">
              <a:extLst>
                <a:ext uri="{FF2B5EF4-FFF2-40B4-BE49-F238E27FC236}">
                  <a16:creationId xmlns:a16="http://schemas.microsoft.com/office/drawing/2014/main" id="{269E4A22-E427-4BA3-B4D3-9449F19CAC10}"/>
                </a:ext>
              </a:extLst>
            </p:cNvPr>
            <p:cNvGrpSpPr>
              <a:grpSpLocks/>
            </p:cNvGrpSpPr>
            <p:nvPr/>
          </p:nvGrpSpPr>
          <p:grpSpPr bwMode="auto">
            <a:xfrm>
              <a:off x="7733157" y="3638864"/>
              <a:ext cx="493804" cy="228319"/>
              <a:chOff x="1871277" y="1576300"/>
              <a:chExt cx="1128371" cy="437861"/>
            </a:xfrm>
          </p:grpSpPr>
          <p:sp>
            <p:nvSpPr>
              <p:cNvPr id="836" name="Oval 672">
                <a:extLst>
                  <a:ext uri="{FF2B5EF4-FFF2-40B4-BE49-F238E27FC236}">
                    <a16:creationId xmlns:a16="http://schemas.microsoft.com/office/drawing/2014/main" id="{8011FE43-853B-4CE7-B41B-BF9AAD50FF6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37" name="Rectangle 673">
                <a:extLst>
                  <a:ext uri="{FF2B5EF4-FFF2-40B4-BE49-F238E27FC236}">
                    <a16:creationId xmlns:a16="http://schemas.microsoft.com/office/drawing/2014/main" id="{27BFB6DE-9EDD-4E37-B5C9-15B714E166B6}"/>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38" name="Oval 674">
                <a:extLst>
                  <a:ext uri="{FF2B5EF4-FFF2-40B4-BE49-F238E27FC236}">
                    <a16:creationId xmlns:a16="http://schemas.microsoft.com/office/drawing/2014/main" id="{56E52973-5FF7-4836-A713-E192F88B342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39" name="Freeform 675">
                <a:extLst>
                  <a:ext uri="{FF2B5EF4-FFF2-40B4-BE49-F238E27FC236}">
                    <a16:creationId xmlns:a16="http://schemas.microsoft.com/office/drawing/2014/main" id="{1AC44D97-7F12-4252-8504-471AD82C5E49}"/>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40" name="Freeform 676">
                <a:extLst>
                  <a:ext uri="{FF2B5EF4-FFF2-40B4-BE49-F238E27FC236}">
                    <a16:creationId xmlns:a16="http://schemas.microsoft.com/office/drawing/2014/main" id="{3D6AB913-B28E-4042-A066-4606E5C9C3E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41" name="Freeform 677">
                <a:extLst>
                  <a:ext uri="{FF2B5EF4-FFF2-40B4-BE49-F238E27FC236}">
                    <a16:creationId xmlns:a16="http://schemas.microsoft.com/office/drawing/2014/main" id="{DC72D389-1C70-41BB-8C2F-A02B2C01E9B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42" name="Freeform 678">
                <a:extLst>
                  <a:ext uri="{FF2B5EF4-FFF2-40B4-BE49-F238E27FC236}">
                    <a16:creationId xmlns:a16="http://schemas.microsoft.com/office/drawing/2014/main" id="{24964F7B-DA15-4BCB-B8B3-69317D163EF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43" name="Straight Connector 679">
                <a:extLst>
                  <a:ext uri="{FF2B5EF4-FFF2-40B4-BE49-F238E27FC236}">
                    <a16:creationId xmlns:a16="http://schemas.microsoft.com/office/drawing/2014/main" id="{7756F8D3-9505-46D7-BE35-E103C69338BE}"/>
                  </a:ext>
                </a:extLst>
              </p:cNvPr>
              <p:cNvCxnSpPr>
                <a:cxnSpLocks noChangeShapeType="1"/>
                <a:endCxn id="8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4" name="Straight Connector 680">
                <a:extLst>
                  <a:ext uri="{FF2B5EF4-FFF2-40B4-BE49-F238E27FC236}">
                    <a16:creationId xmlns:a16="http://schemas.microsoft.com/office/drawing/2014/main" id="{EA4C58AB-1C99-42C9-BC01-A1E8F85A917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2" name="Group 347">
              <a:extLst>
                <a:ext uri="{FF2B5EF4-FFF2-40B4-BE49-F238E27FC236}">
                  <a16:creationId xmlns:a16="http://schemas.microsoft.com/office/drawing/2014/main" id="{E2E90CCE-225D-4AAB-B46F-1DAAE2D49F72}"/>
                </a:ext>
              </a:extLst>
            </p:cNvPr>
            <p:cNvGrpSpPr>
              <a:grpSpLocks/>
            </p:cNvGrpSpPr>
            <p:nvPr/>
          </p:nvGrpSpPr>
          <p:grpSpPr bwMode="auto">
            <a:xfrm>
              <a:off x="7397100" y="3903983"/>
              <a:ext cx="493804" cy="228319"/>
              <a:chOff x="1871277" y="1576300"/>
              <a:chExt cx="1128371" cy="437861"/>
            </a:xfrm>
          </p:grpSpPr>
          <p:sp>
            <p:nvSpPr>
              <p:cNvPr id="827" name="Oval 663">
                <a:extLst>
                  <a:ext uri="{FF2B5EF4-FFF2-40B4-BE49-F238E27FC236}">
                    <a16:creationId xmlns:a16="http://schemas.microsoft.com/office/drawing/2014/main" id="{05F33731-0955-43CC-A83C-384BD944DD7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28" name="Rectangle 664">
                <a:extLst>
                  <a:ext uri="{FF2B5EF4-FFF2-40B4-BE49-F238E27FC236}">
                    <a16:creationId xmlns:a16="http://schemas.microsoft.com/office/drawing/2014/main" id="{2A5E7B6D-F8FE-418C-AD9C-901D576B337A}"/>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29" name="Oval 665">
                <a:extLst>
                  <a:ext uri="{FF2B5EF4-FFF2-40B4-BE49-F238E27FC236}">
                    <a16:creationId xmlns:a16="http://schemas.microsoft.com/office/drawing/2014/main" id="{0F07800D-1ABC-4CF0-A96A-C7B2A4EF8B90}"/>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30" name="Freeform 666">
                <a:extLst>
                  <a:ext uri="{FF2B5EF4-FFF2-40B4-BE49-F238E27FC236}">
                    <a16:creationId xmlns:a16="http://schemas.microsoft.com/office/drawing/2014/main" id="{38CC18CC-EAFC-4B19-8DE5-7A875C78F008}"/>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31" name="Freeform 667">
                <a:extLst>
                  <a:ext uri="{FF2B5EF4-FFF2-40B4-BE49-F238E27FC236}">
                    <a16:creationId xmlns:a16="http://schemas.microsoft.com/office/drawing/2014/main" id="{027764FF-8086-4DF3-8E3F-A15F248E1DB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32" name="Freeform 668">
                <a:extLst>
                  <a:ext uri="{FF2B5EF4-FFF2-40B4-BE49-F238E27FC236}">
                    <a16:creationId xmlns:a16="http://schemas.microsoft.com/office/drawing/2014/main" id="{4D88ECDB-7E33-4F77-8296-71A285DF299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33" name="Freeform 669">
                <a:extLst>
                  <a:ext uri="{FF2B5EF4-FFF2-40B4-BE49-F238E27FC236}">
                    <a16:creationId xmlns:a16="http://schemas.microsoft.com/office/drawing/2014/main" id="{EB2AD18B-7CF1-40EB-9B82-85E050E52E3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34" name="Straight Connector 670">
                <a:extLst>
                  <a:ext uri="{FF2B5EF4-FFF2-40B4-BE49-F238E27FC236}">
                    <a16:creationId xmlns:a16="http://schemas.microsoft.com/office/drawing/2014/main" id="{6ED31BD6-29FB-4EC4-BC21-D61CF378715C}"/>
                  </a:ext>
                </a:extLst>
              </p:cNvPr>
              <p:cNvCxnSpPr>
                <a:cxnSpLocks noChangeShapeType="1"/>
                <a:endCxn id="8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5" name="Straight Connector 671">
                <a:extLst>
                  <a:ext uri="{FF2B5EF4-FFF2-40B4-BE49-F238E27FC236}">
                    <a16:creationId xmlns:a16="http://schemas.microsoft.com/office/drawing/2014/main" id="{62D3702C-CA0B-4F69-9E54-2BEF3FC8068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3" name="Group 347">
              <a:extLst>
                <a:ext uri="{FF2B5EF4-FFF2-40B4-BE49-F238E27FC236}">
                  <a16:creationId xmlns:a16="http://schemas.microsoft.com/office/drawing/2014/main" id="{09B9F5DC-C4EC-4255-82E6-9517F4FB6357}"/>
                </a:ext>
              </a:extLst>
            </p:cNvPr>
            <p:cNvGrpSpPr>
              <a:grpSpLocks/>
            </p:cNvGrpSpPr>
            <p:nvPr/>
          </p:nvGrpSpPr>
          <p:grpSpPr bwMode="auto">
            <a:xfrm>
              <a:off x="7195340" y="2756360"/>
              <a:ext cx="413310" cy="196874"/>
              <a:chOff x="1871277" y="1576300"/>
              <a:chExt cx="1128371" cy="437861"/>
            </a:xfrm>
          </p:grpSpPr>
          <p:sp>
            <p:nvSpPr>
              <p:cNvPr id="818" name="Oval 654">
                <a:extLst>
                  <a:ext uri="{FF2B5EF4-FFF2-40B4-BE49-F238E27FC236}">
                    <a16:creationId xmlns:a16="http://schemas.microsoft.com/office/drawing/2014/main" id="{D54ABA39-4247-4012-9629-96B0EA0A746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19" name="Rectangle 655">
                <a:extLst>
                  <a:ext uri="{FF2B5EF4-FFF2-40B4-BE49-F238E27FC236}">
                    <a16:creationId xmlns:a16="http://schemas.microsoft.com/office/drawing/2014/main" id="{2ACC3670-9781-4248-A960-82A6C970B621}"/>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20" name="Oval 656">
                <a:extLst>
                  <a:ext uri="{FF2B5EF4-FFF2-40B4-BE49-F238E27FC236}">
                    <a16:creationId xmlns:a16="http://schemas.microsoft.com/office/drawing/2014/main" id="{CF49EBB0-CBAC-42D9-A38F-34793FC4963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21" name="Freeform 657">
                <a:extLst>
                  <a:ext uri="{FF2B5EF4-FFF2-40B4-BE49-F238E27FC236}">
                    <a16:creationId xmlns:a16="http://schemas.microsoft.com/office/drawing/2014/main" id="{49FA8C19-D310-46DF-A51B-5D2559110949}"/>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22" name="Freeform 658">
                <a:extLst>
                  <a:ext uri="{FF2B5EF4-FFF2-40B4-BE49-F238E27FC236}">
                    <a16:creationId xmlns:a16="http://schemas.microsoft.com/office/drawing/2014/main" id="{3F52B704-A06B-4F6D-A5D8-6711D0BAAD9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23" name="Freeform 659">
                <a:extLst>
                  <a:ext uri="{FF2B5EF4-FFF2-40B4-BE49-F238E27FC236}">
                    <a16:creationId xmlns:a16="http://schemas.microsoft.com/office/drawing/2014/main" id="{E8CBDAF1-B5FF-41EC-9BB2-8C67FEAA64D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24" name="Freeform 660">
                <a:extLst>
                  <a:ext uri="{FF2B5EF4-FFF2-40B4-BE49-F238E27FC236}">
                    <a16:creationId xmlns:a16="http://schemas.microsoft.com/office/drawing/2014/main" id="{024E4076-D84D-4F3C-B62C-7DCE084678E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25" name="Straight Connector 661">
                <a:extLst>
                  <a:ext uri="{FF2B5EF4-FFF2-40B4-BE49-F238E27FC236}">
                    <a16:creationId xmlns:a16="http://schemas.microsoft.com/office/drawing/2014/main" id="{0BE7EC09-E44D-43B5-9760-00219EA3A04B}"/>
                  </a:ext>
                </a:extLst>
              </p:cNvPr>
              <p:cNvCxnSpPr>
                <a:cxnSpLocks noChangeShapeType="1"/>
                <a:endCxn id="8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6" name="Straight Connector 662">
                <a:extLst>
                  <a:ext uri="{FF2B5EF4-FFF2-40B4-BE49-F238E27FC236}">
                    <a16:creationId xmlns:a16="http://schemas.microsoft.com/office/drawing/2014/main" id="{E437F34A-0CC7-4EA6-A85D-6335A7749AE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4" name="Group 347">
              <a:extLst>
                <a:ext uri="{FF2B5EF4-FFF2-40B4-BE49-F238E27FC236}">
                  <a16:creationId xmlns:a16="http://schemas.microsoft.com/office/drawing/2014/main" id="{C47288BB-5BB7-4428-9FBF-953F7851B8C1}"/>
                </a:ext>
              </a:extLst>
            </p:cNvPr>
            <p:cNvGrpSpPr>
              <a:grpSpLocks/>
            </p:cNvGrpSpPr>
            <p:nvPr/>
          </p:nvGrpSpPr>
          <p:grpSpPr bwMode="auto">
            <a:xfrm>
              <a:off x="7677419" y="2378982"/>
              <a:ext cx="413310" cy="196874"/>
              <a:chOff x="1871277" y="1576300"/>
              <a:chExt cx="1128371" cy="437861"/>
            </a:xfrm>
          </p:grpSpPr>
          <p:sp>
            <p:nvSpPr>
              <p:cNvPr id="809" name="Oval 645">
                <a:extLst>
                  <a:ext uri="{FF2B5EF4-FFF2-40B4-BE49-F238E27FC236}">
                    <a16:creationId xmlns:a16="http://schemas.microsoft.com/office/drawing/2014/main" id="{2E45F3FA-73E3-4210-885B-F8773D5996E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10" name="Rectangle 646">
                <a:extLst>
                  <a:ext uri="{FF2B5EF4-FFF2-40B4-BE49-F238E27FC236}">
                    <a16:creationId xmlns:a16="http://schemas.microsoft.com/office/drawing/2014/main" id="{66F78CE1-D45A-45F7-B779-57666DF308E8}"/>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11" name="Oval 647">
                <a:extLst>
                  <a:ext uri="{FF2B5EF4-FFF2-40B4-BE49-F238E27FC236}">
                    <a16:creationId xmlns:a16="http://schemas.microsoft.com/office/drawing/2014/main" id="{1B30FBA9-1B2C-42C6-AAC6-F5DA26D8131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12" name="Freeform 648">
                <a:extLst>
                  <a:ext uri="{FF2B5EF4-FFF2-40B4-BE49-F238E27FC236}">
                    <a16:creationId xmlns:a16="http://schemas.microsoft.com/office/drawing/2014/main" id="{89E2AE52-DCB9-4034-8D2A-93423E6B3767}"/>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13" name="Freeform 649">
                <a:extLst>
                  <a:ext uri="{FF2B5EF4-FFF2-40B4-BE49-F238E27FC236}">
                    <a16:creationId xmlns:a16="http://schemas.microsoft.com/office/drawing/2014/main" id="{82D4E41E-4F9A-4AFE-9AED-01CFE04AC6E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14" name="Freeform 650">
                <a:extLst>
                  <a:ext uri="{FF2B5EF4-FFF2-40B4-BE49-F238E27FC236}">
                    <a16:creationId xmlns:a16="http://schemas.microsoft.com/office/drawing/2014/main" id="{38EF512B-5705-4503-85A0-48917B5AA54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15" name="Freeform 651">
                <a:extLst>
                  <a:ext uri="{FF2B5EF4-FFF2-40B4-BE49-F238E27FC236}">
                    <a16:creationId xmlns:a16="http://schemas.microsoft.com/office/drawing/2014/main" id="{28CDA83B-8BD7-4B27-A3CC-25081C3FD33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16" name="Straight Connector 652">
                <a:extLst>
                  <a:ext uri="{FF2B5EF4-FFF2-40B4-BE49-F238E27FC236}">
                    <a16:creationId xmlns:a16="http://schemas.microsoft.com/office/drawing/2014/main" id="{FB02ABA3-91E0-4441-970F-0287A330C0D5}"/>
                  </a:ext>
                </a:extLst>
              </p:cNvPr>
              <p:cNvCxnSpPr>
                <a:cxnSpLocks noChangeShapeType="1"/>
                <a:endCxn id="81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7" name="Straight Connector 653">
                <a:extLst>
                  <a:ext uri="{FF2B5EF4-FFF2-40B4-BE49-F238E27FC236}">
                    <a16:creationId xmlns:a16="http://schemas.microsoft.com/office/drawing/2014/main" id="{B8B82DE7-983F-43B2-994B-B80F26EFE82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5" name="Group 347">
              <a:extLst>
                <a:ext uri="{FF2B5EF4-FFF2-40B4-BE49-F238E27FC236}">
                  <a16:creationId xmlns:a16="http://schemas.microsoft.com/office/drawing/2014/main" id="{DBC047B5-6CA9-4754-A382-DB4F16B0F47E}"/>
                </a:ext>
              </a:extLst>
            </p:cNvPr>
            <p:cNvGrpSpPr>
              <a:grpSpLocks/>
            </p:cNvGrpSpPr>
            <p:nvPr/>
          </p:nvGrpSpPr>
          <p:grpSpPr bwMode="auto">
            <a:xfrm>
              <a:off x="7186342" y="2486295"/>
              <a:ext cx="413310" cy="196874"/>
              <a:chOff x="1871277" y="1576300"/>
              <a:chExt cx="1128371" cy="437861"/>
            </a:xfrm>
          </p:grpSpPr>
          <p:sp>
            <p:nvSpPr>
              <p:cNvPr id="800" name="Oval 636">
                <a:extLst>
                  <a:ext uri="{FF2B5EF4-FFF2-40B4-BE49-F238E27FC236}">
                    <a16:creationId xmlns:a16="http://schemas.microsoft.com/office/drawing/2014/main" id="{51C1FF3E-63AB-4E3D-9D4A-3A68D2F6C2E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01" name="Rectangle 637">
                <a:extLst>
                  <a:ext uri="{FF2B5EF4-FFF2-40B4-BE49-F238E27FC236}">
                    <a16:creationId xmlns:a16="http://schemas.microsoft.com/office/drawing/2014/main" id="{45CA6877-281B-4C5A-994C-A0370BAFF7AB}"/>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02" name="Oval 638">
                <a:extLst>
                  <a:ext uri="{FF2B5EF4-FFF2-40B4-BE49-F238E27FC236}">
                    <a16:creationId xmlns:a16="http://schemas.microsoft.com/office/drawing/2014/main" id="{2B85EF3D-6758-45F9-AE8C-9BBD0A01220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03" name="Freeform 639">
                <a:extLst>
                  <a:ext uri="{FF2B5EF4-FFF2-40B4-BE49-F238E27FC236}">
                    <a16:creationId xmlns:a16="http://schemas.microsoft.com/office/drawing/2014/main" id="{873100A2-A61D-440C-9642-B486AAA747F7}"/>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04" name="Freeform 640">
                <a:extLst>
                  <a:ext uri="{FF2B5EF4-FFF2-40B4-BE49-F238E27FC236}">
                    <a16:creationId xmlns:a16="http://schemas.microsoft.com/office/drawing/2014/main" id="{C5D36ECA-F385-47BC-BA77-F1F854904DB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05" name="Freeform 641">
                <a:extLst>
                  <a:ext uri="{FF2B5EF4-FFF2-40B4-BE49-F238E27FC236}">
                    <a16:creationId xmlns:a16="http://schemas.microsoft.com/office/drawing/2014/main" id="{B3D906E6-AE16-4380-A8BB-5D87FE18AED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06" name="Freeform 642">
                <a:extLst>
                  <a:ext uri="{FF2B5EF4-FFF2-40B4-BE49-F238E27FC236}">
                    <a16:creationId xmlns:a16="http://schemas.microsoft.com/office/drawing/2014/main" id="{5196220B-9F96-455D-BF85-E35DAE395D1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07" name="Straight Connector 643">
                <a:extLst>
                  <a:ext uri="{FF2B5EF4-FFF2-40B4-BE49-F238E27FC236}">
                    <a16:creationId xmlns:a16="http://schemas.microsoft.com/office/drawing/2014/main" id="{FF2FEC1F-F231-4719-B4A2-D4A30629D4A4}"/>
                  </a:ext>
                </a:extLst>
              </p:cNvPr>
              <p:cNvCxnSpPr>
                <a:cxnSpLocks noChangeShapeType="1"/>
                <a:endCxn id="8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8" name="Straight Connector 644">
                <a:extLst>
                  <a:ext uri="{FF2B5EF4-FFF2-40B4-BE49-F238E27FC236}">
                    <a16:creationId xmlns:a16="http://schemas.microsoft.com/office/drawing/2014/main" id="{3D8FC126-D2BD-4A3C-89FF-B12D2225E1A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6" name="Group 347">
              <a:extLst>
                <a:ext uri="{FF2B5EF4-FFF2-40B4-BE49-F238E27FC236}">
                  <a16:creationId xmlns:a16="http://schemas.microsoft.com/office/drawing/2014/main" id="{6B23816E-28A0-4F78-A3EE-6F9D80804141}"/>
                </a:ext>
              </a:extLst>
            </p:cNvPr>
            <p:cNvGrpSpPr>
              <a:grpSpLocks/>
            </p:cNvGrpSpPr>
            <p:nvPr/>
          </p:nvGrpSpPr>
          <p:grpSpPr bwMode="auto">
            <a:xfrm>
              <a:off x="7750914" y="2756819"/>
              <a:ext cx="413310" cy="196874"/>
              <a:chOff x="1871277" y="1576300"/>
              <a:chExt cx="1128371" cy="437861"/>
            </a:xfrm>
          </p:grpSpPr>
          <p:sp>
            <p:nvSpPr>
              <p:cNvPr id="791" name="Oval 627">
                <a:extLst>
                  <a:ext uri="{FF2B5EF4-FFF2-40B4-BE49-F238E27FC236}">
                    <a16:creationId xmlns:a16="http://schemas.microsoft.com/office/drawing/2014/main" id="{587B64DE-82D3-4E2B-9276-B279BCA41E9E}"/>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92" name="Rectangle 628">
                <a:extLst>
                  <a:ext uri="{FF2B5EF4-FFF2-40B4-BE49-F238E27FC236}">
                    <a16:creationId xmlns:a16="http://schemas.microsoft.com/office/drawing/2014/main" id="{879BF797-BA80-41BE-B68D-85079E0497B1}"/>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93" name="Oval 629">
                <a:extLst>
                  <a:ext uri="{FF2B5EF4-FFF2-40B4-BE49-F238E27FC236}">
                    <a16:creationId xmlns:a16="http://schemas.microsoft.com/office/drawing/2014/main" id="{9ED9F7A0-035D-4CC7-A054-5E9549E830C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94" name="Freeform 630">
                <a:extLst>
                  <a:ext uri="{FF2B5EF4-FFF2-40B4-BE49-F238E27FC236}">
                    <a16:creationId xmlns:a16="http://schemas.microsoft.com/office/drawing/2014/main" id="{A4803CD5-34C4-4879-93F9-77B048217415}"/>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95" name="Freeform 631">
                <a:extLst>
                  <a:ext uri="{FF2B5EF4-FFF2-40B4-BE49-F238E27FC236}">
                    <a16:creationId xmlns:a16="http://schemas.microsoft.com/office/drawing/2014/main" id="{92D5C41C-7096-4C1C-94BE-32281807DB78}"/>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96" name="Freeform 632">
                <a:extLst>
                  <a:ext uri="{FF2B5EF4-FFF2-40B4-BE49-F238E27FC236}">
                    <a16:creationId xmlns:a16="http://schemas.microsoft.com/office/drawing/2014/main" id="{21CD0E88-F2AE-4EE1-B4BA-C8252E9D47D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97" name="Freeform 633">
                <a:extLst>
                  <a:ext uri="{FF2B5EF4-FFF2-40B4-BE49-F238E27FC236}">
                    <a16:creationId xmlns:a16="http://schemas.microsoft.com/office/drawing/2014/main" id="{D720B3B7-7259-4CC9-A0E6-5C568E828CAF}"/>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98" name="Straight Connector 634">
                <a:extLst>
                  <a:ext uri="{FF2B5EF4-FFF2-40B4-BE49-F238E27FC236}">
                    <a16:creationId xmlns:a16="http://schemas.microsoft.com/office/drawing/2014/main" id="{37DE4410-86A6-4F96-B5E0-48743CF9C48C}"/>
                  </a:ext>
                </a:extLst>
              </p:cNvPr>
              <p:cNvCxnSpPr>
                <a:cxnSpLocks noChangeShapeType="1"/>
                <a:endCxn id="79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9" name="Straight Connector 635">
                <a:extLst>
                  <a:ext uri="{FF2B5EF4-FFF2-40B4-BE49-F238E27FC236}">
                    <a16:creationId xmlns:a16="http://schemas.microsoft.com/office/drawing/2014/main" id="{E634A532-3EAB-43C1-9EAC-A790EE9A6E6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787" name="Picture 1005" descr="antenna_stylized">
              <a:extLst>
                <a:ext uri="{FF2B5EF4-FFF2-40B4-BE49-F238E27FC236}">
                  <a16:creationId xmlns:a16="http://schemas.microsoft.com/office/drawing/2014/main" id="{6ABBA7B1-5BE2-4D67-B4E4-F2AF85A6EB5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 name="Picture 1005" descr="antenna_stylized">
              <a:extLst>
                <a:ext uri="{FF2B5EF4-FFF2-40B4-BE49-F238E27FC236}">
                  <a16:creationId xmlns:a16="http://schemas.microsoft.com/office/drawing/2014/main" id="{3C0149F1-305F-4266-8EBA-698D51EFB23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9" name="Picture 1005" descr="antenna_stylized">
              <a:extLst>
                <a:ext uri="{FF2B5EF4-FFF2-40B4-BE49-F238E27FC236}">
                  <a16:creationId xmlns:a16="http://schemas.microsoft.com/office/drawing/2014/main" id="{749B3478-D902-4344-82AF-BF98F57EEBA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0" name="Picture 934" descr="antenna_radiation_stylized">
              <a:extLst>
                <a:ext uri="{FF2B5EF4-FFF2-40B4-BE49-F238E27FC236}">
                  <a16:creationId xmlns:a16="http://schemas.microsoft.com/office/drawing/2014/main" id="{583062F0-B1A8-4893-999A-31B0F8CBB73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4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4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custDataLst>
              <p:tags r:id="rId1"/>
            </p:custDataLst>
          </p:nvPr>
        </p:nvSpPr>
        <p:spPr/>
        <p:txBody>
          <a:bodyPr>
            <a:normAutofit/>
          </a:bodyPr>
          <a:lstStyle/>
          <a:p>
            <a:pPr eaLnBrk="1" hangingPunct="1"/>
            <a:r>
              <a:rPr lang="zh-CN" altLang="en-US" sz="4000" dirty="0"/>
              <a:t>端系统接入设备</a:t>
            </a:r>
          </a:p>
        </p:txBody>
      </p:sp>
      <p:sp>
        <p:nvSpPr>
          <p:cNvPr id="20483" name="日期占位符 8"/>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20482" name="灯片编号占位符 7"/>
          <p:cNvSpPr>
            <a:spLocks noGrp="1"/>
          </p:cNvSpPr>
          <p:nvPr>
            <p:ph type="sldNum" sz="quarter" idx="12"/>
            <p:custDataLst>
              <p:tags r:id="rId3"/>
            </p:custDataLst>
          </p:nvPr>
        </p:nvSpPr>
        <p:spPr>
          <a:noFill/>
        </p:spPr>
        <p:txBody>
          <a:bodyPr/>
          <a:lstStyle/>
          <a:p>
            <a:fld id="{CE785C2C-4D6E-4BE7-8252-D3E12E911796}" type="slidenum">
              <a:rPr lang="en-US" altLang="zh-CN" smtClean="0"/>
              <a:pPr/>
              <a:t>24</a:t>
            </a:fld>
            <a:endParaRPr lang="en-US" altLang="zh-CN"/>
          </a:p>
        </p:txBody>
      </p:sp>
      <p:pic>
        <p:nvPicPr>
          <p:cNvPr id="20486" name="Picture 4" descr="img1_026"/>
          <p:cNvPicPr>
            <a:picLocks noGrp="1" noChangeAspect="1" noChangeArrowheads="1"/>
          </p:cNvPicPr>
          <p:nvPr>
            <p:ph sz="quarter" idx="4294967295"/>
            <p:custDataLst>
              <p:tags r:id="rId4"/>
            </p:custDataLst>
          </p:nvPr>
        </p:nvPicPr>
        <p:blipFill>
          <a:blip r:embed="rId14" cstate="print"/>
          <a:stretch>
            <a:fillRect/>
          </a:stretch>
        </p:blipFill>
        <p:spPr>
          <a:xfrm>
            <a:off x="5173288" y="3694113"/>
            <a:ext cx="2800350" cy="1866900"/>
          </a:xfrm>
          <a:noFill/>
        </p:spPr>
      </p:pic>
      <p:pic>
        <p:nvPicPr>
          <p:cNvPr id="20484" name="Picture 15" descr="scale"/>
          <p:cNvPicPr>
            <a:picLocks noChangeAspect="1" noChangeArrowheads="1"/>
          </p:cNvPicPr>
          <p:nvPr>
            <p:custDataLst>
              <p:tags r:id="rId5"/>
            </p:custDataLst>
          </p:nvPr>
        </p:nvPicPr>
        <p:blipFill>
          <a:blip r:embed="rId15" cstate="print"/>
          <a:srcRect/>
          <a:stretch>
            <a:fillRect/>
          </a:stretch>
        </p:blipFill>
        <p:spPr bwMode="auto">
          <a:xfrm>
            <a:off x="5148064" y="1390651"/>
            <a:ext cx="2857500" cy="2303462"/>
          </a:xfrm>
          <a:prstGeom prst="rect">
            <a:avLst/>
          </a:prstGeom>
          <a:noFill/>
          <a:ln w="9525">
            <a:noFill/>
            <a:miter lim="800000"/>
            <a:headEnd/>
            <a:tailEnd/>
          </a:ln>
        </p:spPr>
      </p:pic>
      <p:sp>
        <p:nvSpPr>
          <p:cNvPr id="20487" name="Text Box 7"/>
          <p:cNvSpPr txBox="1">
            <a:spLocks noChangeArrowheads="1"/>
          </p:cNvSpPr>
          <p:nvPr>
            <p:custDataLst>
              <p:tags r:id="rId6"/>
            </p:custDataLst>
          </p:nvPr>
        </p:nvSpPr>
        <p:spPr bwMode="auto">
          <a:xfrm>
            <a:off x="1357313" y="3141663"/>
            <a:ext cx="2159000" cy="457200"/>
          </a:xfrm>
          <a:prstGeom prst="rect">
            <a:avLst/>
          </a:prstGeom>
          <a:noFill/>
          <a:ln w="9525">
            <a:noFill/>
            <a:miter lim="800000"/>
            <a:headEnd/>
            <a:tailEnd/>
          </a:ln>
        </p:spPr>
        <p:txBody>
          <a:bodyPr>
            <a:spAutoFit/>
          </a:bodyPr>
          <a:lstStyle/>
          <a:p>
            <a:pPr algn="ctr" eaLnBrk="1" hangingPunct="1">
              <a:spcBef>
                <a:spcPct val="50000"/>
              </a:spcBef>
            </a:pPr>
            <a:r>
              <a:rPr kumimoji="1" lang="en-US" altLang="zh-CN" sz="2400" dirty="0">
                <a:latin typeface="Times New Roman" pitchFamily="18" charset="0"/>
              </a:rPr>
              <a:t>ADSL Modem</a:t>
            </a:r>
          </a:p>
        </p:txBody>
      </p:sp>
      <p:sp>
        <p:nvSpPr>
          <p:cNvPr id="20488" name="Text Box 8"/>
          <p:cNvSpPr txBox="1">
            <a:spLocks noChangeArrowheads="1"/>
          </p:cNvSpPr>
          <p:nvPr>
            <p:custDataLst>
              <p:tags r:id="rId7"/>
            </p:custDataLst>
          </p:nvPr>
        </p:nvSpPr>
        <p:spPr bwMode="auto">
          <a:xfrm>
            <a:off x="4714875" y="5589588"/>
            <a:ext cx="3382963" cy="457200"/>
          </a:xfrm>
          <a:prstGeom prst="rect">
            <a:avLst/>
          </a:prstGeom>
          <a:noFill/>
          <a:ln w="9525">
            <a:noFill/>
            <a:miter lim="800000"/>
            <a:headEnd/>
            <a:tailEnd/>
          </a:ln>
        </p:spPr>
        <p:txBody>
          <a:bodyPr>
            <a:spAutoFit/>
          </a:bodyPr>
          <a:lstStyle/>
          <a:p>
            <a:pPr algn="ctr" eaLnBrk="1" hangingPunct="1">
              <a:spcBef>
                <a:spcPct val="50000"/>
              </a:spcBef>
            </a:pPr>
            <a:r>
              <a:rPr kumimoji="1" lang="en-US" altLang="zh-CN" sz="2400">
                <a:latin typeface="Times New Roman" pitchFamily="18" charset="0"/>
              </a:rPr>
              <a:t>RJ-45</a:t>
            </a:r>
            <a:r>
              <a:rPr kumimoji="1" lang="zh-CN" altLang="en-US" sz="2400">
                <a:latin typeface="Times New Roman" pitchFamily="18" charset="0"/>
              </a:rPr>
              <a:t>接口的双绞线</a:t>
            </a:r>
          </a:p>
        </p:txBody>
      </p:sp>
      <p:sp>
        <p:nvSpPr>
          <p:cNvPr id="20489" name="Text Box 9"/>
          <p:cNvSpPr txBox="1">
            <a:spLocks noChangeArrowheads="1"/>
          </p:cNvSpPr>
          <p:nvPr>
            <p:custDataLst>
              <p:tags r:id="rId8"/>
            </p:custDataLst>
          </p:nvPr>
        </p:nvSpPr>
        <p:spPr bwMode="auto">
          <a:xfrm>
            <a:off x="1144588" y="5614988"/>
            <a:ext cx="2449512" cy="457200"/>
          </a:xfrm>
          <a:prstGeom prst="rect">
            <a:avLst/>
          </a:prstGeom>
          <a:noFill/>
          <a:ln w="9525">
            <a:noFill/>
            <a:miter lim="800000"/>
            <a:headEnd/>
            <a:tailEnd/>
          </a:ln>
        </p:spPr>
        <p:txBody>
          <a:bodyPr>
            <a:spAutoFit/>
          </a:bodyPr>
          <a:lstStyle/>
          <a:p>
            <a:pPr eaLnBrk="1" hangingPunct="1">
              <a:spcBef>
                <a:spcPct val="50000"/>
              </a:spcBef>
            </a:pPr>
            <a:r>
              <a:rPr kumimoji="1" lang="zh-CN" altLang="en-US" sz="2400">
                <a:latin typeface="Times New Roman" pitchFamily="18" charset="0"/>
              </a:rPr>
              <a:t>无线局域网设备</a:t>
            </a:r>
          </a:p>
        </p:txBody>
      </p:sp>
      <p:sp>
        <p:nvSpPr>
          <p:cNvPr id="20490" name="Text Box 10"/>
          <p:cNvSpPr txBox="1">
            <a:spLocks noChangeArrowheads="1"/>
          </p:cNvSpPr>
          <p:nvPr>
            <p:custDataLst>
              <p:tags r:id="rId9"/>
            </p:custDataLst>
          </p:nvPr>
        </p:nvSpPr>
        <p:spPr bwMode="auto">
          <a:xfrm>
            <a:off x="5580063" y="3116263"/>
            <a:ext cx="1509712" cy="457200"/>
          </a:xfrm>
          <a:prstGeom prst="rect">
            <a:avLst/>
          </a:prstGeom>
          <a:noFill/>
          <a:ln w="9525">
            <a:noFill/>
            <a:miter lim="800000"/>
            <a:headEnd/>
            <a:tailEnd/>
          </a:ln>
        </p:spPr>
        <p:txBody>
          <a:bodyPr>
            <a:spAutoFit/>
          </a:bodyPr>
          <a:lstStyle/>
          <a:p>
            <a:pPr algn="ctr" eaLnBrk="1" hangingPunct="1">
              <a:spcBef>
                <a:spcPct val="50000"/>
              </a:spcBef>
            </a:pPr>
            <a:r>
              <a:rPr kumimoji="1" lang="zh-CN" altLang="en-US" sz="2400">
                <a:latin typeface="Times New Roman" pitchFamily="18" charset="0"/>
              </a:rPr>
              <a:t>网卡</a:t>
            </a:r>
          </a:p>
        </p:txBody>
      </p:sp>
      <p:pic>
        <p:nvPicPr>
          <p:cNvPr id="20491" name="Picture 11" descr="routers_small_office_LAN"/>
          <p:cNvPicPr>
            <a:picLocks noChangeAspect="1" noChangeArrowheads="1"/>
          </p:cNvPicPr>
          <p:nvPr>
            <p:custDataLst>
              <p:tags r:id="rId10"/>
            </p:custDataLst>
          </p:nvPr>
        </p:nvPicPr>
        <p:blipFill>
          <a:blip r:embed="rId16" cstate="print"/>
          <a:srcRect/>
          <a:stretch>
            <a:fillRect/>
          </a:stretch>
        </p:blipFill>
        <p:spPr bwMode="auto">
          <a:xfrm>
            <a:off x="928688" y="3694113"/>
            <a:ext cx="3240087" cy="1944687"/>
          </a:xfrm>
          <a:prstGeom prst="rect">
            <a:avLst/>
          </a:prstGeom>
          <a:noFill/>
          <a:ln w="9525">
            <a:noFill/>
            <a:miter lim="800000"/>
            <a:headEnd/>
            <a:tailEnd/>
          </a:ln>
        </p:spPr>
      </p:pic>
      <p:pic>
        <p:nvPicPr>
          <p:cNvPr id="20492" name="Picture 13"/>
          <p:cNvPicPr>
            <a:picLocks noChangeAspect="1" noChangeArrowheads="1"/>
          </p:cNvPicPr>
          <p:nvPr>
            <p:custDataLst>
              <p:tags r:id="rId11"/>
            </p:custDataLst>
          </p:nvPr>
        </p:nvPicPr>
        <p:blipFill>
          <a:blip r:embed="rId17" cstate="print"/>
          <a:srcRect/>
          <a:stretch>
            <a:fillRect/>
          </a:stretch>
        </p:blipFill>
        <p:spPr bwMode="auto">
          <a:xfrm>
            <a:off x="1143000" y="1571625"/>
            <a:ext cx="2381250" cy="143827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custDataLst>
              <p:tags r:id="rId1"/>
            </p:custDataLst>
          </p:nvPr>
        </p:nvSpPr>
        <p:spPr>
          <a:xfrm>
            <a:off x="457200" y="612775"/>
            <a:ext cx="8229600" cy="584200"/>
          </a:xfrm>
        </p:spPr>
        <p:txBody>
          <a:bodyPr>
            <a:normAutofit fontScale="90000"/>
          </a:bodyPr>
          <a:lstStyle/>
          <a:p>
            <a:pPr eaLnBrk="1" hangingPunct="1"/>
            <a:r>
              <a:rPr lang="zh-CN" altLang="en-US" sz="4000" dirty="0"/>
              <a:t>非传统设备</a:t>
            </a:r>
            <a:r>
              <a:rPr lang="en-US" altLang="zh-CN" sz="4000" dirty="0"/>
              <a:t>—Are these</a:t>
            </a:r>
            <a:r>
              <a:rPr lang="zh-CN" altLang="en-US" sz="4000" dirty="0"/>
              <a:t>“</a:t>
            </a:r>
            <a:r>
              <a:rPr lang="en-US" altLang="zh-CN" sz="4000" dirty="0"/>
              <a:t>Cool</a:t>
            </a:r>
            <a:r>
              <a:rPr lang="zh-CN" altLang="en-US" sz="4000" dirty="0"/>
              <a:t>”？</a:t>
            </a:r>
          </a:p>
        </p:txBody>
      </p:sp>
      <p:sp>
        <p:nvSpPr>
          <p:cNvPr id="23555" name="日期占位符 5"/>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23554" name="灯片编号占位符 4"/>
          <p:cNvSpPr>
            <a:spLocks noGrp="1"/>
          </p:cNvSpPr>
          <p:nvPr>
            <p:ph type="sldNum" sz="quarter" idx="12"/>
            <p:custDataLst>
              <p:tags r:id="rId3"/>
            </p:custDataLst>
          </p:nvPr>
        </p:nvSpPr>
        <p:spPr>
          <a:noFill/>
        </p:spPr>
        <p:txBody>
          <a:bodyPr/>
          <a:lstStyle/>
          <a:p>
            <a:fld id="{804D8CEF-25C3-40EA-9CFF-BEE59E1263C7}" type="slidenum">
              <a:rPr lang="en-US" altLang="zh-CN" smtClean="0"/>
              <a:pPr/>
              <a:t>25</a:t>
            </a:fld>
            <a:endParaRPr lang="en-US" altLang="zh-CN"/>
          </a:p>
        </p:txBody>
      </p:sp>
      <p:sp>
        <p:nvSpPr>
          <p:cNvPr id="2" name="TextBox 1"/>
          <p:cNvSpPr txBox="1"/>
          <p:nvPr>
            <p:custDataLst>
              <p:tags r:id="rId4"/>
            </p:custDataLst>
          </p:nvPr>
        </p:nvSpPr>
        <p:spPr>
          <a:xfrm>
            <a:off x="1056464" y="3561281"/>
            <a:ext cx="1114408" cy="369332"/>
          </a:xfrm>
          <a:prstGeom prst="rect">
            <a:avLst/>
          </a:prstGeom>
          <a:noFill/>
        </p:spPr>
        <p:txBody>
          <a:bodyPr wrap="none" rtlCol="0">
            <a:spAutoFit/>
          </a:bodyPr>
          <a:lstStyle/>
          <a:p>
            <a:r>
              <a:rPr lang="zh-CN" altLang="en-US" b="1" dirty="0"/>
              <a:t>智能手机</a:t>
            </a:r>
          </a:p>
        </p:txBody>
      </p:sp>
      <p:pic>
        <p:nvPicPr>
          <p:cNvPr id="4" name="图片 3">
            <a:extLst>
              <a:ext uri="{FF2B5EF4-FFF2-40B4-BE49-F238E27FC236}">
                <a16:creationId xmlns:a16="http://schemas.microsoft.com/office/drawing/2014/main" id="{9A9012F8-5F5C-4157-B624-57F092CF9DA0}"/>
              </a:ext>
            </a:extLst>
          </p:cNvPr>
          <p:cNvPicPr>
            <a:picLocks noChangeAspect="1"/>
          </p:cNvPicPr>
          <p:nvPr/>
        </p:nvPicPr>
        <p:blipFill>
          <a:blip r:embed="rId14"/>
          <a:stretch>
            <a:fillRect/>
          </a:stretch>
        </p:blipFill>
        <p:spPr>
          <a:xfrm>
            <a:off x="686647" y="1531480"/>
            <a:ext cx="1904153" cy="2092550"/>
          </a:xfrm>
          <a:prstGeom prst="rect">
            <a:avLst/>
          </a:prstGeom>
        </p:spPr>
      </p:pic>
      <p:sp>
        <p:nvSpPr>
          <p:cNvPr id="5" name="矩形 4">
            <a:extLst>
              <a:ext uri="{FF2B5EF4-FFF2-40B4-BE49-F238E27FC236}">
                <a16:creationId xmlns:a16="http://schemas.microsoft.com/office/drawing/2014/main" id="{514A9310-F8B0-44E3-9BAF-FC1284470AC9}"/>
              </a:ext>
            </a:extLst>
          </p:cNvPr>
          <p:cNvSpPr/>
          <p:nvPr/>
        </p:nvSpPr>
        <p:spPr>
          <a:xfrm>
            <a:off x="721736" y="3867863"/>
            <a:ext cx="1943929" cy="215444"/>
          </a:xfrm>
          <a:prstGeom prst="rect">
            <a:avLst/>
          </a:prstGeom>
        </p:spPr>
        <p:txBody>
          <a:bodyPr wrap="square">
            <a:spAutoFit/>
          </a:bodyPr>
          <a:lstStyle/>
          <a:p>
            <a:r>
              <a:rPr lang="zh-CN" altLang="en-US" sz="800" dirty="0"/>
              <a:t>https://item.jd.com/44125750190.html</a:t>
            </a:r>
          </a:p>
        </p:txBody>
      </p:sp>
      <p:pic>
        <p:nvPicPr>
          <p:cNvPr id="6" name="图片 5">
            <a:extLst>
              <a:ext uri="{FF2B5EF4-FFF2-40B4-BE49-F238E27FC236}">
                <a16:creationId xmlns:a16="http://schemas.microsoft.com/office/drawing/2014/main" id="{36BEDF63-1372-4AFF-9D71-7974212F79F9}"/>
              </a:ext>
            </a:extLst>
          </p:cNvPr>
          <p:cNvPicPr>
            <a:picLocks noChangeAspect="1"/>
          </p:cNvPicPr>
          <p:nvPr/>
        </p:nvPicPr>
        <p:blipFill>
          <a:blip r:embed="rId15"/>
          <a:stretch>
            <a:fillRect/>
          </a:stretch>
        </p:blipFill>
        <p:spPr>
          <a:xfrm>
            <a:off x="6228185" y="1526616"/>
            <a:ext cx="1728192" cy="2080795"/>
          </a:xfrm>
          <a:prstGeom prst="rect">
            <a:avLst/>
          </a:prstGeom>
        </p:spPr>
      </p:pic>
      <p:sp>
        <p:nvSpPr>
          <p:cNvPr id="20" name="TextBox 1">
            <a:extLst>
              <a:ext uri="{FF2B5EF4-FFF2-40B4-BE49-F238E27FC236}">
                <a16:creationId xmlns:a16="http://schemas.microsoft.com/office/drawing/2014/main" id="{3B0DAAFE-24C4-4F67-8475-6C60016C4C1E}"/>
              </a:ext>
            </a:extLst>
          </p:cNvPr>
          <p:cNvSpPr txBox="1"/>
          <p:nvPr>
            <p:custDataLst>
              <p:tags r:id="rId5"/>
            </p:custDataLst>
          </p:nvPr>
        </p:nvSpPr>
        <p:spPr>
          <a:xfrm>
            <a:off x="6567417" y="3525287"/>
            <a:ext cx="1114408" cy="369332"/>
          </a:xfrm>
          <a:prstGeom prst="rect">
            <a:avLst/>
          </a:prstGeom>
          <a:noFill/>
        </p:spPr>
        <p:txBody>
          <a:bodyPr wrap="none" rtlCol="0">
            <a:spAutoFit/>
          </a:bodyPr>
          <a:lstStyle/>
          <a:p>
            <a:r>
              <a:rPr lang="zh-CN" altLang="en-US" b="1" dirty="0"/>
              <a:t>远程监控</a:t>
            </a:r>
          </a:p>
        </p:txBody>
      </p:sp>
      <p:sp>
        <p:nvSpPr>
          <p:cNvPr id="21" name="矩形 20">
            <a:extLst>
              <a:ext uri="{FF2B5EF4-FFF2-40B4-BE49-F238E27FC236}">
                <a16:creationId xmlns:a16="http://schemas.microsoft.com/office/drawing/2014/main" id="{FBCC99DD-15C8-4918-B0D9-C0546A0E48C8}"/>
              </a:ext>
            </a:extLst>
          </p:cNvPr>
          <p:cNvSpPr/>
          <p:nvPr/>
        </p:nvSpPr>
        <p:spPr>
          <a:xfrm>
            <a:off x="6104859" y="3812495"/>
            <a:ext cx="2267822" cy="215444"/>
          </a:xfrm>
          <a:prstGeom prst="rect">
            <a:avLst/>
          </a:prstGeom>
        </p:spPr>
        <p:txBody>
          <a:bodyPr wrap="square">
            <a:spAutoFit/>
          </a:bodyPr>
          <a:lstStyle/>
          <a:p>
            <a:r>
              <a:rPr lang="en-US" altLang="zh-CN" sz="800" dirty="0"/>
              <a:t>https://item.jd.com/2770504.html#crumb-wrap</a:t>
            </a:r>
            <a:endParaRPr lang="zh-CN" altLang="en-US" sz="800" dirty="0"/>
          </a:p>
        </p:txBody>
      </p:sp>
      <p:pic>
        <p:nvPicPr>
          <p:cNvPr id="22" name="Picture 4" descr="whisper">
            <a:extLst>
              <a:ext uri="{FF2B5EF4-FFF2-40B4-BE49-F238E27FC236}">
                <a16:creationId xmlns:a16="http://schemas.microsoft.com/office/drawing/2014/main" id="{4FB8DC61-65E3-4EC8-9940-82C6B09712E0}"/>
              </a:ext>
            </a:extLst>
          </p:cNvPr>
          <p:cNvPicPr>
            <a:picLocks noChangeAspect="1" noChangeArrowheads="1"/>
          </p:cNvPicPr>
          <p:nvPr>
            <p:custDataLst>
              <p:tags r:id="rId6"/>
            </p:custDataLst>
          </p:nvPr>
        </p:nvPicPr>
        <p:blipFill>
          <a:blip r:embed="rId16" cstate="print"/>
          <a:srcRect/>
          <a:stretch>
            <a:fillRect/>
          </a:stretch>
        </p:blipFill>
        <p:spPr bwMode="auto">
          <a:xfrm>
            <a:off x="597972" y="4265990"/>
            <a:ext cx="2287321" cy="1883113"/>
          </a:xfrm>
          <a:prstGeom prst="rect">
            <a:avLst/>
          </a:prstGeom>
          <a:noFill/>
          <a:ln w="9525">
            <a:noFill/>
            <a:miter lim="800000"/>
            <a:headEnd/>
            <a:tailEnd/>
          </a:ln>
        </p:spPr>
      </p:pic>
      <p:sp>
        <p:nvSpPr>
          <p:cNvPr id="23" name="Text Box 7">
            <a:extLst>
              <a:ext uri="{FF2B5EF4-FFF2-40B4-BE49-F238E27FC236}">
                <a16:creationId xmlns:a16="http://schemas.microsoft.com/office/drawing/2014/main" id="{E38947A6-7C3C-4D3A-8FF0-31094AC21C37}"/>
              </a:ext>
            </a:extLst>
          </p:cNvPr>
          <p:cNvSpPr txBox="1">
            <a:spLocks noChangeArrowheads="1"/>
          </p:cNvSpPr>
          <p:nvPr>
            <p:custDataLst>
              <p:tags r:id="rId7"/>
            </p:custDataLst>
          </p:nvPr>
        </p:nvSpPr>
        <p:spPr bwMode="auto">
          <a:xfrm>
            <a:off x="607506" y="5877529"/>
            <a:ext cx="1274708" cy="492443"/>
          </a:xfrm>
          <a:prstGeom prst="rect">
            <a:avLst/>
          </a:prstGeom>
          <a:noFill/>
          <a:ln w="9525">
            <a:noFill/>
            <a:miter lim="800000"/>
            <a:headEnd/>
            <a:tailEnd/>
          </a:ln>
        </p:spPr>
        <p:txBody>
          <a:bodyPr wrap="none">
            <a:spAutoFit/>
          </a:bodyPr>
          <a:lstStyle/>
          <a:p>
            <a:pPr algn="ctr"/>
            <a:r>
              <a:rPr lang="en-US" altLang="zh-CN" dirty="0">
                <a:latin typeface="Comic Sans MS" pitchFamily="66" charset="0"/>
              </a:rPr>
              <a:t>IP</a:t>
            </a:r>
            <a:r>
              <a:rPr lang="zh-CN" altLang="en-US" dirty="0">
                <a:latin typeface="Comic Sans MS" pitchFamily="66" charset="0"/>
              </a:rPr>
              <a:t>像框</a:t>
            </a:r>
          </a:p>
          <a:p>
            <a:pPr algn="ctr"/>
            <a:r>
              <a:rPr lang="en-US" altLang="zh-CN" sz="800" dirty="0">
                <a:latin typeface="Comic Sans MS" pitchFamily="66" charset="0"/>
              </a:rPr>
              <a:t>http://www.ceiva.com/</a:t>
            </a:r>
          </a:p>
        </p:txBody>
      </p:sp>
      <p:pic>
        <p:nvPicPr>
          <p:cNvPr id="8" name="图片 7">
            <a:extLst>
              <a:ext uri="{FF2B5EF4-FFF2-40B4-BE49-F238E27FC236}">
                <a16:creationId xmlns:a16="http://schemas.microsoft.com/office/drawing/2014/main" id="{500C0DD7-0900-4EEA-8457-C616783AA94D}"/>
              </a:ext>
            </a:extLst>
          </p:cNvPr>
          <p:cNvPicPr>
            <a:picLocks noChangeAspect="1"/>
          </p:cNvPicPr>
          <p:nvPr/>
        </p:nvPicPr>
        <p:blipFill>
          <a:blip r:embed="rId17"/>
          <a:stretch>
            <a:fillRect/>
          </a:stretch>
        </p:blipFill>
        <p:spPr>
          <a:xfrm>
            <a:off x="3346097" y="1629631"/>
            <a:ext cx="2377145" cy="1831823"/>
          </a:xfrm>
          <a:prstGeom prst="rect">
            <a:avLst/>
          </a:prstGeom>
        </p:spPr>
      </p:pic>
      <p:sp>
        <p:nvSpPr>
          <p:cNvPr id="26" name="Text Box 7">
            <a:extLst>
              <a:ext uri="{FF2B5EF4-FFF2-40B4-BE49-F238E27FC236}">
                <a16:creationId xmlns:a16="http://schemas.microsoft.com/office/drawing/2014/main" id="{96B30B4E-E32C-4E7F-82E8-5713622D0BD7}"/>
              </a:ext>
            </a:extLst>
          </p:cNvPr>
          <p:cNvSpPr txBox="1">
            <a:spLocks noChangeArrowheads="1"/>
          </p:cNvSpPr>
          <p:nvPr>
            <p:custDataLst>
              <p:tags r:id="rId8"/>
            </p:custDataLst>
          </p:nvPr>
        </p:nvSpPr>
        <p:spPr bwMode="auto">
          <a:xfrm>
            <a:off x="3477610" y="3566273"/>
            <a:ext cx="2117888" cy="492443"/>
          </a:xfrm>
          <a:prstGeom prst="rect">
            <a:avLst/>
          </a:prstGeom>
          <a:noFill/>
          <a:ln w="9525">
            <a:noFill/>
            <a:miter lim="800000"/>
            <a:headEnd/>
            <a:tailEnd/>
          </a:ln>
        </p:spPr>
        <p:txBody>
          <a:bodyPr wrap="none">
            <a:spAutoFit/>
          </a:bodyPr>
          <a:lstStyle/>
          <a:p>
            <a:pPr algn="ctr"/>
            <a:r>
              <a:rPr lang="en-US" altLang="zh-CN" dirty="0">
                <a:latin typeface="Comic Sans MS" pitchFamily="66" charset="0"/>
              </a:rPr>
              <a:t>Google</a:t>
            </a:r>
            <a:r>
              <a:rPr lang="zh-CN" altLang="en-US" dirty="0">
                <a:latin typeface="Comic Sans MS" pitchFamily="66" charset="0"/>
              </a:rPr>
              <a:t>智能音箱</a:t>
            </a:r>
          </a:p>
          <a:p>
            <a:pPr algn="ctr"/>
            <a:r>
              <a:rPr lang="en-US" altLang="zh-CN" sz="800" dirty="0">
                <a:latin typeface="Comic Sans MS" pitchFamily="66" charset="0"/>
              </a:rPr>
              <a:t>https://item.jd.com/44679675466.html</a:t>
            </a:r>
          </a:p>
        </p:txBody>
      </p:sp>
      <p:pic>
        <p:nvPicPr>
          <p:cNvPr id="27" name="Picture 13" descr="ACE-sideview">
            <a:extLst>
              <a:ext uri="{FF2B5EF4-FFF2-40B4-BE49-F238E27FC236}">
                <a16:creationId xmlns:a16="http://schemas.microsoft.com/office/drawing/2014/main" id="{25FC6C91-B337-4044-BEE2-B077D3869D04}"/>
              </a:ext>
            </a:extLst>
          </p:cNvPr>
          <p:cNvPicPr>
            <a:picLocks noChangeAspect="1" noChangeArrowheads="1"/>
          </p:cNvPicPr>
          <p:nvPr>
            <p:custDataLst>
              <p:tags r:id="rId9"/>
            </p:custDataLst>
          </p:nvPr>
        </p:nvPicPr>
        <p:blipFill>
          <a:blip r:embed="rId18" cstate="print"/>
          <a:srcRect/>
          <a:stretch>
            <a:fillRect/>
          </a:stretch>
        </p:blipFill>
        <p:spPr bwMode="auto">
          <a:xfrm>
            <a:off x="3201962" y="4265990"/>
            <a:ext cx="2665413" cy="1739900"/>
          </a:xfrm>
          <a:prstGeom prst="rect">
            <a:avLst/>
          </a:prstGeom>
          <a:noFill/>
          <a:ln w="9525">
            <a:noFill/>
            <a:miter lim="800000"/>
            <a:headEnd/>
            <a:tailEnd/>
          </a:ln>
        </p:spPr>
      </p:pic>
      <p:sp>
        <p:nvSpPr>
          <p:cNvPr id="28" name="Text Box 6">
            <a:extLst>
              <a:ext uri="{FF2B5EF4-FFF2-40B4-BE49-F238E27FC236}">
                <a16:creationId xmlns:a16="http://schemas.microsoft.com/office/drawing/2014/main" id="{EC333AC7-331F-4FD7-8433-9553B84203F0}"/>
              </a:ext>
            </a:extLst>
          </p:cNvPr>
          <p:cNvSpPr txBox="1">
            <a:spLocks noChangeArrowheads="1"/>
          </p:cNvSpPr>
          <p:nvPr>
            <p:custDataLst>
              <p:tags r:id="rId10"/>
            </p:custDataLst>
          </p:nvPr>
        </p:nvSpPr>
        <p:spPr bwMode="auto">
          <a:xfrm>
            <a:off x="3267334" y="6040275"/>
            <a:ext cx="2534668" cy="507831"/>
          </a:xfrm>
          <a:prstGeom prst="rect">
            <a:avLst/>
          </a:prstGeom>
          <a:noFill/>
          <a:ln w="9525">
            <a:noFill/>
            <a:miter lim="800000"/>
            <a:headEnd/>
            <a:tailEnd/>
          </a:ln>
        </p:spPr>
        <p:txBody>
          <a:bodyPr wrap="none">
            <a:spAutoFit/>
          </a:bodyPr>
          <a:lstStyle/>
          <a:p>
            <a:pPr algn="ctr"/>
            <a:r>
              <a:rPr lang="zh-CN" altLang="en-US" dirty="0">
                <a:latin typeface="Comic Sans MS" pitchFamily="66" charset="0"/>
              </a:rPr>
              <a:t>世界最小的</a:t>
            </a:r>
            <a:r>
              <a:rPr lang="en-US" altLang="zh-CN" dirty="0">
                <a:latin typeface="Comic Sans MS" pitchFamily="66" charset="0"/>
              </a:rPr>
              <a:t>Web</a:t>
            </a:r>
            <a:r>
              <a:rPr lang="zh-CN" altLang="en-US" dirty="0">
                <a:latin typeface="Comic Sans MS" pitchFamily="66" charset="0"/>
              </a:rPr>
              <a:t>服务器</a:t>
            </a:r>
          </a:p>
          <a:p>
            <a:pPr algn="ctr"/>
            <a:r>
              <a:rPr lang="en-US" altLang="zh-CN" sz="900" dirty="0">
                <a:hlinkClick r:id="rId19"/>
              </a:rPr>
              <a:t>http://d116.com/</a:t>
            </a:r>
            <a:endParaRPr lang="en-US" altLang="zh-CN" sz="900" dirty="0"/>
          </a:p>
        </p:txBody>
      </p:sp>
      <p:pic>
        <p:nvPicPr>
          <p:cNvPr id="29" name="Picture 10" descr="LG_Internet_Refrigerator_GR_D267DTU">
            <a:extLst>
              <a:ext uri="{FF2B5EF4-FFF2-40B4-BE49-F238E27FC236}">
                <a16:creationId xmlns:a16="http://schemas.microsoft.com/office/drawing/2014/main" id="{2570216A-E1D1-46DE-9E0B-6017E24B843E}"/>
              </a:ext>
            </a:extLst>
          </p:cNvPr>
          <p:cNvPicPr>
            <a:picLocks noChangeAspect="1" noChangeArrowheads="1"/>
          </p:cNvPicPr>
          <p:nvPr>
            <p:custDataLst>
              <p:tags r:id="rId11"/>
            </p:custDataLst>
          </p:nvPr>
        </p:nvPicPr>
        <p:blipFill>
          <a:blip r:embed="rId20" cstate="print"/>
          <a:srcRect/>
          <a:stretch>
            <a:fillRect/>
          </a:stretch>
        </p:blipFill>
        <p:spPr bwMode="auto">
          <a:xfrm>
            <a:off x="6660760" y="4148993"/>
            <a:ext cx="1183470" cy="1974757"/>
          </a:xfrm>
          <a:prstGeom prst="rect">
            <a:avLst/>
          </a:prstGeom>
          <a:noFill/>
          <a:ln w="9525">
            <a:noFill/>
            <a:miter lim="800000"/>
            <a:headEnd/>
            <a:tailEnd/>
          </a:ln>
        </p:spPr>
      </p:pic>
      <p:sp>
        <p:nvSpPr>
          <p:cNvPr id="10" name="矩形 9">
            <a:extLst>
              <a:ext uri="{FF2B5EF4-FFF2-40B4-BE49-F238E27FC236}">
                <a16:creationId xmlns:a16="http://schemas.microsoft.com/office/drawing/2014/main" id="{BF6DAFCD-A3CA-4EEF-8EF0-497F1F082CA4}"/>
              </a:ext>
            </a:extLst>
          </p:cNvPr>
          <p:cNvSpPr/>
          <p:nvPr/>
        </p:nvSpPr>
        <p:spPr>
          <a:xfrm>
            <a:off x="6506137" y="6038265"/>
            <a:ext cx="1492716" cy="369332"/>
          </a:xfrm>
          <a:prstGeom prst="rect">
            <a:avLst/>
          </a:prstGeom>
        </p:spPr>
        <p:txBody>
          <a:bodyPr wrap="none">
            <a:spAutoFit/>
          </a:bodyPr>
          <a:lstStyle/>
          <a:p>
            <a:r>
              <a:rPr lang="en-US" altLang="zh-CN" dirty="0"/>
              <a:t>Internet </a:t>
            </a:r>
            <a:r>
              <a:rPr lang="zh-CN" altLang="en-US" dirty="0"/>
              <a:t>冰箱</a:t>
            </a:r>
          </a:p>
        </p:txBody>
      </p:sp>
    </p:spTree>
    <p:extLst>
      <p:ext uri="{BB962C8B-B14F-4D97-AF65-F5344CB8AC3E}">
        <p14:creationId xmlns:p14="http://schemas.microsoft.com/office/powerpoint/2010/main" val="500484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custDataLst>
              <p:tags r:id="rId1"/>
            </p:custDataLst>
          </p:nvPr>
        </p:nvSpPr>
        <p:spPr>
          <a:xfrm>
            <a:off x="457200" y="274638"/>
            <a:ext cx="8229600" cy="994122"/>
          </a:xfrm>
        </p:spPr>
        <p:txBody>
          <a:bodyPr/>
          <a:lstStyle/>
          <a:p>
            <a:r>
              <a:rPr lang="en-US" altLang="zh-CN" dirty="0"/>
              <a:t>Cool End System</a:t>
            </a:r>
            <a:endParaRPr lang="zh-CN" altLang="en-US" dirty="0"/>
          </a:p>
        </p:txBody>
      </p:sp>
      <p:sp>
        <p:nvSpPr>
          <p:cNvPr id="24580" name="日期占位符 4"/>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24579" name="灯片编号占位符 3"/>
          <p:cNvSpPr>
            <a:spLocks noGrp="1"/>
          </p:cNvSpPr>
          <p:nvPr>
            <p:ph type="sldNum" sz="quarter" idx="12"/>
            <p:custDataLst>
              <p:tags r:id="rId3"/>
            </p:custDataLst>
          </p:nvPr>
        </p:nvSpPr>
        <p:spPr>
          <a:noFill/>
        </p:spPr>
        <p:txBody>
          <a:bodyPr/>
          <a:lstStyle/>
          <a:p>
            <a:fld id="{1F509733-32A9-47D3-809C-1B86965230A9}" type="slidenum">
              <a:rPr lang="en-US" altLang="zh-CN" smtClean="0"/>
              <a:pPr/>
              <a:t>26</a:t>
            </a:fld>
            <a:endParaRPr lang="en-US" altLang="zh-CN" dirty="0"/>
          </a:p>
        </p:txBody>
      </p:sp>
      <p:pic>
        <p:nvPicPr>
          <p:cNvPr id="24581" name="Picture 13"/>
          <p:cNvPicPr>
            <a:picLocks noChangeAspect="1" noChangeArrowheads="1"/>
          </p:cNvPicPr>
          <p:nvPr>
            <p:custDataLst>
              <p:tags r:id="rId4"/>
            </p:custDataLst>
          </p:nvPr>
        </p:nvPicPr>
        <p:blipFill>
          <a:blip r:embed="rId9" cstate="print"/>
          <a:srcRect/>
          <a:stretch>
            <a:fillRect/>
          </a:stretch>
        </p:blipFill>
        <p:spPr bwMode="auto">
          <a:xfrm>
            <a:off x="569443" y="2132856"/>
            <a:ext cx="4199728" cy="2592288"/>
          </a:xfrm>
          <a:prstGeom prst="rect">
            <a:avLst/>
          </a:prstGeom>
          <a:noFill/>
          <a:ln w="9525">
            <a:noFill/>
            <a:miter lim="800000"/>
            <a:headEnd/>
            <a:tailEnd/>
          </a:ln>
        </p:spPr>
      </p:pic>
      <p:sp>
        <p:nvSpPr>
          <p:cNvPr id="24582" name="TextBox 5"/>
          <p:cNvSpPr txBox="1">
            <a:spLocks noChangeArrowheads="1"/>
          </p:cNvSpPr>
          <p:nvPr>
            <p:custDataLst>
              <p:tags r:id="rId5"/>
            </p:custDataLst>
          </p:nvPr>
        </p:nvSpPr>
        <p:spPr bwMode="auto">
          <a:xfrm>
            <a:off x="1145507" y="5013176"/>
            <a:ext cx="2428875" cy="369888"/>
          </a:xfrm>
          <a:prstGeom prst="rect">
            <a:avLst/>
          </a:prstGeom>
          <a:noFill/>
          <a:ln w="9525">
            <a:noFill/>
            <a:miter lim="800000"/>
            <a:headEnd/>
            <a:tailEnd/>
          </a:ln>
        </p:spPr>
        <p:txBody>
          <a:bodyPr wrap="none">
            <a:spAutoFit/>
          </a:bodyPr>
          <a:lstStyle/>
          <a:p>
            <a:r>
              <a:rPr lang="en-US" altLang="zh-CN" dirty="0"/>
              <a:t>Logitech </a:t>
            </a:r>
            <a:r>
              <a:rPr lang="en-US" altLang="zh-CN" dirty="0" err="1"/>
              <a:t>SqueezeBox</a:t>
            </a:r>
            <a:endParaRPr lang="zh-CN" altLang="en-US" dirty="0"/>
          </a:p>
        </p:txBody>
      </p:sp>
      <p:sp>
        <p:nvSpPr>
          <p:cNvPr id="27650" name="AutoShape 2" descr="data:image/jpeg;base64,/9j/4AAQSkZJRgABAQAAAQABAAD/2wCEAAkGBhASEBQQEBAVFRQWFBQUFBQVFBQUFBUUFRQVFRcVFxcYGyYeFxojGRUUHy8gIycpLCwsFR4xNTAqNSYrLCkBCQoKDgwOGg8PGiwlHyUsKTUtMjQsKSwsLi41NSwpLjQqLTQpLS0qLiwpLCwtLSkuLSwsKS0uNioqLCw1LywpLP/AABEIAN8A4gMBIgACEQEDEQH/xAAcAAABBQEBAQAAAAAAAAAAAAAAAgMEBQYBBwj/xABJEAABAwICBgYGCAQEAwkAAAABAAIDBBEhMQUSQVFhcQYTIoGRoQcyUrHB0RQjQmJykuHwM4KisiRTwtJDY/EVF0RUc4Ozw9P/xAAbAQEAAgMBAQAAAAAAAAAAAAAAAwYCBAUBB//EAC8RAAIBAwIDBgUFAQAAAAAAAAABAgMEESExBRJhQVFxgdHwBhORocEiMkKx4RT/2gAMAwEAAhEDEQA/APbEIQgBCEIAQhCAEITc07Wi7jb3nkNqAcXFDdUSu9RuqPafn3NHxTL9G638V7n8CbN/KMEA9PpmBmBkF9ze0fBqgy9J2/YgldzAYP6jdOzMiiYXHVYwZk2a0cycFma3p3o5tw2oEh3QtfP5xtI80BaTdLJx6tMB+KT5BQpOmtUP+BH+ZyzVb6QYfsUtQ7iWxsH9UgPkqSp6eOP/AIN/fLF8LoDcn0gVAzp4zyc4JyP0lgevTH+V4PvC8zk6bj7VNIOToz/qCZPTCA+s2VvNl/7CUB7DTekaidg8vj/E248W3V7RaXp5heKZj+ThfwzXgkWnKeQ2bMy+4nVPg6xT5dY3BsdhGBQH0AheL6O6dVtPa0vWN9iTtDuOY8VstCelOllIZUAwPO09qMn8WzvQG2QkRyNcA5pBBxBBBBHAjNLQAhCEAIQhACEIQAhCEAIQhACEIQAuLj3gC5TWqXYuwGxv+75IDjpXOwZl7Ry7ht55c0R0wBvm72jif05BM6V0vDTR9ZO/VbcNaLFznuOTGMbdz3HY1oJWcqJKyr/iF1JAcomOAqpB/wA2Vp+pH3Izrb37EBZaW6X00DzCNaacf8CAdZIN2ubhsQ4vc3vWdrtNaRm+0ykZ7MYE89uMjx1bT+Fh/Ep0NDFCzq4Y2saMdVosL7Sd5O84lQqpyAztXoeIu15daZ/tzvdM7u1yQ3+UBRKncrSqcqeqegKypKq6gq9g0Y6Vr3l7I42EB0kji1us69miwJJNibAZBR5+i8oMnWyRRRx6l5nvPVO6wa0eoWgl+s3HAZDGyAzMxUOQrTy9EJQHvlmhiiaYwJnPe6OTrWl7CwsY4kFoJuQN2agdKNBx0wgMc7JethbI7VLjiSe0Lsb2DbC+PZdfYgKGQA4EX54ohnfH/Dkc3gDdv5TceS4Sm3FAWkHSR4wlYHD2mYHvacD3FT4NIRyeq6+8ZEcwcQsnNNbmo4lIOsCQdhGBCA9T6O9Lamjd9U+7L4xOxYe7YeIXrvRjprT1gs06ktsY3HH+U/aHmvmeg6QEdmXH7w+I+IWhpNIEEPY6xwLXNPgQQgPphC886E+kkS2gq3APybLkHcHbjxXoSA6hCEAIQhACEIQAhCEAJL3gC5XUww6x1tg9Uf6vkgFNaSdZ3cN36qt03p8QFsUbOtqJAeqhBtcDAySOx6uJu155AEkBJ6QadMAbHEwSVEtxDFewNra0khHqxMuC53EAYkKLojRYgDnveZZ5CHTTEWLyMgB9iNuTWDADeSSQG6HQxa/6TUvE1SQRr2syJpzjgYb9WzecXOt2ichJnkTksygVEyAYqZFUVUilVMyqKqZAQ6uRU9VIplVMqiqlQDs2kWCjdBjrmoZIMMNRsT2nHfdwwVm3ptF1QgE0sAEVNaaONryJIo+rkY5jiNZhwIIN7hZKokVdM9Aban6Z0olL5amrc0ajHtljgmZVQtBJjdHgIjrOdY3dYOzush0h0nDO2ndGHNcyHqXxkdloY9zmFr79oFr7YgW1dt1WSOTEjwBcoDjioU1Tsb4pM9QXckygBCEIAUqi0g6M4Yt2t+I3FRUIDV0taHAOacPcdx4r1j0dekK+rS1TsMo5Ds3Ncd24rwOkqzG64y2jePmtFR1YIDmnDz5c0B9UrqwPo16a9ewUszvrGjsOP22jZzC3yAEIQgBCEIAQhNzzBrS47B47ggGp3azurGWb+Wxvf7lH0zpeOlgfPLfVaBZrRdz3OIayNg2uc4hoG8qRSxkNu71ji7mdndl3LE19f9LrS7OnpHuZENklVYtll4iMExt+8ZDuQE3Q1LIC+qqbGpmtr2N2xMFyynjPsMubn7Ti523CxfUKAalNPqkBKmqFX1FQmpqpV9RVIDtTUKpqqhKqalQNVz8st6zhCU3yxWWeN43ItTOoL4Huyb3nAK5bTtGQud+Z3dy46Anby77W83M8eC7VDhOda0vJEEq3cZ6TRh2uHcCVGl0U32z4BaN8DM8xnjtHad/a0fnUKscxgxAJ3byOqafMu8V16XDrTbkz5v1InUn3maq6FjBcvPAWGKpKime43uDwyWlnhDziBc4DhczNHmGeC1ujfR3SSaLFbI+SN7pHahaQWiIG5Ja4XOqxsrsCL6imr8P4bSgnUi1l40b9fwZRnN7Hkb4nDMJC2ekeiM8V7APtg4D1gQCHAg52eyZuF/4EhwAWcnoRs7J3fMbFzrj4f5o89pPmXc9/f0JFW7JFehKkjLTYhJVYnCUJOMlhon3BCELEApVBWdW7H1TmPjzUVCA22i690T2yRusQQ5pC+g+inSFtZTNlHrDB43O/VfL2hav/AIZzGLeW0fv4L0j0cdJfo1SGuP1clmu3C+TkB7mhcBXUAIQhAChVLtaRsexvbdzyaPG57gpirtHO1taX23Ej8I7LfIX70BX9NtOOpqRxiNppXNgg4SyXAfyY0PefwLJaOYyGJkLPVY0NF8zvJ3km5J3kpvptpTrdJCMHsUkduHXzgOcebYhGP/ccoH0tAXRq0zJVqqdWJiSsQFhNVqBPVqJLVpiJ2u62zbyWcISnJRjuzxvGpLiZr4n1fepIbfLAfvAeQ5kb0hmPADuy/eezanHv/fdx4HbsNiS0hwtVtaxt44W/azUlLmOOsBYfK/yvc8gT7CjyybSe/LmefaJtve0bE1V1obhmd3zv8e/EuVBpTSmqLuNzsH75+a6VGhKoyNsm6S01FGMcSfsjiRfuADW9yzs2mdYklpJOeO9+t8AFXyylxLnG5KQu5Ss4QWu5jksf+1Rj2Tt3HHW1x5hex6brYaaCjoHPY17YGP6t5DQ5xvYEnCxcx8ZxymJ2FeGA2Nwpml9Mz1UnXVMhkfqtbrOtfVbkMABv8VqXnDVcThh4is+Oez8mcZ8uT0epYLYm4te7/tDVzfza0Fw+9VjNN6O6Ct0g95kcY2sDi+Y21g7E2dfBxBBLvvGXEAMWB0bp+aGwa67PYJwGN7tP2SDjz2HG+70p07hko4qKha9jCAai9myE4Asacc7DtY4aozs13OrWtzbtKl2/y7l1/CMlJPc840po8Me6PWDwHOa2RoIa7VNtZtxfu2ZKlmhLTY9xXomkdBw9VKWOcdRwaMCGgt6tp7QYQ6zpC0AG/ZNg5xcVj6ulza7uPxw8DjvCzvrGnxKlzR0qLZ7Z6P3oITcH0KdC69hBsVxfP5RcW4y3RughCFiBcMpa4OGYN1raSe9nDI2IWPV9oKe7C0/ZN+4/rdAfSXQTTf0mjYSbvZ2Hd2R8Fo15D6JNL6lQ6AnCRuH4m4/NeugoDqEIQEPS85ZA8jO2q38TuyPMpMWrHGLmzWNxO5rRifAJnTbrmFntSgnkxpd7wFTekOvMWi6pwNnOi6pvOZzYR/8AJfuQHlNNpIy69Q71p5Hznh1ji5o7majf5U/9LVK2ewsMhgOSV9JQFs6rTL6tVrqlNOqUBOkqlZUjbNA2nE/vgFQUjtaQDZme79hX9I65J3d/fkT34cwrDwe30lWfgvya9aX8SeHWGHP9c/O9hscMlFrazVFhns4cdm/cM8hjrKdNhe+Gd77d98ceRc77wVHV1Qxe7AfDcrBSpcz1Ndsbra0MaXHuG8rOTzl7i52fu4JdXVGR1zlsG4JejKdr5Q12WpKcDbFsT3jzaF3acFRg5MxIqFodO6EhjjllhvqtnjhsXXLHak5kad4OpG9p3OIzBUtvRmLXa10EzXHqWvYXG8QlfIDM5xYL6jWs1hbVBfYkZCP/ALafKpa+8devvQy5WZNC0mgNBQTRQyP1v47uus614AIRZvsnrHtZffM3cpdL0Zp3mGPtB8ksQHawe3VjdIwbnEPcWn7ls3BeTv6UW086b6ePp9ByMyCXFKWkOBxSELd3RgXcM4c247xuOWOQyw2AjC4H1aZrYNZvEYDff2dmNvs57mNGKh6Pn1X22HDv2HDLd35HJWhHmLDiNwtmODdYfcC0pR+XLQyMvXRYa27PkoSvK2EBzm7D5X7hbwHIKkcLGypvxHaqnWjXjtPfxXqjaoyysHEIQqwTgp+hZbSgbHAt+I8wFAsnIH6rg7cQfA3QHoXRuvMNRHID6r2nzxX0TG8EAjIgEcivmeA2evoToxV9ZRwv/wCWAf5ez8EBb3XUi6EBU6VdephG5kjv7W/NY/0xVWrQRs9upiHcxskvvjC1ekj/AIxn/ou/vCwfpsk/w9KP+e4+EL/mgPMuvR16h665roCWZ0h0yj6yTdAW+iXYuPIfH4BX9M7sC+3HEj3OJ8mrPaJ9Q/i+AWjpwQ0WvkMusGz7rB7yrvw+PLZw65/tmlUeZsTXyWZtxwvjlnm7EjkAFkNI1uubD1R5nerfpPWWDY27b6xs4bsLuxKzisNnSxHmZEwW+9Gvo/p9IxTPnllYY3taOrLACHNub6zSsChTXVKpVpuFOfK+/GT2LSep7h/3F0H/AJqo8Yf/AM1lPST6PINHU8U0M0zy+XqiJCy2rqOdhqtG1oSvQr0a66rdWPH1dP6l8jM4Yflbd3MtTXpm6TdfWClYfq6a4O4zOtrn+UWbzDlW6Duo8QVv85zUVmWiXl29CZ8vJnB30e+iv6dF9KqZHRwkkMay2vJqmxddwIa24IyJJBytjqq70KUEsTvolRI14uA4yNlj1hscALjuOG4rAx+k6rbo/wD7OZHE2PqjDrtEgk1Tmb69rm52bVr/AEE6Enb11Wbthe0RsbkJHtdcvA3Nxbfe4jYUv/8AuoxqXM6vKk/0xWMNev1PYcjxHB5TpChkhlfDK3VfG5zHjc5pseY4qOtD6QdIxz6TqpYiCwyBocMnajGxlw3glpN1nlZ7ecqlKM5LDaTfia7WGCvGPuwOOTgCb4AnibFjv5gDxVGrjR/8MEccQJL5naxY11omERdJDBpHLAgjfbB7gNuVuSz9W2zz4rTaTYdS5BzGJD+O10Y/uWdr29ocviVXuPx5rFN9kl+UTUf3EayLLtkoBUE3BNl0BKAXQEBraU3EZ3sZ7l7n6Op70LB7LnN9x+K8Loh9VF+EeS9p9GL/APCuG5/vH6IDaXQkXQgKTTDrVkXGF48Ht+aw3ppF6anduqCPzQy/7Vt+lHZmpn8ZGHvaHD+1ZH0sw62jdb/Lmhf3F3VnykQHji5dcuuXQHbrl1wlJLkBb6Jd2XDj8P0V06pDWC1i4gWFmk35B4Pks3ouexcCdl/D/qpkVWZG3N7NuLG5AGeNw5o7w3mr7wlfNtIPuyvuaVRYmyPpceqTnc39cHG2x3wVcreujvHhs7QAwFhmQLkHC+LT3KoVkov9OCJgusYSQ1oJJIAAzJOAA43XFqvRs+jZXNnrZmxshGuwODjry5M9UH1cXc2tS4qulSlNJvC2W7PUsvB61GGaE0Lc261rLn79VLs4gOsPwxr59llc5xc4kucS5xOZJNyTxJW/9LfTaOtligppNeCMa5cLgPldhkQD2W4c3OXny5PBbWdOlKtW/fN5ff09SSrLLwtkav0e9B36RqO1dtPGQZnjC+0RtPtHyGO6+89KPThlJENF0NmO1AyQswEMVsI22ycW+AO83EzoH040TTaOp4XVMccgZeVuq+/WE3cXENxKTPX9FXvc95p3Oc4uc4smJLnG5JNsSSVxri4qVrznr0ZuEP2pReM979/7IklHCayeHIV/06dRmteaDU+j6serqBwbfUGtYOxzuqABXClU+ZBTw1lbPdeJrNYeAVzQR/VjC+Zye7aeIA8VUsZc2GZwV+2MBoGwWAvYi43E9m/BocVFXlokEQa8DVwte4y1L7dznFUGkB2hy+a0WkibhpvhjY62HcbW/K3vWerDd58PBVzj1TFmo98l+Saiv1EYNSg1KDUoNVFNwSGroal6q7ZAammjtFF+AHxx+K9i9GTf8K473+4fqvLJKa2ozcxo8G2Xr/QODUomcST7m/6UBproSboQFV0zj/w4k/y5Y3919U+TlnulFL1+j6iIYl0L9X8QGs3+prVtNKUglhkiP22Ob3kYedli9D1RdEA71gNVw+8MD5hAeCtfcA7wD44oJUvTND1FTNBsZI4N/A467P6XAdygFyA6XJBcuOcmpJLC6AH1VnAePJWuj5bOsduRwwI44Ww3ObzWdJVjRT3Axxb48Crd8N3STlbS7dV49vvoa9eP8jSjbfgT35E3tfgTY7nlU1VBqOI2bOXzGWNjyVlTThzb5WuTstvOy3E4ZjWc6+ql1NMHi2RGXC1ha1ssQLWFrjBpsx1rhP5ctTWKVCVJGWmxFikreMQQhXmhehdZVNEkTAGEkB73aoNsDbMnHbay1bu9t7On824moR720vb6Ao0K/wCkfQ+SijjfLKxznvLQ1lyAGtuTrG18SBkqEBY2d9QvaSrW8uaLzrr2aP7jIAJQauhqk0tKXmwy2ncP3+thcieUkllge0ZTXOuchvyv34WF9thiL7janf3E5cgT2SORLeDSiOMNAAwt7wbX2Y3Nr4WJtdhwczVy2GqM8RusNoyFr7uztu2+K58pOpIyK6rlHadsGWQ5ZAe4ZqisrDSU32BzPwChBqpvHrpVa6pR2h/fb6G1RjhZEgJQalAJQCr5OIspei6XrJo2b3tvyvc+V1Hsr/ohS3kfKRgxht+J9wP6ddAaPqteUnivYtCwakEbNzBfmcT5leadHtH68rAftOF+W1eqxlAPIXEICUV5/pKL6PWyNybJ9a3v9Yfm9635WY6caNL4BMwduE63Nh9YfHuQHkPpQ0dqzR1LRg8dW/8AELuYfDXHcFh3FeracibVUr4ycSLtO5wxB7iAe4ryd4IJDhYgkOG4jAhAJcVFmfc2T0rrBRUAJUUhabhJQs6dSVOSnB4a2PGsl3R1drObluvbL3EY45i+Ct4pQQC3Ll3ZD8VrD2tUEuc5wyME5aeG0K1pava04bR3EY7sCRfPE2X0Th/EKfEIY2qLdd/Ve9Puac4OD6FrXBmpd38trXucsRgRhswsDbAx2qU9U1JeeA2cdp7/ACAA2BMrt0oOMcMiYL1Ho/0mofo0YnqQ3UY1vUdtrWhoAtqgfWk2uSbjHABeXLoC43HOB0eMUo06s5R5XlOOM9d0/qsPyyni1k0HTHpL9MmBYC2KMFsbTgcc3EbCbDDYAFRAIATjWres7SjY28LagsRisL/erer6nux2NouL5bbZ24K/hY0AatrZg5cb3zGV9trHPUeHUjWqbTVRa23e07tvvsRxHE39rRcloepk6aUNHHYMshbLZYYWxtl2mFtqisq9UXPrHIfvYEVVYG4nE7B7uQVTJIXG5z/eCr/EuJRtIunTeZv7f7082TU6fNq9hOZuc0oBACWAqQ3nVm4JASrLtkWXgOWW40FQ9XTsb9qQ9Y7vA1R+UA95WX0Jo/rZg0+oO0/8IzHebDvW4gfrvv8AsIDX9D6LtGTY0WHM4e6/itlGVT6Dperia22JxPM7O4WHcreNAPXQuXQgJhTUjQQQcjgeSdKQUB5D0i0a6kqHRj1HdqM8Ds7l530porP65owNg/gcg74eC+helGgG1UJZk8YsduO7kV4rpilcwujkbiLtcCgPP53Y2TSmV+jzG77pyJ/tPFRur4jz+SAQhK6viPNGpxCASlMkINwUanEI1OIWUZyg1KLw0CZFXA+thx2KSHA4hVfV8R4oAcMrhWe0+Ja1NctePMu/Z+j+xBKgnsWwCW0KsbWPG2/MJ1ukHbh5/NdmPxHaSWvMvL0bInRkWTWp1rVVjSLtw8/muGskP2rcsFHU+IrWK/SpPy9WFQkW7pGt9YgKLNpLYwd5+AUEMJxx5/qlBnEePyXBu+PV6y5aa5V9/r2eX1JY0UtwzxOaUAgAbx5pYtvHmuA3nVk4AJVly43jzXdYe0PP5LwHUALmsPa9/wAlptAaH6sCpkzOMLf/ALD8PHdcCVo+h6iIMP8AEdZ0nDczuub8SeC1fRbRus8EjAWcf9I7yL8hxVHSUxe7K5J8b7P3xOxegaHpBGwNGeZO8/LIDgAgLuBS41EhUtiAdQhCAmlIKUUkoBpyxfTvokKhhmiH1rRiPbHzW1cmXhAfNlbS5seMMiD+8Cs1W0LozbMH1XfPiveunHQcS3ngbZ+bm+1xHFeVVlHa7Ht4EH94FAY4tIzd5Ll/v+QVjXaNLMR2m77Zc/n7lBcNzR4AIDgeLet3oaCcn+QXLH2G/wBKUNb2R4hADXY4uB8AnBIN/mm7H2B5J1rMMWjwCAV1o3g+CU0tOQHcU0Gn2B5JTbj7A8QgHNZo3d5ShMNhA8E3j7A8l0NPsDyQDhkG1w8VzM4PHKwK65m5oPcAuAH2B5IDpuM3+QXXPGx1kHW9geRXMfYHkgOX+/5BLDT7XkEuCEvIaGXJNgAASd2QWu0T0aZDaSoAdJ9mLAtbxk2E/d8drUBH6P8ARwANqKhvZzjjOb9znD2PfyWiN5Hax/RcGtI4k8yTkBx3BWNJCMLDDzPH9EBP0LQhvaOezgPn/wBFqaVqqKGNXdO1ATYgpTFHiCksQDiEIQEwpJSiklAIcm3BOuTbggI8jVjulnQplQDJGA2Tycto8JiRqA+ftJaKkhcWvaQfeqKq0U12LOyd32f0/eC+hdMaEinaWyNB47V5xp7oHJHd0fab5hAeWVNG5uDwRuOw9+RTPUDj4rXT0rm3a5vMEfBQJdGxuyBYeGXgfhZAZ4Bu5ycZEDv8VZyaJePVId32PgcPNR30zxm0jmDbxyQEMav3k4x7RvTticj8UCJ/tH8qAbc5px7S61rSbdpOiF/tf0p5sZ25+CAjvjaPa7lwBv3la0+h5n+qx1t9rDxNh5q0peipzlkDeDe0fgB4lAZsU44+KuNGdGZZACewz2nbfwjN3u4haai0ZDH6kd3D7Tu0eYFrDmBfirNlE9/aOA2ucbDvcUBWUNFHCLRN7VrF59c33eyOA7yVMZTWGs/AbN55DanzNGzCMa7vaIswchm7mU00Fxu43O8oB1mOQsNg+J3lW1FEodNErijiQFlRxq2gaoNMxWMLUBJjCkMTMYUhiAUhdQgJZSSllIKASUgpwpBQDTgmntT7gm3BARJGKHNErF7UxIxAZfSnR+GX1mC+8LJaR6C7Y3dxXpU0SgTwIDySq6NzsPq3VdJRyNOIIXrk9Mq2egadg9yA8y6gnNoPMA+9KbSD/Kb+UfJb1+j2jIDwB94XOrt9lnexvyQGJjoB/lN/IFYU1G4eqLcgB7lpOtIybGP5G/FcNbLsfb8LWt9wQFdT6HmdsPPG3ipbdHxs/iSt5A6x8G4eJXJS93rOc7mSfemxAgHjXMb/AA47n2n/AO0fEpiaV8hu9xO4bByAwCcEKcbCgGY4VLhhS2QqVFEgF00Kt6WJRaeJWlPGgJdOxTomqPC1TIwgHWBPtCbYE80IDtkJVlxA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7652" name="Picture 4" descr="http://austinhousesale.com/wp-content/uploads/2013/06/nest_cooling.jpg"/>
          <p:cNvPicPr>
            <a:picLocks noChangeAspect="1" noChangeArrowheads="1"/>
          </p:cNvPicPr>
          <p:nvPr/>
        </p:nvPicPr>
        <p:blipFill>
          <a:blip r:embed="rId10" cstate="print"/>
          <a:srcRect/>
          <a:stretch>
            <a:fillRect/>
          </a:stretch>
        </p:blipFill>
        <p:spPr bwMode="auto">
          <a:xfrm>
            <a:off x="5608407" y="1556792"/>
            <a:ext cx="2257108" cy="2232248"/>
          </a:xfrm>
          <a:prstGeom prst="rect">
            <a:avLst/>
          </a:prstGeom>
          <a:noFill/>
        </p:spPr>
      </p:pic>
      <p:pic>
        <p:nvPicPr>
          <p:cNvPr id="27654" name="Picture 6" descr="http://designyoutrust.com/wp-content/uploads/2011/10/02-nest-thermostat.jpg"/>
          <p:cNvPicPr>
            <a:picLocks noChangeAspect="1" noChangeArrowheads="1"/>
          </p:cNvPicPr>
          <p:nvPr/>
        </p:nvPicPr>
        <p:blipFill>
          <a:blip r:embed="rId11" cstate="print"/>
          <a:srcRect/>
          <a:stretch>
            <a:fillRect/>
          </a:stretch>
        </p:blipFill>
        <p:spPr bwMode="auto">
          <a:xfrm>
            <a:off x="5176359" y="3789040"/>
            <a:ext cx="3428089" cy="1944216"/>
          </a:xfrm>
          <a:prstGeom prst="rect">
            <a:avLst/>
          </a:prstGeom>
          <a:noFill/>
        </p:spPr>
      </p:pic>
      <p:sp>
        <p:nvSpPr>
          <p:cNvPr id="10" name="TextBox 5"/>
          <p:cNvSpPr txBox="1">
            <a:spLocks noChangeArrowheads="1"/>
          </p:cNvSpPr>
          <p:nvPr>
            <p:custDataLst>
              <p:tags r:id="rId6"/>
            </p:custDataLst>
          </p:nvPr>
        </p:nvSpPr>
        <p:spPr bwMode="auto">
          <a:xfrm>
            <a:off x="5608407" y="5805264"/>
            <a:ext cx="2655535" cy="369332"/>
          </a:xfrm>
          <a:prstGeom prst="rect">
            <a:avLst/>
          </a:prstGeom>
          <a:noFill/>
          <a:ln w="9525">
            <a:noFill/>
            <a:miter lim="800000"/>
            <a:headEnd/>
            <a:tailEnd/>
          </a:ln>
        </p:spPr>
        <p:txBody>
          <a:bodyPr wrap="none">
            <a:spAutoFit/>
          </a:bodyPr>
          <a:lstStyle/>
          <a:p>
            <a:r>
              <a:rPr lang="en-US" altLang="zh-CN" dirty="0"/>
              <a:t>NEST smart thermostat </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custDataLst>
              <p:tags r:id="rId1"/>
            </p:custDataLst>
          </p:nvPr>
        </p:nvSpPr>
        <p:spPr>
          <a:xfrm>
            <a:off x="457200" y="274638"/>
            <a:ext cx="8229600" cy="994122"/>
          </a:xfrm>
        </p:spPr>
        <p:txBody>
          <a:bodyPr/>
          <a:lstStyle/>
          <a:p>
            <a:r>
              <a:rPr lang="zh-CN" altLang="en-US" dirty="0"/>
              <a:t>智能终端互联</a:t>
            </a:r>
          </a:p>
        </p:txBody>
      </p:sp>
      <p:sp>
        <p:nvSpPr>
          <p:cNvPr id="24580" name="日期占位符 4"/>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24579" name="灯片编号占位符 3"/>
          <p:cNvSpPr>
            <a:spLocks noGrp="1"/>
          </p:cNvSpPr>
          <p:nvPr>
            <p:ph type="sldNum" sz="quarter" idx="12"/>
            <p:custDataLst>
              <p:tags r:id="rId3"/>
            </p:custDataLst>
          </p:nvPr>
        </p:nvSpPr>
        <p:spPr>
          <a:noFill/>
        </p:spPr>
        <p:txBody>
          <a:bodyPr/>
          <a:lstStyle/>
          <a:p>
            <a:fld id="{1F509733-32A9-47D3-809C-1B86965230A9}" type="slidenum">
              <a:rPr lang="en-US" altLang="zh-CN" smtClean="0"/>
              <a:pPr/>
              <a:t>27</a:t>
            </a:fld>
            <a:endParaRPr lang="en-US" altLang="zh-CN" dirty="0"/>
          </a:p>
        </p:txBody>
      </p:sp>
      <p:sp>
        <p:nvSpPr>
          <p:cNvPr id="27650" name="AutoShape 2" descr="data:image/jpeg;base64,/9j/4AAQSkZJRgABAQAAAQABAAD/2wCEAAkGBhASEBQQEBAVFRQWFBQUFBQVFBQUFBUUFRQVFRcVFxcYGyYeFxojGRUUHy8gIycpLCwsFR4xNTAqNSYrLCkBCQoKDgwOGg8PGiwlHyUsKTUtMjQsKSwsLi41NSwpLjQqLTQpLS0qLiwpLCwtLSkuLSwsKS0uNioqLCw1LywpLP/AABEIAN8A4gMBIgACEQEDEQH/xAAcAAABBQEBAQAAAAAAAAAAAAAAAgMEBQYBBwj/xABJEAABAwICBgYGCAQEAwkAAAABAAIDBBEhMQUSQVFhcQYTIoGRoQcyUrHB0RQjQmJykuHwM4KisiRTwtJDY/EVF0RUc4Ozw9P/xAAbAQEAAgMBAQAAAAAAAAAAAAAAAwYCBAUBB//EAC8RAAIBAwIDBgUFAQAAAAAAAAABAgMEESExBRJhQVFxgdHwBhORocEiMkKx4RT/2gAMAwEAAhEDEQA/APbEIQgBCEIAQhCAEITc07Wi7jb3nkNqAcXFDdUSu9RuqPafn3NHxTL9G638V7n8CbN/KMEA9PpmBmBkF9ze0fBqgy9J2/YgldzAYP6jdOzMiiYXHVYwZk2a0cycFma3p3o5tw2oEh3QtfP5xtI80BaTdLJx6tMB+KT5BQpOmtUP+BH+ZyzVb6QYfsUtQ7iWxsH9UgPkqSp6eOP/AIN/fLF8LoDcn0gVAzp4zyc4JyP0lgevTH+V4PvC8zk6bj7VNIOToz/qCZPTCA+s2VvNl/7CUB7DTekaidg8vj/E248W3V7RaXp5heKZj+ThfwzXgkWnKeQ2bMy+4nVPg6xT5dY3BsdhGBQH0AheL6O6dVtPa0vWN9iTtDuOY8VstCelOllIZUAwPO09qMn8WzvQG2QkRyNcA5pBBxBBBBHAjNLQAhCEAIQhACEIQAhCEAIQhACEIQAuLj3gC5TWqXYuwGxv+75IDjpXOwZl7Ry7ht55c0R0wBvm72jif05BM6V0vDTR9ZO/VbcNaLFznuOTGMbdz3HY1oJWcqJKyr/iF1JAcomOAqpB/wA2Vp+pH3Izrb37EBZaW6X00DzCNaacf8CAdZIN2ubhsQ4vc3vWdrtNaRm+0ykZ7MYE89uMjx1bT+Fh/Ep0NDFCzq4Y2saMdVosL7Sd5O84lQqpyAztXoeIu15daZ/tzvdM7u1yQ3+UBRKncrSqcqeqegKypKq6gq9g0Y6Vr3l7I42EB0kji1us69miwJJNibAZBR5+i8oMnWyRRRx6l5nvPVO6wa0eoWgl+s3HAZDGyAzMxUOQrTy9EJQHvlmhiiaYwJnPe6OTrWl7CwsY4kFoJuQN2agdKNBx0wgMc7JethbI7VLjiSe0Lsb2DbC+PZdfYgKGQA4EX54ohnfH/Dkc3gDdv5TceS4Sm3FAWkHSR4wlYHD2mYHvacD3FT4NIRyeq6+8ZEcwcQsnNNbmo4lIOsCQdhGBCA9T6O9Lamjd9U+7L4xOxYe7YeIXrvRjprT1gs06ktsY3HH+U/aHmvmeg6QEdmXH7w+I+IWhpNIEEPY6xwLXNPgQQgPphC886E+kkS2gq3APybLkHcHbjxXoSA6hCEAIQhACEIQAhCEAJL3gC5XUww6x1tg9Uf6vkgFNaSdZ3cN36qt03p8QFsUbOtqJAeqhBtcDAySOx6uJu155AEkBJ6QadMAbHEwSVEtxDFewNra0khHqxMuC53EAYkKLojRYgDnveZZ5CHTTEWLyMgB9iNuTWDADeSSQG6HQxa/6TUvE1SQRr2syJpzjgYb9WzecXOt2ichJnkTksygVEyAYqZFUVUilVMyqKqZAQ6uRU9VIplVMqiqlQDs2kWCjdBjrmoZIMMNRsT2nHfdwwVm3ptF1QgE0sAEVNaaONryJIo+rkY5jiNZhwIIN7hZKokVdM9Aban6Z0olL5amrc0ajHtljgmZVQtBJjdHgIjrOdY3dYOzush0h0nDO2ndGHNcyHqXxkdloY9zmFr79oFr7YgW1dt1WSOTEjwBcoDjioU1Tsb4pM9QXckygBCEIAUqi0g6M4Yt2t+I3FRUIDV0taHAOacPcdx4r1j0dekK+rS1TsMo5Ds3Ncd24rwOkqzG64y2jePmtFR1YIDmnDz5c0B9UrqwPo16a9ewUszvrGjsOP22jZzC3yAEIQgBCEIAQhNzzBrS47B47ggGp3azurGWb+Wxvf7lH0zpeOlgfPLfVaBZrRdz3OIayNg2uc4hoG8qRSxkNu71ji7mdndl3LE19f9LrS7OnpHuZENklVYtll4iMExt+8ZDuQE3Q1LIC+qqbGpmtr2N2xMFyynjPsMubn7Ti523CxfUKAalNPqkBKmqFX1FQmpqpV9RVIDtTUKpqqhKqalQNVz8st6zhCU3yxWWeN43ItTOoL4Huyb3nAK5bTtGQud+Z3dy46Anby77W83M8eC7VDhOda0vJEEq3cZ6TRh2uHcCVGl0U32z4BaN8DM8xnjtHad/a0fnUKscxgxAJ3byOqafMu8V16XDrTbkz5v1InUn3maq6FjBcvPAWGKpKime43uDwyWlnhDziBc4DhczNHmGeC1ujfR3SSaLFbI+SN7pHahaQWiIG5Ja4XOqxsrsCL6imr8P4bSgnUi1l40b9fwZRnN7Hkb4nDMJC2ekeiM8V7APtg4D1gQCHAg52eyZuF/4EhwAWcnoRs7J3fMbFzrj4f5o89pPmXc9/f0JFW7JFehKkjLTYhJVYnCUJOMlhon3BCELEApVBWdW7H1TmPjzUVCA22i690T2yRusQQ5pC+g+inSFtZTNlHrDB43O/VfL2hav/AIZzGLeW0fv4L0j0cdJfo1SGuP1clmu3C+TkB7mhcBXUAIQhAChVLtaRsexvbdzyaPG57gpirtHO1taX23Ej8I7LfIX70BX9NtOOpqRxiNppXNgg4SyXAfyY0PefwLJaOYyGJkLPVY0NF8zvJ3km5J3kpvptpTrdJCMHsUkduHXzgOcebYhGP/ccoH0tAXRq0zJVqqdWJiSsQFhNVqBPVqJLVpiJ2u62zbyWcISnJRjuzxvGpLiZr4n1fepIbfLAfvAeQ5kb0hmPADuy/eezanHv/fdx4HbsNiS0hwtVtaxt44W/azUlLmOOsBYfK/yvc8gT7CjyybSe/LmefaJtve0bE1V1obhmd3zv8e/EuVBpTSmqLuNzsH75+a6VGhKoyNsm6S01FGMcSfsjiRfuADW9yzs2mdYklpJOeO9+t8AFXyylxLnG5KQu5Ss4QWu5jksf+1Rj2Tt3HHW1x5hex6brYaaCjoHPY17YGP6t5DQ5xvYEnCxcx8ZxymJ2FeGA2Nwpml9Mz1UnXVMhkfqtbrOtfVbkMABv8VqXnDVcThh4is+Oez8mcZ8uT0epYLYm4te7/tDVzfza0Fw+9VjNN6O6Ct0g95kcY2sDi+Y21g7E2dfBxBBLvvGXEAMWB0bp+aGwa67PYJwGN7tP2SDjz2HG+70p07hko4qKha9jCAai9myE4Asacc7DtY4aozs13OrWtzbtKl2/y7l1/CMlJPc840po8Me6PWDwHOa2RoIa7VNtZtxfu2ZKlmhLTY9xXomkdBw9VKWOcdRwaMCGgt6tp7QYQ6zpC0AG/ZNg5xcVj6ulza7uPxw8DjvCzvrGnxKlzR0qLZ7Z6P3oITcH0KdC69hBsVxfP5RcW4y3RughCFiBcMpa4OGYN1raSe9nDI2IWPV9oKe7C0/ZN+4/rdAfSXQTTf0mjYSbvZ2Hd2R8Fo15D6JNL6lQ6AnCRuH4m4/NeugoDqEIQEPS85ZA8jO2q38TuyPMpMWrHGLmzWNxO5rRifAJnTbrmFntSgnkxpd7wFTekOvMWi6pwNnOi6pvOZzYR/8AJfuQHlNNpIy69Q71p5Hznh1ji5o7majf5U/9LVK2ewsMhgOSV9JQFs6rTL6tVrqlNOqUBOkqlZUjbNA2nE/vgFQUjtaQDZme79hX9I65J3d/fkT34cwrDwe30lWfgvya9aX8SeHWGHP9c/O9hscMlFrazVFhns4cdm/cM8hjrKdNhe+Gd77d98ceRc77wVHV1Qxe7AfDcrBSpcz1Ndsbra0MaXHuG8rOTzl7i52fu4JdXVGR1zlsG4JejKdr5Q12WpKcDbFsT3jzaF3acFRg5MxIqFodO6EhjjllhvqtnjhsXXLHak5kad4OpG9p3OIzBUtvRmLXa10EzXHqWvYXG8QlfIDM5xYL6jWs1hbVBfYkZCP/ALafKpa+8devvQy5WZNC0mgNBQTRQyP1v47uus614AIRZvsnrHtZffM3cpdL0Zp3mGPtB8ksQHawe3VjdIwbnEPcWn7ls3BeTv6UW086b6ePp9ByMyCXFKWkOBxSELd3RgXcM4c247xuOWOQyw2AjC4H1aZrYNZvEYDff2dmNvs57mNGKh6Pn1X22HDv2HDLd35HJWhHmLDiNwtmODdYfcC0pR+XLQyMvXRYa27PkoSvK2EBzm7D5X7hbwHIKkcLGypvxHaqnWjXjtPfxXqjaoyysHEIQqwTgp+hZbSgbHAt+I8wFAsnIH6rg7cQfA3QHoXRuvMNRHID6r2nzxX0TG8EAjIgEcivmeA2evoToxV9ZRwv/wCWAf5ez8EBb3XUi6EBU6VdephG5kjv7W/NY/0xVWrQRs9upiHcxskvvjC1ekj/AIxn/ou/vCwfpsk/w9KP+e4+EL/mgPMuvR16h665roCWZ0h0yj6yTdAW+iXYuPIfH4BX9M7sC+3HEj3OJ8mrPaJ9Q/i+AWjpwQ0WvkMusGz7rB7yrvw+PLZw65/tmlUeZsTXyWZtxwvjlnm7EjkAFkNI1uubD1R5nerfpPWWDY27b6xs4bsLuxKzisNnSxHmZEwW+9Gvo/p9IxTPnllYY3taOrLACHNub6zSsChTXVKpVpuFOfK+/GT2LSep7h/3F0H/AJqo8Yf/AM1lPST6PINHU8U0M0zy+XqiJCy2rqOdhqtG1oSvQr0a66rdWPH1dP6l8jM4Yflbd3MtTXpm6TdfWClYfq6a4O4zOtrn+UWbzDlW6Duo8QVv85zUVmWiXl29CZ8vJnB30e+iv6dF9KqZHRwkkMay2vJqmxddwIa24IyJJBytjqq70KUEsTvolRI14uA4yNlj1hscALjuOG4rAx+k6rbo/wD7OZHE2PqjDrtEgk1Tmb69rm52bVr/AEE6Enb11Wbthe0RsbkJHtdcvA3Nxbfe4jYUv/8AuoxqXM6vKk/0xWMNev1PYcjxHB5TpChkhlfDK3VfG5zHjc5pseY4qOtD6QdIxz6TqpYiCwyBocMnajGxlw3glpN1nlZ7ecqlKM5LDaTfia7WGCvGPuwOOTgCb4AnibFjv5gDxVGrjR/8MEccQJL5naxY11omERdJDBpHLAgjfbB7gNuVuSz9W2zz4rTaTYdS5BzGJD+O10Y/uWdr29ocviVXuPx5rFN9kl+UTUf3EayLLtkoBUE3BNl0BKAXQEBraU3EZ3sZ7l7n6Op70LB7LnN9x+K8Loh9VF+EeS9p9GL/APCuG5/vH6IDaXQkXQgKTTDrVkXGF48Ht+aw3ppF6anduqCPzQy/7Vt+lHZmpn8ZGHvaHD+1ZH0sw62jdb/Lmhf3F3VnykQHji5dcuuXQHbrl1wlJLkBb6Jd2XDj8P0V06pDWC1i4gWFmk35B4Pks3ouexcCdl/D/qpkVWZG3N7NuLG5AGeNw5o7w3mr7wlfNtIPuyvuaVRYmyPpceqTnc39cHG2x3wVcreujvHhs7QAwFhmQLkHC+LT3KoVkov9OCJgusYSQ1oJJIAAzJOAA43XFqvRs+jZXNnrZmxshGuwODjry5M9UH1cXc2tS4qulSlNJvC2W7PUsvB61GGaE0Lc261rLn79VLs4gOsPwxr59llc5xc4kucS5xOZJNyTxJW/9LfTaOtligppNeCMa5cLgPldhkQD2W4c3OXny5PBbWdOlKtW/fN5ff09SSrLLwtkav0e9B36RqO1dtPGQZnjC+0RtPtHyGO6+89KPThlJENF0NmO1AyQswEMVsI22ycW+AO83EzoH040TTaOp4XVMccgZeVuq+/WE3cXENxKTPX9FXvc95p3Oc4uc4smJLnG5JNsSSVxri4qVrznr0ZuEP2pReM979/7IklHCayeHIV/06dRmteaDU+j6serqBwbfUGtYOxzuqABXClU+ZBTw1lbPdeJrNYeAVzQR/VjC+Zye7aeIA8VUsZc2GZwV+2MBoGwWAvYi43E9m/BocVFXlokEQa8DVwte4y1L7dznFUGkB2hy+a0WkibhpvhjY62HcbW/K3vWerDd58PBVzj1TFmo98l+Saiv1EYNSg1KDUoNVFNwSGroal6q7ZAammjtFF+AHxx+K9i9GTf8K473+4fqvLJKa2ozcxo8G2Xr/QODUomcST7m/6UBproSboQFV0zj/w4k/y5Y3919U+TlnulFL1+j6iIYl0L9X8QGs3+prVtNKUglhkiP22Ob3kYedli9D1RdEA71gNVw+8MD5hAeCtfcA7wD44oJUvTND1FTNBsZI4N/A467P6XAdygFyA6XJBcuOcmpJLC6AH1VnAePJWuj5bOsduRwwI44Ww3ObzWdJVjRT3Axxb48Crd8N3STlbS7dV49vvoa9eP8jSjbfgT35E3tfgTY7nlU1VBqOI2bOXzGWNjyVlTThzb5WuTstvOy3E4ZjWc6+ql1NMHi2RGXC1ha1ssQLWFrjBpsx1rhP5ctTWKVCVJGWmxFikreMQQhXmhehdZVNEkTAGEkB73aoNsDbMnHbay1bu9t7On824moR720vb6Ao0K/wCkfQ+SijjfLKxznvLQ1lyAGtuTrG18SBkqEBY2d9QvaSrW8uaLzrr2aP7jIAJQauhqk0tKXmwy2ncP3+thcieUkllge0ZTXOuchvyv34WF9thiL7janf3E5cgT2SORLeDSiOMNAAwt7wbX2Y3Nr4WJtdhwczVy2GqM8RusNoyFr7uztu2+K58pOpIyK6rlHadsGWQ5ZAe4ZqisrDSU32BzPwChBqpvHrpVa6pR2h/fb6G1RjhZEgJQalAJQCr5OIspei6XrJo2b3tvyvc+V1Hsr/ohS3kfKRgxht+J9wP6ddAaPqteUnivYtCwakEbNzBfmcT5leadHtH68rAftOF+W1eqxlAPIXEICUV5/pKL6PWyNybJ9a3v9Yfm9635WY6caNL4BMwduE63Nh9YfHuQHkPpQ0dqzR1LRg8dW/8AELuYfDXHcFh3FeracibVUr4ycSLtO5wxB7iAe4ryd4IJDhYgkOG4jAhAJcVFmfc2T0rrBRUAJUUhabhJQs6dSVOSnB4a2PGsl3R1drObluvbL3EY45i+Ct4pQQC3Ll3ZD8VrD2tUEuc5wyME5aeG0K1pava04bR3EY7sCRfPE2X0Th/EKfEIY2qLdd/Ve9Puac4OD6FrXBmpd38trXucsRgRhswsDbAx2qU9U1JeeA2cdp7/ACAA2BMrt0oOMcMiYL1Ho/0mofo0YnqQ3UY1vUdtrWhoAtqgfWk2uSbjHABeXLoC43HOB0eMUo06s5R5XlOOM9d0/qsPyyni1k0HTHpL9MmBYC2KMFsbTgcc3EbCbDDYAFRAIATjWres7SjY28LagsRisL/erer6nux2NouL5bbZ24K/hY0AatrZg5cb3zGV9trHPUeHUjWqbTVRa23e07tvvsRxHE39rRcloepk6aUNHHYMshbLZYYWxtl2mFtqisq9UXPrHIfvYEVVYG4nE7B7uQVTJIXG5z/eCr/EuJRtIunTeZv7f7082TU6fNq9hOZuc0oBACWAqQ3nVm4JASrLtkWXgOWW40FQ9XTsb9qQ9Y7vA1R+UA95WX0Jo/rZg0+oO0/8IzHebDvW4gfrvv8AsIDX9D6LtGTY0WHM4e6/itlGVT6Dperia22JxPM7O4WHcreNAPXQuXQgJhTUjQQQcjgeSdKQUB5D0i0a6kqHRj1HdqM8Ds7l530porP65owNg/gcg74eC+helGgG1UJZk8YsduO7kV4rpilcwujkbiLtcCgPP53Y2TSmV+jzG77pyJ/tPFRur4jz+SAQhK6viPNGpxCASlMkINwUanEI1OIWUZyg1KLw0CZFXA+thx2KSHA4hVfV8R4oAcMrhWe0+Ja1NctePMu/Z+j+xBKgnsWwCW0KsbWPG2/MJ1ukHbh5/NdmPxHaSWvMvL0bInRkWTWp1rVVjSLtw8/muGskP2rcsFHU+IrWK/SpPy9WFQkW7pGt9YgKLNpLYwd5+AUEMJxx5/qlBnEePyXBu+PV6y5aa5V9/r2eX1JY0UtwzxOaUAgAbx5pYtvHmuA3nVk4AJVly43jzXdYe0PP5LwHUALmsPa9/wAlptAaH6sCpkzOMLf/ALD8PHdcCVo+h6iIMP8AEdZ0nDczuub8SeC1fRbRus8EjAWcf9I7yL8hxVHSUxe7K5J8b7P3xOxegaHpBGwNGeZO8/LIDgAgLuBS41EhUtiAdQhCAmlIKUUkoBpyxfTvokKhhmiH1rRiPbHzW1cmXhAfNlbS5seMMiD+8Cs1W0LozbMH1XfPiveunHQcS3ngbZ+bm+1xHFeVVlHa7Ht4EH94FAY4tIzd5Ll/v+QVjXaNLMR2m77Zc/n7lBcNzR4AIDgeLet3oaCcn+QXLH2G/wBKUNb2R4hADXY4uB8AnBIN/mm7H2B5J1rMMWjwCAV1o3g+CU0tOQHcU0Gn2B5JTbj7A8QgHNZo3d5ShMNhA8E3j7A8l0NPsDyQDhkG1w8VzM4PHKwK65m5oPcAuAH2B5IDpuM3+QXXPGx1kHW9geRXMfYHkgOX+/5BLDT7XkEuCEvIaGXJNgAASd2QWu0T0aZDaSoAdJ9mLAtbxk2E/d8drUBH6P8ARwANqKhvZzjjOb9znD2PfyWiN5Hax/RcGtI4k8yTkBx3BWNJCMLDDzPH9EBP0LQhvaOezgPn/wBFqaVqqKGNXdO1ATYgpTFHiCksQDiEIQEwpJSiklAIcm3BOuTbggI8jVjulnQplQDJGA2Tycto8JiRqA+ftJaKkhcWvaQfeqKq0U12LOyd32f0/eC+hdMaEinaWyNB47V5xp7oHJHd0fab5hAeWVNG5uDwRuOw9+RTPUDj4rXT0rm3a5vMEfBQJdGxuyBYeGXgfhZAZ4Bu5ycZEDv8VZyaJePVId32PgcPNR30zxm0jmDbxyQEMav3k4x7RvTticj8UCJ/tH8qAbc5px7S61rSbdpOiF/tf0p5sZ25+CAjvjaPa7lwBv3la0+h5n+qx1t9rDxNh5q0peipzlkDeDe0fgB4lAZsU44+KuNGdGZZACewz2nbfwjN3u4haai0ZDH6kd3D7Tu0eYFrDmBfirNlE9/aOA2ucbDvcUBWUNFHCLRN7VrF59c33eyOA7yVMZTWGs/AbN55DanzNGzCMa7vaIswchm7mU00Fxu43O8oB1mOQsNg+J3lW1FEodNErijiQFlRxq2gaoNMxWMLUBJjCkMTMYUhiAUhdQgJZSSllIKASUgpwpBQDTgmntT7gm3BARJGKHNErF7UxIxAZfSnR+GX1mC+8LJaR6C7Y3dxXpU0SgTwIDySq6NzsPq3VdJRyNOIIXrk9Mq2egadg9yA8y6gnNoPMA+9KbSD/Kb+UfJb1+j2jIDwB94XOrt9lnexvyQGJjoB/lN/IFYU1G4eqLcgB7lpOtIybGP5G/FcNbLsfb8LWt9wQFdT6HmdsPPG3ipbdHxs/iSt5A6x8G4eJXJS93rOc7mSfemxAgHjXMb/AA47n2n/AO0fEpiaV8hu9xO4bByAwCcEKcbCgGY4VLhhS2QqVFEgF00Kt6WJRaeJWlPGgJdOxTomqPC1TIwgHWBPtCbYE80IDtkJVlxA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7EBDDFD5-89F9-4C16-955B-357DC1F8EA14}"/>
              </a:ext>
            </a:extLst>
          </p:cNvPr>
          <p:cNvPicPr>
            <a:picLocks noChangeAspect="1"/>
          </p:cNvPicPr>
          <p:nvPr/>
        </p:nvPicPr>
        <p:blipFill>
          <a:blip r:embed="rId6"/>
          <a:stretch>
            <a:fillRect/>
          </a:stretch>
        </p:blipFill>
        <p:spPr>
          <a:xfrm>
            <a:off x="3659456" y="3538307"/>
            <a:ext cx="835294" cy="2028571"/>
          </a:xfrm>
          <a:prstGeom prst="rect">
            <a:avLst/>
          </a:prstGeom>
        </p:spPr>
      </p:pic>
      <p:pic>
        <p:nvPicPr>
          <p:cNvPr id="9" name="图片 8">
            <a:extLst>
              <a:ext uri="{FF2B5EF4-FFF2-40B4-BE49-F238E27FC236}">
                <a16:creationId xmlns:a16="http://schemas.microsoft.com/office/drawing/2014/main" id="{F02526D7-1F69-479F-BD6B-8E52B677A9A7}"/>
              </a:ext>
            </a:extLst>
          </p:cNvPr>
          <p:cNvPicPr>
            <a:picLocks noChangeAspect="1"/>
          </p:cNvPicPr>
          <p:nvPr/>
        </p:nvPicPr>
        <p:blipFill>
          <a:blip r:embed="rId7"/>
          <a:stretch>
            <a:fillRect/>
          </a:stretch>
        </p:blipFill>
        <p:spPr>
          <a:xfrm>
            <a:off x="6577947" y="3900664"/>
            <a:ext cx="2244215" cy="1271324"/>
          </a:xfrm>
          <a:prstGeom prst="rect">
            <a:avLst/>
          </a:prstGeom>
        </p:spPr>
      </p:pic>
      <p:pic>
        <p:nvPicPr>
          <p:cNvPr id="11" name="图片 10">
            <a:extLst>
              <a:ext uri="{FF2B5EF4-FFF2-40B4-BE49-F238E27FC236}">
                <a16:creationId xmlns:a16="http://schemas.microsoft.com/office/drawing/2014/main" id="{35E311FE-6857-4611-AD4A-566802A35F62}"/>
              </a:ext>
            </a:extLst>
          </p:cNvPr>
          <p:cNvPicPr>
            <a:picLocks noChangeAspect="1"/>
          </p:cNvPicPr>
          <p:nvPr/>
        </p:nvPicPr>
        <p:blipFill>
          <a:blip r:embed="rId8"/>
          <a:stretch>
            <a:fillRect/>
          </a:stretch>
        </p:blipFill>
        <p:spPr>
          <a:xfrm>
            <a:off x="377463" y="4127454"/>
            <a:ext cx="2244215" cy="1753480"/>
          </a:xfrm>
          <a:prstGeom prst="rect">
            <a:avLst/>
          </a:prstGeom>
        </p:spPr>
      </p:pic>
      <p:pic>
        <p:nvPicPr>
          <p:cNvPr id="12" name="图片 11">
            <a:extLst>
              <a:ext uri="{FF2B5EF4-FFF2-40B4-BE49-F238E27FC236}">
                <a16:creationId xmlns:a16="http://schemas.microsoft.com/office/drawing/2014/main" id="{F55FB531-AB19-4942-9D87-513D3FDDB26C}"/>
              </a:ext>
            </a:extLst>
          </p:cNvPr>
          <p:cNvPicPr>
            <a:picLocks noChangeAspect="1"/>
          </p:cNvPicPr>
          <p:nvPr/>
        </p:nvPicPr>
        <p:blipFill>
          <a:blip r:embed="rId9"/>
          <a:stretch>
            <a:fillRect/>
          </a:stretch>
        </p:blipFill>
        <p:spPr>
          <a:xfrm>
            <a:off x="6296002" y="1660454"/>
            <a:ext cx="2647996" cy="1679699"/>
          </a:xfrm>
          <a:prstGeom prst="rect">
            <a:avLst/>
          </a:prstGeom>
        </p:spPr>
      </p:pic>
      <p:pic>
        <p:nvPicPr>
          <p:cNvPr id="13" name="图片 12">
            <a:extLst>
              <a:ext uri="{FF2B5EF4-FFF2-40B4-BE49-F238E27FC236}">
                <a16:creationId xmlns:a16="http://schemas.microsoft.com/office/drawing/2014/main" id="{3C404C2F-9DFB-4D98-BBF0-330BC7198B50}"/>
              </a:ext>
            </a:extLst>
          </p:cNvPr>
          <p:cNvPicPr>
            <a:picLocks noChangeAspect="1"/>
          </p:cNvPicPr>
          <p:nvPr/>
        </p:nvPicPr>
        <p:blipFill>
          <a:blip r:embed="rId10"/>
          <a:stretch>
            <a:fillRect/>
          </a:stretch>
        </p:blipFill>
        <p:spPr>
          <a:xfrm>
            <a:off x="200002" y="1557959"/>
            <a:ext cx="2012451" cy="2280295"/>
          </a:xfrm>
          <a:prstGeom prst="rect">
            <a:avLst/>
          </a:prstGeom>
        </p:spPr>
      </p:pic>
      <p:pic>
        <p:nvPicPr>
          <p:cNvPr id="14" name="图片 13">
            <a:extLst>
              <a:ext uri="{FF2B5EF4-FFF2-40B4-BE49-F238E27FC236}">
                <a16:creationId xmlns:a16="http://schemas.microsoft.com/office/drawing/2014/main" id="{8CAC2DA2-53E4-419D-B23E-8146DCCB72A5}"/>
              </a:ext>
            </a:extLst>
          </p:cNvPr>
          <p:cNvPicPr>
            <a:picLocks noChangeAspect="1"/>
          </p:cNvPicPr>
          <p:nvPr/>
        </p:nvPicPr>
        <p:blipFill>
          <a:blip r:embed="rId11"/>
          <a:stretch>
            <a:fillRect/>
          </a:stretch>
        </p:blipFill>
        <p:spPr>
          <a:xfrm>
            <a:off x="5184696" y="4745037"/>
            <a:ext cx="990600" cy="1838325"/>
          </a:xfrm>
          <a:prstGeom prst="rect">
            <a:avLst/>
          </a:prstGeom>
        </p:spPr>
      </p:pic>
      <p:pic>
        <p:nvPicPr>
          <p:cNvPr id="15" name="图片 14">
            <a:extLst>
              <a:ext uri="{FF2B5EF4-FFF2-40B4-BE49-F238E27FC236}">
                <a16:creationId xmlns:a16="http://schemas.microsoft.com/office/drawing/2014/main" id="{C8B3D657-5F1D-47AC-A9A6-55F23579457E}"/>
              </a:ext>
            </a:extLst>
          </p:cNvPr>
          <p:cNvPicPr>
            <a:picLocks noChangeAspect="1"/>
          </p:cNvPicPr>
          <p:nvPr/>
        </p:nvPicPr>
        <p:blipFill>
          <a:blip r:embed="rId12"/>
          <a:stretch>
            <a:fillRect/>
          </a:stretch>
        </p:blipFill>
        <p:spPr>
          <a:xfrm>
            <a:off x="2726428" y="1568931"/>
            <a:ext cx="3284587" cy="1307956"/>
          </a:xfrm>
          <a:prstGeom prst="rect">
            <a:avLst/>
          </a:prstGeom>
        </p:spPr>
      </p:pic>
      <p:sp>
        <p:nvSpPr>
          <p:cNvPr id="16" name="文本框 15">
            <a:extLst>
              <a:ext uri="{FF2B5EF4-FFF2-40B4-BE49-F238E27FC236}">
                <a16:creationId xmlns:a16="http://schemas.microsoft.com/office/drawing/2014/main" id="{08998ED0-74AD-4224-8D64-51A5C8CDE762}"/>
              </a:ext>
            </a:extLst>
          </p:cNvPr>
          <p:cNvSpPr txBox="1"/>
          <p:nvPr/>
        </p:nvSpPr>
        <p:spPr>
          <a:xfrm>
            <a:off x="3523105" y="5581157"/>
            <a:ext cx="1107996" cy="369332"/>
          </a:xfrm>
          <a:prstGeom prst="rect">
            <a:avLst/>
          </a:prstGeom>
          <a:noFill/>
        </p:spPr>
        <p:txBody>
          <a:bodyPr wrap="none" rtlCol="0">
            <a:spAutoFit/>
          </a:bodyPr>
          <a:lstStyle/>
          <a:p>
            <a:r>
              <a:rPr lang="zh-CN" altLang="en-US" dirty="0"/>
              <a:t>智能音箱</a:t>
            </a:r>
          </a:p>
        </p:txBody>
      </p:sp>
      <p:sp>
        <p:nvSpPr>
          <p:cNvPr id="25" name="文本框 24">
            <a:extLst>
              <a:ext uri="{FF2B5EF4-FFF2-40B4-BE49-F238E27FC236}">
                <a16:creationId xmlns:a16="http://schemas.microsoft.com/office/drawing/2014/main" id="{D7188971-CDDF-45A8-B6C3-2927403FF3AC}"/>
              </a:ext>
            </a:extLst>
          </p:cNvPr>
          <p:cNvSpPr txBox="1"/>
          <p:nvPr/>
        </p:nvSpPr>
        <p:spPr>
          <a:xfrm>
            <a:off x="970002" y="5880934"/>
            <a:ext cx="877163" cy="369332"/>
          </a:xfrm>
          <a:prstGeom prst="rect">
            <a:avLst/>
          </a:prstGeom>
          <a:noFill/>
        </p:spPr>
        <p:txBody>
          <a:bodyPr wrap="none" rtlCol="0">
            <a:spAutoFit/>
          </a:bodyPr>
          <a:lstStyle/>
          <a:p>
            <a:r>
              <a:rPr lang="zh-CN" altLang="en-US" dirty="0"/>
              <a:t>电饭煲</a:t>
            </a:r>
          </a:p>
        </p:txBody>
      </p:sp>
      <p:sp>
        <p:nvSpPr>
          <p:cNvPr id="26" name="文本框 25">
            <a:extLst>
              <a:ext uri="{FF2B5EF4-FFF2-40B4-BE49-F238E27FC236}">
                <a16:creationId xmlns:a16="http://schemas.microsoft.com/office/drawing/2014/main" id="{9E9B3507-7DFE-46F1-B4BB-1714FF195442}"/>
              </a:ext>
            </a:extLst>
          </p:cNvPr>
          <p:cNvSpPr txBox="1"/>
          <p:nvPr/>
        </p:nvSpPr>
        <p:spPr>
          <a:xfrm>
            <a:off x="857372" y="3775664"/>
            <a:ext cx="646331" cy="369332"/>
          </a:xfrm>
          <a:prstGeom prst="rect">
            <a:avLst/>
          </a:prstGeom>
          <a:noFill/>
        </p:spPr>
        <p:txBody>
          <a:bodyPr wrap="none" rtlCol="0">
            <a:spAutoFit/>
          </a:bodyPr>
          <a:lstStyle/>
          <a:p>
            <a:r>
              <a:rPr lang="zh-CN" altLang="en-US" dirty="0"/>
              <a:t>台灯</a:t>
            </a:r>
          </a:p>
        </p:txBody>
      </p:sp>
      <p:sp>
        <p:nvSpPr>
          <p:cNvPr id="27" name="文本框 26">
            <a:extLst>
              <a:ext uri="{FF2B5EF4-FFF2-40B4-BE49-F238E27FC236}">
                <a16:creationId xmlns:a16="http://schemas.microsoft.com/office/drawing/2014/main" id="{5B1E4A0C-3DCA-40B7-B9C4-AAC419EA7741}"/>
              </a:ext>
            </a:extLst>
          </p:cNvPr>
          <p:cNvSpPr txBox="1"/>
          <p:nvPr/>
        </p:nvSpPr>
        <p:spPr>
          <a:xfrm>
            <a:off x="4045555" y="2838265"/>
            <a:ext cx="646331" cy="369332"/>
          </a:xfrm>
          <a:prstGeom prst="rect">
            <a:avLst/>
          </a:prstGeom>
          <a:noFill/>
        </p:spPr>
        <p:txBody>
          <a:bodyPr wrap="none" rtlCol="0">
            <a:spAutoFit/>
          </a:bodyPr>
          <a:lstStyle/>
          <a:p>
            <a:r>
              <a:rPr lang="zh-CN" altLang="en-US" dirty="0"/>
              <a:t>空调</a:t>
            </a:r>
          </a:p>
        </p:txBody>
      </p:sp>
      <p:sp>
        <p:nvSpPr>
          <p:cNvPr id="28" name="文本框 27">
            <a:extLst>
              <a:ext uri="{FF2B5EF4-FFF2-40B4-BE49-F238E27FC236}">
                <a16:creationId xmlns:a16="http://schemas.microsoft.com/office/drawing/2014/main" id="{7EFD5D9B-B334-4A93-8ACD-A2E48BF74C82}"/>
              </a:ext>
            </a:extLst>
          </p:cNvPr>
          <p:cNvSpPr txBox="1"/>
          <p:nvPr/>
        </p:nvSpPr>
        <p:spPr>
          <a:xfrm>
            <a:off x="7296834" y="3308483"/>
            <a:ext cx="646331" cy="369332"/>
          </a:xfrm>
          <a:prstGeom prst="rect">
            <a:avLst/>
          </a:prstGeom>
          <a:noFill/>
        </p:spPr>
        <p:txBody>
          <a:bodyPr wrap="none" rtlCol="0">
            <a:spAutoFit/>
          </a:bodyPr>
          <a:lstStyle/>
          <a:p>
            <a:r>
              <a:rPr lang="zh-CN" altLang="en-US" dirty="0"/>
              <a:t>电视</a:t>
            </a:r>
          </a:p>
        </p:txBody>
      </p:sp>
      <p:sp>
        <p:nvSpPr>
          <p:cNvPr id="29" name="文本框 28">
            <a:extLst>
              <a:ext uri="{FF2B5EF4-FFF2-40B4-BE49-F238E27FC236}">
                <a16:creationId xmlns:a16="http://schemas.microsoft.com/office/drawing/2014/main" id="{B8F81D05-358F-40B9-A386-AC764A1984E6}"/>
              </a:ext>
            </a:extLst>
          </p:cNvPr>
          <p:cNvSpPr txBox="1"/>
          <p:nvPr/>
        </p:nvSpPr>
        <p:spPr>
          <a:xfrm>
            <a:off x="7030640" y="5171988"/>
            <a:ext cx="1338828" cy="369332"/>
          </a:xfrm>
          <a:prstGeom prst="rect">
            <a:avLst/>
          </a:prstGeom>
          <a:noFill/>
        </p:spPr>
        <p:txBody>
          <a:bodyPr wrap="none" rtlCol="0">
            <a:spAutoFit/>
          </a:bodyPr>
          <a:lstStyle/>
          <a:p>
            <a:r>
              <a:rPr lang="zh-CN" altLang="en-US" dirty="0"/>
              <a:t>扫地机器人</a:t>
            </a:r>
          </a:p>
        </p:txBody>
      </p:sp>
      <p:sp>
        <p:nvSpPr>
          <p:cNvPr id="30" name="文本框 29">
            <a:extLst>
              <a:ext uri="{FF2B5EF4-FFF2-40B4-BE49-F238E27FC236}">
                <a16:creationId xmlns:a16="http://schemas.microsoft.com/office/drawing/2014/main" id="{BD08099A-A0AC-48FD-A8A7-00C74611C302}"/>
              </a:ext>
            </a:extLst>
          </p:cNvPr>
          <p:cNvSpPr txBox="1"/>
          <p:nvPr/>
        </p:nvSpPr>
        <p:spPr>
          <a:xfrm>
            <a:off x="5025420" y="6548086"/>
            <a:ext cx="1338828" cy="369332"/>
          </a:xfrm>
          <a:prstGeom prst="rect">
            <a:avLst/>
          </a:prstGeom>
          <a:noFill/>
        </p:spPr>
        <p:txBody>
          <a:bodyPr wrap="none" rtlCol="0">
            <a:spAutoFit/>
          </a:bodyPr>
          <a:lstStyle/>
          <a:p>
            <a:r>
              <a:rPr lang="zh-CN" altLang="en-US" dirty="0"/>
              <a:t>空气净化器</a:t>
            </a:r>
          </a:p>
        </p:txBody>
      </p:sp>
      <p:sp>
        <p:nvSpPr>
          <p:cNvPr id="17" name="箭头: 燕尾形 16">
            <a:extLst>
              <a:ext uri="{FF2B5EF4-FFF2-40B4-BE49-F238E27FC236}">
                <a16:creationId xmlns:a16="http://schemas.microsoft.com/office/drawing/2014/main" id="{514D5FEC-BE39-4291-8D08-7348BC0B6937}"/>
              </a:ext>
            </a:extLst>
          </p:cNvPr>
          <p:cNvSpPr/>
          <p:nvPr/>
        </p:nvSpPr>
        <p:spPr>
          <a:xfrm rot="19629759">
            <a:off x="4774975" y="3509349"/>
            <a:ext cx="1218173" cy="2825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燕尾形 31">
            <a:extLst>
              <a:ext uri="{FF2B5EF4-FFF2-40B4-BE49-F238E27FC236}">
                <a16:creationId xmlns:a16="http://schemas.microsoft.com/office/drawing/2014/main" id="{0AA08003-AA2A-48D0-ADD3-9DA7153D22EB}"/>
              </a:ext>
            </a:extLst>
          </p:cNvPr>
          <p:cNvSpPr/>
          <p:nvPr/>
        </p:nvSpPr>
        <p:spPr>
          <a:xfrm>
            <a:off x="5025420" y="4194178"/>
            <a:ext cx="1218173" cy="2825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燕尾形 32">
            <a:extLst>
              <a:ext uri="{FF2B5EF4-FFF2-40B4-BE49-F238E27FC236}">
                <a16:creationId xmlns:a16="http://schemas.microsoft.com/office/drawing/2014/main" id="{E609B5EF-759B-421B-B33B-34EA22E59EE2}"/>
              </a:ext>
            </a:extLst>
          </p:cNvPr>
          <p:cNvSpPr/>
          <p:nvPr/>
        </p:nvSpPr>
        <p:spPr>
          <a:xfrm rot="1641741">
            <a:off x="4563738" y="4847479"/>
            <a:ext cx="588981" cy="2825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燕尾形 33">
            <a:extLst>
              <a:ext uri="{FF2B5EF4-FFF2-40B4-BE49-F238E27FC236}">
                <a16:creationId xmlns:a16="http://schemas.microsoft.com/office/drawing/2014/main" id="{5B97DF61-C8B3-4675-9CA8-3332AB2812F6}"/>
              </a:ext>
            </a:extLst>
          </p:cNvPr>
          <p:cNvSpPr/>
          <p:nvPr/>
        </p:nvSpPr>
        <p:spPr>
          <a:xfrm rot="16200000">
            <a:off x="3861358" y="3126465"/>
            <a:ext cx="369331" cy="2825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燕尾形 34">
            <a:extLst>
              <a:ext uri="{FF2B5EF4-FFF2-40B4-BE49-F238E27FC236}">
                <a16:creationId xmlns:a16="http://schemas.microsoft.com/office/drawing/2014/main" id="{C7E3A7B8-B4AA-471D-81C3-1934A24A15F4}"/>
              </a:ext>
            </a:extLst>
          </p:cNvPr>
          <p:cNvSpPr/>
          <p:nvPr/>
        </p:nvSpPr>
        <p:spPr>
          <a:xfrm rot="13111094">
            <a:off x="2395360" y="3616302"/>
            <a:ext cx="1218173" cy="2825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燕尾形 35">
            <a:extLst>
              <a:ext uri="{FF2B5EF4-FFF2-40B4-BE49-F238E27FC236}">
                <a16:creationId xmlns:a16="http://schemas.microsoft.com/office/drawing/2014/main" id="{86AF9FFA-852B-489F-AACF-C5CC48948F5C}"/>
              </a:ext>
            </a:extLst>
          </p:cNvPr>
          <p:cNvSpPr/>
          <p:nvPr/>
        </p:nvSpPr>
        <p:spPr>
          <a:xfrm rot="9734605">
            <a:off x="2894918" y="4847479"/>
            <a:ext cx="529392" cy="2825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E859F9F3-28AD-44F4-8F93-1142CA1BBA41}"/>
              </a:ext>
            </a:extLst>
          </p:cNvPr>
          <p:cNvSpPr/>
          <p:nvPr/>
        </p:nvSpPr>
        <p:spPr>
          <a:xfrm>
            <a:off x="6288449" y="5934795"/>
            <a:ext cx="2823209" cy="261610"/>
          </a:xfrm>
          <a:prstGeom prst="rect">
            <a:avLst/>
          </a:prstGeom>
        </p:spPr>
        <p:txBody>
          <a:bodyPr wrap="none">
            <a:spAutoFit/>
          </a:bodyPr>
          <a:lstStyle/>
          <a:p>
            <a:r>
              <a:rPr lang="zh-CN" altLang="en-US" sz="1100" dirty="0"/>
              <a:t>https://www.mi.com/aispeaker-mini/control</a:t>
            </a:r>
          </a:p>
        </p:txBody>
      </p:sp>
    </p:spTree>
    <p:extLst>
      <p:ext uri="{BB962C8B-B14F-4D97-AF65-F5344CB8AC3E}">
        <p14:creationId xmlns:p14="http://schemas.microsoft.com/office/powerpoint/2010/main" val="3397486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1" name="Rectangle 10"/>
          <p:cNvSpPr>
            <a:spLocks noGrp="1" noChangeArrowheads="1"/>
          </p:cNvSpPr>
          <p:nvPr>
            <p:ph type="title" sz="quarter"/>
            <p:custDataLst>
              <p:tags r:id="rId1"/>
            </p:custDataLst>
          </p:nvPr>
        </p:nvSpPr>
        <p:spPr>
          <a:xfrm>
            <a:off x="468313" y="476250"/>
            <a:ext cx="7715250" cy="792163"/>
          </a:xfrm>
          <a:noFill/>
        </p:spPr>
        <p:txBody>
          <a:bodyPr/>
          <a:lstStyle/>
          <a:p>
            <a:pPr eaLnBrk="1" hangingPunct="1"/>
            <a:r>
              <a:rPr lang="zh-CN" altLang="en-US" sz="4000"/>
              <a:t>网络设备</a:t>
            </a:r>
          </a:p>
        </p:txBody>
      </p:sp>
      <p:pic>
        <p:nvPicPr>
          <p:cNvPr id="21513" name="Picture 14"/>
          <p:cNvPicPr>
            <a:picLocks noGrp="1" noChangeAspect="1" noChangeArrowheads="1"/>
          </p:cNvPicPr>
          <p:nvPr>
            <p:ph sz="quarter" idx="1"/>
            <p:custDataLst>
              <p:tags r:id="rId2"/>
            </p:custDataLst>
          </p:nvPr>
        </p:nvPicPr>
        <p:blipFill>
          <a:blip r:embed="rId11" cstate="print"/>
          <a:srcRect/>
          <a:stretch>
            <a:fillRect/>
          </a:stretch>
        </p:blipFill>
        <p:spPr>
          <a:xfrm>
            <a:off x="587970" y="908720"/>
            <a:ext cx="1878013" cy="2505075"/>
          </a:xfrm>
          <a:noFill/>
        </p:spPr>
      </p:pic>
      <p:pic>
        <p:nvPicPr>
          <p:cNvPr id="21514" name="Picture 15"/>
          <p:cNvPicPr>
            <a:picLocks noGrp="1" noChangeAspect="1" noChangeArrowheads="1"/>
          </p:cNvPicPr>
          <p:nvPr>
            <p:ph sz="quarter" idx="3"/>
            <p:custDataLst>
              <p:tags r:id="rId3"/>
            </p:custDataLst>
          </p:nvPr>
        </p:nvPicPr>
        <p:blipFill>
          <a:blip r:embed="rId12" cstate="print"/>
          <a:srcRect/>
          <a:stretch>
            <a:fillRect/>
          </a:stretch>
        </p:blipFill>
        <p:spPr>
          <a:xfrm>
            <a:off x="854617" y="4400251"/>
            <a:ext cx="2062162" cy="1436687"/>
          </a:xfrm>
          <a:noFill/>
        </p:spPr>
      </p:pic>
      <p:sp>
        <p:nvSpPr>
          <p:cNvPr id="21506" name="灯片编号占位符 7"/>
          <p:cNvSpPr>
            <a:spLocks noGrp="1"/>
          </p:cNvSpPr>
          <p:nvPr>
            <p:ph type="sldNum" sz="quarter" idx="11"/>
            <p:custDataLst>
              <p:tags r:id="rId4"/>
            </p:custDataLst>
          </p:nvPr>
        </p:nvSpPr>
        <p:spPr>
          <a:noFill/>
        </p:spPr>
        <p:txBody>
          <a:bodyPr/>
          <a:lstStyle/>
          <a:p>
            <a:fld id="{74BEA3AB-69B8-44BC-8B8B-E7AA67BD7091}" type="slidenum">
              <a:rPr lang="en-US" altLang="zh-CN" smtClean="0"/>
              <a:pPr/>
              <a:t>28</a:t>
            </a:fld>
            <a:endParaRPr lang="en-US" altLang="zh-CN"/>
          </a:p>
        </p:txBody>
      </p:sp>
      <p:sp>
        <p:nvSpPr>
          <p:cNvPr id="21507" name="日期占位符 8"/>
          <p:cNvSpPr>
            <a:spLocks noGrp="1"/>
          </p:cNvSpPr>
          <p:nvPr>
            <p:ph type="dt" sz="half" idx="12"/>
            <p:custDataLst>
              <p:tags r:id="rId5"/>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21508" name="Text Box 5"/>
          <p:cNvSpPr txBox="1">
            <a:spLocks noChangeArrowheads="1"/>
          </p:cNvSpPr>
          <p:nvPr>
            <p:custDataLst>
              <p:tags r:id="rId6"/>
            </p:custDataLst>
          </p:nvPr>
        </p:nvSpPr>
        <p:spPr bwMode="auto">
          <a:xfrm>
            <a:off x="537170" y="3522627"/>
            <a:ext cx="2306638" cy="400050"/>
          </a:xfrm>
          <a:prstGeom prst="rect">
            <a:avLst/>
          </a:prstGeom>
          <a:noFill/>
          <a:ln w="9525">
            <a:noFill/>
            <a:miter lim="800000"/>
            <a:headEnd/>
            <a:tailEnd/>
          </a:ln>
        </p:spPr>
        <p:txBody>
          <a:bodyPr wrap="none">
            <a:spAutoFit/>
          </a:bodyPr>
          <a:lstStyle/>
          <a:p>
            <a:pPr eaLnBrk="1" hangingPunct="1"/>
            <a:r>
              <a:rPr kumimoji="1" lang="en-US" altLang="zh-CN" sz="2000">
                <a:latin typeface="Times New Roman" pitchFamily="18" charset="0"/>
              </a:rPr>
              <a:t>Cisco 12000 </a:t>
            </a:r>
            <a:r>
              <a:rPr kumimoji="1" lang="zh-CN" altLang="en-US" sz="2000">
                <a:latin typeface="Times New Roman" pitchFamily="18" charset="0"/>
              </a:rPr>
              <a:t>路由器</a:t>
            </a:r>
          </a:p>
        </p:txBody>
      </p:sp>
      <p:sp>
        <p:nvSpPr>
          <p:cNvPr id="21510" name="Text Box 9"/>
          <p:cNvSpPr txBox="1">
            <a:spLocks noChangeArrowheads="1"/>
          </p:cNvSpPr>
          <p:nvPr>
            <p:custDataLst>
              <p:tags r:id="rId7"/>
            </p:custDataLst>
          </p:nvPr>
        </p:nvSpPr>
        <p:spPr bwMode="auto">
          <a:xfrm>
            <a:off x="781224" y="5843588"/>
            <a:ext cx="3017838" cy="400050"/>
          </a:xfrm>
          <a:prstGeom prst="rect">
            <a:avLst/>
          </a:prstGeom>
          <a:noFill/>
          <a:ln w="9525">
            <a:noFill/>
            <a:miter lim="800000"/>
            <a:headEnd/>
            <a:tailEnd/>
          </a:ln>
        </p:spPr>
        <p:txBody>
          <a:bodyPr wrap="none">
            <a:spAutoFit/>
          </a:bodyPr>
          <a:lstStyle/>
          <a:p>
            <a:pPr eaLnBrk="1" hangingPunct="1"/>
            <a:r>
              <a:rPr kumimoji="1" lang="en-US" altLang="zh-CN" sz="2000" dirty="0">
                <a:latin typeface="Times New Roman" pitchFamily="18" charset="0"/>
              </a:rPr>
              <a:t>Cisco Catalyst 3560</a:t>
            </a:r>
            <a:r>
              <a:rPr kumimoji="1" lang="zh-CN" altLang="en-US" sz="2000" dirty="0">
                <a:latin typeface="Times New Roman" pitchFamily="18" charset="0"/>
              </a:rPr>
              <a:t>交换机</a:t>
            </a:r>
          </a:p>
        </p:txBody>
      </p:sp>
      <p:pic>
        <p:nvPicPr>
          <p:cNvPr id="4" name="图片 3">
            <a:extLst>
              <a:ext uri="{FF2B5EF4-FFF2-40B4-BE49-F238E27FC236}">
                <a16:creationId xmlns:a16="http://schemas.microsoft.com/office/drawing/2014/main" id="{0ED9769F-B2F2-4592-9CAE-A0AB1E29B9D5}"/>
              </a:ext>
            </a:extLst>
          </p:cNvPr>
          <p:cNvPicPr>
            <a:picLocks noChangeAspect="1"/>
          </p:cNvPicPr>
          <p:nvPr/>
        </p:nvPicPr>
        <p:blipFill>
          <a:blip r:embed="rId13"/>
          <a:stretch>
            <a:fillRect/>
          </a:stretch>
        </p:blipFill>
        <p:spPr>
          <a:xfrm>
            <a:off x="2933498" y="1358450"/>
            <a:ext cx="2854972" cy="986138"/>
          </a:xfrm>
          <a:prstGeom prst="rect">
            <a:avLst/>
          </a:prstGeom>
        </p:spPr>
      </p:pic>
      <p:sp>
        <p:nvSpPr>
          <p:cNvPr id="5" name="文本框 4">
            <a:extLst>
              <a:ext uri="{FF2B5EF4-FFF2-40B4-BE49-F238E27FC236}">
                <a16:creationId xmlns:a16="http://schemas.microsoft.com/office/drawing/2014/main" id="{5B6227D1-A66B-40F5-8B10-F382B9003525}"/>
              </a:ext>
            </a:extLst>
          </p:cNvPr>
          <p:cNvSpPr txBox="1"/>
          <p:nvPr/>
        </p:nvSpPr>
        <p:spPr>
          <a:xfrm>
            <a:off x="2699792" y="2550727"/>
            <a:ext cx="3322384" cy="369332"/>
          </a:xfrm>
          <a:prstGeom prst="rect">
            <a:avLst/>
          </a:prstGeom>
          <a:noFill/>
        </p:spPr>
        <p:txBody>
          <a:bodyPr wrap="none" rtlCol="0">
            <a:spAutoFit/>
          </a:bodyPr>
          <a:lstStyle/>
          <a:p>
            <a:r>
              <a:rPr lang="zh-CN" altLang="en-US" dirty="0"/>
              <a:t>华为</a:t>
            </a:r>
            <a:r>
              <a:rPr lang="en-US" altLang="zh-CN" dirty="0"/>
              <a:t>S1720-28GWR-4P </a:t>
            </a:r>
            <a:r>
              <a:rPr lang="zh-CN" altLang="en-US" dirty="0"/>
              <a:t>交换机</a:t>
            </a:r>
          </a:p>
        </p:txBody>
      </p:sp>
      <p:pic>
        <p:nvPicPr>
          <p:cNvPr id="6" name="图片 5">
            <a:extLst>
              <a:ext uri="{FF2B5EF4-FFF2-40B4-BE49-F238E27FC236}">
                <a16:creationId xmlns:a16="http://schemas.microsoft.com/office/drawing/2014/main" id="{2CFA91BD-1C28-4FDD-A8FD-FDFF6F93D0C8}"/>
              </a:ext>
            </a:extLst>
          </p:cNvPr>
          <p:cNvPicPr>
            <a:picLocks noChangeAspect="1"/>
          </p:cNvPicPr>
          <p:nvPr/>
        </p:nvPicPr>
        <p:blipFill>
          <a:blip r:embed="rId14"/>
          <a:stretch>
            <a:fillRect/>
          </a:stretch>
        </p:blipFill>
        <p:spPr>
          <a:xfrm>
            <a:off x="6435362" y="3923894"/>
            <a:ext cx="2065448" cy="1934540"/>
          </a:xfrm>
          <a:prstGeom prst="rect">
            <a:avLst/>
          </a:prstGeom>
        </p:spPr>
      </p:pic>
      <p:sp>
        <p:nvSpPr>
          <p:cNvPr id="16" name="文本框 15">
            <a:extLst>
              <a:ext uri="{FF2B5EF4-FFF2-40B4-BE49-F238E27FC236}">
                <a16:creationId xmlns:a16="http://schemas.microsoft.com/office/drawing/2014/main" id="{655ACDD3-FA09-42E4-9194-A1C49C13D754}"/>
              </a:ext>
            </a:extLst>
          </p:cNvPr>
          <p:cNvSpPr txBox="1"/>
          <p:nvPr/>
        </p:nvSpPr>
        <p:spPr>
          <a:xfrm>
            <a:off x="6154637" y="5858434"/>
            <a:ext cx="3018775" cy="369332"/>
          </a:xfrm>
          <a:prstGeom prst="rect">
            <a:avLst/>
          </a:prstGeom>
          <a:noFill/>
        </p:spPr>
        <p:txBody>
          <a:bodyPr wrap="none" rtlCol="0">
            <a:spAutoFit/>
          </a:bodyPr>
          <a:lstStyle/>
          <a:p>
            <a:r>
              <a:rPr lang="zh-CN" altLang="en-US" dirty="0"/>
              <a:t>华为</a:t>
            </a:r>
            <a:r>
              <a:rPr lang="en-US" altLang="zh-CN" dirty="0"/>
              <a:t>WS832</a:t>
            </a:r>
            <a:r>
              <a:rPr lang="zh-CN" altLang="en-US" dirty="0"/>
              <a:t>智能无线路由器</a:t>
            </a:r>
          </a:p>
        </p:txBody>
      </p:sp>
      <p:pic>
        <p:nvPicPr>
          <p:cNvPr id="7" name="图片 6">
            <a:extLst>
              <a:ext uri="{FF2B5EF4-FFF2-40B4-BE49-F238E27FC236}">
                <a16:creationId xmlns:a16="http://schemas.microsoft.com/office/drawing/2014/main" id="{223EEEA6-7409-43C8-9A7F-3A54DF1FF0FF}"/>
              </a:ext>
            </a:extLst>
          </p:cNvPr>
          <p:cNvPicPr>
            <a:picLocks noChangeAspect="1"/>
          </p:cNvPicPr>
          <p:nvPr/>
        </p:nvPicPr>
        <p:blipFill>
          <a:blip r:embed="rId15"/>
          <a:stretch>
            <a:fillRect/>
          </a:stretch>
        </p:blipFill>
        <p:spPr>
          <a:xfrm>
            <a:off x="3673479" y="2870410"/>
            <a:ext cx="1932211" cy="1645095"/>
          </a:xfrm>
          <a:prstGeom prst="rect">
            <a:avLst/>
          </a:prstGeom>
        </p:spPr>
      </p:pic>
      <p:sp>
        <p:nvSpPr>
          <p:cNvPr id="18" name="Text Box 5">
            <a:extLst>
              <a:ext uri="{FF2B5EF4-FFF2-40B4-BE49-F238E27FC236}">
                <a16:creationId xmlns:a16="http://schemas.microsoft.com/office/drawing/2014/main" id="{B39EB893-B904-4546-9F7B-EC1DE19941C5}"/>
              </a:ext>
            </a:extLst>
          </p:cNvPr>
          <p:cNvSpPr txBox="1">
            <a:spLocks noChangeArrowheads="1"/>
          </p:cNvSpPr>
          <p:nvPr>
            <p:custDataLst>
              <p:tags r:id="rId8"/>
            </p:custDataLst>
          </p:nvPr>
        </p:nvSpPr>
        <p:spPr bwMode="auto">
          <a:xfrm>
            <a:off x="2854174" y="4376451"/>
            <a:ext cx="3699026" cy="400110"/>
          </a:xfrm>
          <a:prstGeom prst="rect">
            <a:avLst/>
          </a:prstGeom>
          <a:noFill/>
          <a:ln w="9525">
            <a:noFill/>
            <a:miter lim="800000"/>
            <a:headEnd/>
            <a:tailEnd/>
          </a:ln>
        </p:spPr>
        <p:txBody>
          <a:bodyPr wrap="none">
            <a:spAutoFit/>
          </a:bodyPr>
          <a:lstStyle/>
          <a:p>
            <a:pPr eaLnBrk="1" hangingPunct="1"/>
            <a:r>
              <a:rPr kumimoji="1" lang="en-US" altLang="zh-CN" sz="2000" dirty="0">
                <a:latin typeface="Times New Roman" pitchFamily="18" charset="0"/>
              </a:rPr>
              <a:t>Cisco RV130W-E-K9-CN </a:t>
            </a:r>
            <a:r>
              <a:rPr kumimoji="1" lang="zh-CN" altLang="en-US" sz="2000" dirty="0">
                <a:latin typeface="Times New Roman" pitchFamily="18" charset="0"/>
              </a:rPr>
              <a:t>路由器</a:t>
            </a:r>
          </a:p>
        </p:txBody>
      </p:sp>
      <p:pic>
        <p:nvPicPr>
          <p:cNvPr id="9" name="图片 8">
            <a:extLst>
              <a:ext uri="{FF2B5EF4-FFF2-40B4-BE49-F238E27FC236}">
                <a16:creationId xmlns:a16="http://schemas.microsoft.com/office/drawing/2014/main" id="{B73D728B-5740-42F5-BEAE-3F2A1014C98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297832" y="1397847"/>
            <a:ext cx="2340507" cy="1558777"/>
          </a:xfrm>
          <a:prstGeom prst="rect">
            <a:avLst/>
          </a:prstGeom>
        </p:spPr>
      </p:pic>
      <p:sp>
        <p:nvSpPr>
          <p:cNvPr id="21" name="文本框 20">
            <a:extLst>
              <a:ext uri="{FF2B5EF4-FFF2-40B4-BE49-F238E27FC236}">
                <a16:creationId xmlns:a16="http://schemas.microsoft.com/office/drawing/2014/main" id="{3E8F0221-58FD-48E4-A288-336AEED6B92D}"/>
              </a:ext>
            </a:extLst>
          </p:cNvPr>
          <p:cNvSpPr txBox="1"/>
          <p:nvPr/>
        </p:nvSpPr>
        <p:spPr>
          <a:xfrm>
            <a:off x="6798456" y="3135077"/>
            <a:ext cx="1415772" cy="369332"/>
          </a:xfrm>
          <a:prstGeom prst="rect">
            <a:avLst/>
          </a:prstGeom>
          <a:noFill/>
        </p:spPr>
        <p:txBody>
          <a:bodyPr wrap="none" rtlCol="0">
            <a:spAutoFit/>
          </a:bodyPr>
          <a:lstStyle/>
          <a:p>
            <a:r>
              <a:rPr lang="zh-CN" altLang="en-US" dirty="0"/>
              <a:t>华为</a:t>
            </a:r>
            <a:r>
              <a:rPr lang="en-US" altLang="zh-CN" dirty="0"/>
              <a:t>5G</a:t>
            </a:r>
            <a:r>
              <a:rPr lang="zh-CN" altLang="en-US" dirty="0"/>
              <a:t>基站</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1" name="Rectangle 10"/>
          <p:cNvSpPr>
            <a:spLocks noGrp="1" noChangeArrowheads="1"/>
          </p:cNvSpPr>
          <p:nvPr>
            <p:ph type="title" sz="quarter"/>
            <p:custDataLst>
              <p:tags r:id="rId1"/>
            </p:custDataLst>
          </p:nvPr>
        </p:nvSpPr>
        <p:spPr>
          <a:xfrm>
            <a:off x="468313" y="476250"/>
            <a:ext cx="7715250" cy="792163"/>
          </a:xfrm>
          <a:noFill/>
        </p:spPr>
        <p:txBody>
          <a:bodyPr/>
          <a:lstStyle/>
          <a:p>
            <a:pPr eaLnBrk="1" hangingPunct="1"/>
            <a:r>
              <a:rPr lang="zh-CN" altLang="en-US" sz="4000" dirty="0"/>
              <a:t>电信设备市场报告</a:t>
            </a:r>
          </a:p>
        </p:txBody>
      </p:sp>
      <p:sp>
        <p:nvSpPr>
          <p:cNvPr id="21506" name="灯片编号占位符 7"/>
          <p:cNvSpPr>
            <a:spLocks noGrp="1"/>
          </p:cNvSpPr>
          <p:nvPr>
            <p:ph type="sldNum" sz="quarter" idx="11"/>
            <p:custDataLst>
              <p:tags r:id="rId2"/>
            </p:custDataLst>
          </p:nvPr>
        </p:nvSpPr>
        <p:spPr>
          <a:noFill/>
        </p:spPr>
        <p:txBody>
          <a:bodyPr/>
          <a:lstStyle/>
          <a:p>
            <a:fld id="{74BEA3AB-69B8-44BC-8B8B-E7AA67BD7091}" type="slidenum">
              <a:rPr lang="en-US" altLang="zh-CN" smtClean="0"/>
              <a:pPr/>
              <a:t>29</a:t>
            </a:fld>
            <a:endParaRPr lang="en-US" altLang="zh-CN"/>
          </a:p>
        </p:txBody>
      </p:sp>
      <p:sp>
        <p:nvSpPr>
          <p:cNvPr id="21507" name="日期占位符 8"/>
          <p:cNvSpPr>
            <a:spLocks noGrp="1"/>
          </p:cNvSpPr>
          <p:nvPr>
            <p:ph type="dt" sz="half" idx="12"/>
            <p:custDataLst>
              <p:tags r:id="rId3"/>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pic>
        <p:nvPicPr>
          <p:cNvPr id="13" name="图片 12">
            <a:extLst>
              <a:ext uri="{FF2B5EF4-FFF2-40B4-BE49-F238E27FC236}">
                <a16:creationId xmlns:a16="http://schemas.microsoft.com/office/drawing/2014/main" id="{A7F10B22-50B3-4DDD-9745-8E5EDE296F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4169" y="1275715"/>
            <a:ext cx="5563537" cy="4785672"/>
          </a:xfrm>
          <a:prstGeom prst="rect">
            <a:avLst/>
          </a:prstGeom>
        </p:spPr>
      </p:pic>
      <p:sp>
        <p:nvSpPr>
          <p:cNvPr id="14" name="文本框 13">
            <a:extLst>
              <a:ext uri="{FF2B5EF4-FFF2-40B4-BE49-F238E27FC236}">
                <a16:creationId xmlns:a16="http://schemas.microsoft.com/office/drawing/2014/main" id="{B94083B7-1A7A-4618-B416-2DB59AA3EB10}"/>
              </a:ext>
            </a:extLst>
          </p:cNvPr>
          <p:cNvSpPr txBox="1"/>
          <p:nvPr/>
        </p:nvSpPr>
        <p:spPr>
          <a:xfrm>
            <a:off x="2830751" y="6352143"/>
            <a:ext cx="5352812" cy="369332"/>
          </a:xfrm>
          <a:prstGeom prst="rect">
            <a:avLst/>
          </a:prstGeom>
          <a:noFill/>
        </p:spPr>
        <p:txBody>
          <a:bodyPr wrap="none" rtlCol="0">
            <a:spAutoFit/>
          </a:bodyPr>
          <a:lstStyle/>
          <a:p>
            <a:r>
              <a:rPr lang="zh-CN" altLang="en-US" dirty="0"/>
              <a:t>图片来源：</a:t>
            </a:r>
            <a:r>
              <a:rPr lang="en-US" altLang="zh-CN" dirty="0"/>
              <a:t>http://www.elecfans.com/d/904910.html</a:t>
            </a:r>
          </a:p>
        </p:txBody>
      </p:sp>
    </p:spTree>
    <p:extLst>
      <p:ext uri="{BB962C8B-B14F-4D97-AF65-F5344CB8AC3E}">
        <p14:creationId xmlns:p14="http://schemas.microsoft.com/office/powerpoint/2010/main" val="418822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FBB890B-3A6C-423B-9280-D381DDE801DB}"/>
              </a:ext>
            </a:extLst>
          </p:cNvPr>
          <p:cNvSpPr>
            <a:spLocks noGrp="1"/>
          </p:cNvSpPr>
          <p:nvPr>
            <p:ph type="dt" sz="half" idx="10"/>
          </p:nvPr>
        </p:nvSpPr>
        <p:spPr/>
        <p:txBody>
          <a:bodyPr/>
          <a:lstStyle/>
          <a:p>
            <a:pPr>
              <a:defRPr/>
            </a:pPr>
            <a:r>
              <a:rPr lang="zh-CN" altLang="en-US" dirty="0"/>
              <a:t>清华大学 </a:t>
            </a:r>
            <a:r>
              <a:rPr lang="en-US" altLang="zh-CN" dirty="0"/>
              <a:t>2019</a:t>
            </a:r>
            <a:r>
              <a:rPr lang="zh-CN" altLang="en-US" dirty="0"/>
              <a:t>秋</a:t>
            </a:r>
            <a:r>
              <a:rPr lang="en-US" altLang="zh-CN" dirty="0"/>
              <a:t>W1</a:t>
            </a:r>
          </a:p>
        </p:txBody>
      </p:sp>
      <p:sp>
        <p:nvSpPr>
          <p:cNvPr id="3" name="灯片编号占位符 2">
            <a:extLst>
              <a:ext uri="{FF2B5EF4-FFF2-40B4-BE49-F238E27FC236}">
                <a16:creationId xmlns:a16="http://schemas.microsoft.com/office/drawing/2014/main" id="{5A7A03DF-FFF8-4BAE-97AF-D565B528783E}"/>
              </a:ext>
            </a:extLst>
          </p:cNvPr>
          <p:cNvSpPr>
            <a:spLocks noGrp="1"/>
          </p:cNvSpPr>
          <p:nvPr>
            <p:ph type="sldNum" sz="quarter" idx="12"/>
          </p:nvPr>
        </p:nvSpPr>
        <p:spPr/>
        <p:txBody>
          <a:bodyPr/>
          <a:lstStyle/>
          <a:p>
            <a:pPr>
              <a:defRPr/>
            </a:pPr>
            <a:fld id="{8022E9AF-EF63-48B1-8D22-BD81E013776D}" type="slidenum">
              <a:rPr lang="en-US" altLang="zh-CN" smtClean="0"/>
              <a:pPr>
                <a:defRPr/>
              </a:pPr>
              <a:t>3</a:t>
            </a:fld>
            <a:endParaRPr lang="en-US" altLang="zh-CN" dirty="0"/>
          </a:p>
        </p:txBody>
      </p:sp>
      <p:pic>
        <p:nvPicPr>
          <p:cNvPr id="5" name="图片 4">
            <a:extLst>
              <a:ext uri="{FF2B5EF4-FFF2-40B4-BE49-F238E27FC236}">
                <a16:creationId xmlns:a16="http://schemas.microsoft.com/office/drawing/2014/main" id="{D1A126DA-9C2E-4689-8DAD-85E623F1E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402" y="670320"/>
            <a:ext cx="5962132" cy="2152107"/>
          </a:xfrm>
          <a:prstGeom prst="rect">
            <a:avLst/>
          </a:prstGeom>
        </p:spPr>
      </p:pic>
      <p:pic>
        <p:nvPicPr>
          <p:cNvPr id="7" name="图片 6">
            <a:extLst>
              <a:ext uri="{FF2B5EF4-FFF2-40B4-BE49-F238E27FC236}">
                <a16:creationId xmlns:a16="http://schemas.microsoft.com/office/drawing/2014/main" id="{E74FE019-47CF-4F6F-A417-CEF4EF7FE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3053137"/>
            <a:ext cx="3888432" cy="2837341"/>
          </a:xfrm>
          <a:prstGeom prst="rect">
            <a:avLst/>
          </a:prstGeom>
        </p:spPr>
      </p:pic>
      <p:pic>
        <p:nvPicPr>
          <p:cNvPr id="9" name="图片 8">
            <a:extLst>
              <a:ext uri="{FF2B5EF4-FFF2-40B4-BE49-F238E27FC236}">
                <a16:creationId xmlns:a16="http://schemas.microsoft.com/office/drawing/2014/main" id="{1838BFFC-7565-4F58-9BC5-298E3B0367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608" y="3173178"/>
            <a:ext cx="3456384" cy="2717300"/>
          </a:xfrm>
          <a:prstGeom prst="rect">
            <a:avLst/>
          </a:prstGeom>
        </p:spPr>
      </p:pic>
      <p:sp>
        <p:nvSpPr>
          <p:cNvPr id="10" name="矩形 9">
            <a:extLst>
              <a:ext uri="{FF2B5EF4-FFF2-40B4-BE49-F238E27FC236}">
                <a16:creationId xmlns:a16="http://schemas.microsoft.com/office/drawing/2014/main" id="{F429962D-FC5B-4C1C-99C1-B72800B0ADE3}"/>
              </a:ext>
            </a:extLst>
          </p:cNvPr>
          <p:cNvSpPr/>
          <p:nvPr/>
        </p:nvSpPr>
        <p:spPr>
          <a:xfrm>
            <a:off x="3439952" y="5982811"/>
            <a:ext cx="5256584" cy="738664"/>
          </a:xfrm>
          <a:prstGeom prst="rect">
            <a:avLst/>
          </a:prstGeom>
        </p:spPr>
        <p:txBody>
          <a:bodyPr wrap="square">
            <a:spAutoFit/>
          </a:bodyPr>
          <a:lstStyle/>
          <a:p>
            <a:r>
              <a:rPr lang="zh-CN" altLang="en-US" sz="1000" dirty="0">
                <a:solidFill>
                  <a:schemeClr val="tx1">
                    <a:lumMod val="65000"/>
                    <a:lumOff val="35000"/>
                  </a:schemeClr>
                </a:solidFill>
                <a:hlinkClick r:id="rId6">
                  <a:extLst>
                    <a:ext uri="{A12FA001-AC4F-418D-AE19-62706E023703}">
                      <ahyp:hlinkClr xmlns:ahyp="http://schemas.microsoft.com/office/drawing/2018/hyperlinkcolor" val="tx"/>
                    </a:ext>
                  </a:extLst>
                </a:hlinkClick>
              </a:rPr>
              <a:t>图片来源：</a:t>
            </a:r>
            <a:endParaRPr lang="en-US" altLang="zh-CN" sz="1000" dirty="0">
              <a:solidFill>
                <a:schemeClr val="tx1">
                  <a:lumMod val="65000"/>
                  <a:lumOff val="35000"/>
                </a:schemeClr>
              </a:solidFill>
              <a:hlinkClick r:id="rId6">
                <a:extLst>
                  <a:ext uri="{A12FA001-AC4F-418D-AE19-62706E023703}">
                    <ahyp:hlinkClr xmlns:ahyp="http://schemas.microsoft.com/office/drawing/2018/hyperlinkcolor" val="tx"/>
                  </a:ext>
                </a:extLst>
              </a:hlinkClick>
            </a:endParaRPr>
          </a:p>
          <a:p>
            <a:r>
              <a:rPr lang="zh-CN" altLang="en-US" sz="1000" dirty="0">
                <a:solidFill>
                  <a:schemeClr val="tx1">
                    <a:lumMod val="65000"/>
                    <a:lumOff val="35000"/>
                  </a:schemeClr>
                </a:solidFill>
                <a:hlinkClick r:id="rId6">
                  <a:extLst>
                    <a:ext uri="{A12FA001-AC4F-418D-AE19-62706E023703}">
                      <ahyp:hlinkClr xmlns:ahyp="http://schemas.microsoft.com/office/drawing/2018/hyperlinkcolor" val="tx"/>
                    </a:ext>
                  </a:extLst>
                </a:hlinkClick>
              </a:rPr>
              <a:t>https://baijiahao.baidu.com/s?id=1620160030566796701&amp;wfr=spider&amp;for=pc</a:t>
            </a:r>
            <a:endParaRPr lang="en-US" altLang="zh-CN" sz="1000" dirty="0">
              <a:solidFill>
                <a:schemeClr val="tx1">
                  <a:lumMod val="65000"/>
                  <a:lumOff val="35000"/>
                </a:schemeClr>
              </a:solidFill>
            </a:endParaRPr>
          </a:p>
          <a:p>
            <a:r>
              <a:rPr lang="en-US" altLang="zh-CN" sz="1000" dirty="0">
                <a:solidFill>
                  <a:schemeClr val="tx1">
                    <a:lumMod val="65000"/>
                    <a:lumOff val="35000"/>
                  </a:schemeClr>
                </a:solidFill>
                <a:hlinkClick r:id="rId7">
                  <a:extLst>
                    <a:ext uri="{A12FA001-AC4F-418D-AE19-62706E023703}">
                      <ahyp:hlinkClr xmlns:ahyp="http://schemas.microsoft.com/office/drawing/2018/hyperlinkcolor" val="tx"/>
                    </a:ext>
                  </a:extLst>
                </a:hlinkClick>
              </a:rPr>
              <a:t>https://baijiahao.baidu.com/s?id=1619377936147328113&amp;wfr=spider&amp;for=pc</a:t>
            </a:r>
            <a:endParaRPr lang="en-US" altLang="zh-CN" sz="1000" dirty="0">
              <a:solidFill>
                <a:schemeClr val="tx1">
                  <a:lumMod val="65000"/>
                  <a:lumOff val="35000"/>
                </a:schemeClr>
              </a:solidFill>
            </a:endParaRPr>
          </a:p>
          <a:p>
            <a:endParaRPr lang="en-US" altLang="zh-CN" sz="1200" dirty="0"/>
          </a:p>
        </p:txBody>
      </p:sp>
    </p:spTree>
    <p:extLst>
      <p:ext uri="{BB962C8B-B14F-4D97-AF65-F5344CB8AC3E}">
        <p14:creationId xmlns:p14="http://schemas.microsoft.com/office/powerpoint/2010/main" val="2669230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custDataLst>
              <p:tags r:id="rId1"/>
            </p:custDataLst>
          </p:nvPr>
        </p:nvSpPr>
        <p:spPr>
          <a:xfrm>
            <a:off x="457200" y="457200"/>
            <a:ext cx="8229600" cy="757238"/>
          </a:xfrm>
        </p:spPr>
        <p:txBody>
          <a:bodyPr>
            <a:normAutofit fontScale="90000"/>
          </a:bodyPr>
          <a:lstStyle/>
          <a:p>
            <a:r>
              <a:rPr lang="zh-CN" altLang="en-US"/>
              <a:t>网络产品和制造商</a:t>
            </a:r>
          </a:p>
        </p:txBody>
      </p:sp>
      <p:sp>
        <p:nvSpPr>
          <p:cNvPr id="22532" name="Date Placeholder 4"/>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22531" name="Slide Number Placeholder 3"/>
          <p:cNvSpPr>
            <a:spLocks noGrp="1"/>
          </p:cNvSpPr>
          <p:nvPr>
            <p:ph type="sldNum" sz="quarter" idx="12"/>
            <p:custDataLst>
              <p:tags r:id="rId3"/>
            </p:custDataLst>
          </p:nvPr>
        </p:nvSpPr>
        <p:spPr>
          <a:noFill/>
        </p:spPr>
        <p:txBody>
          <a:bodyPr/>
          <a:lstStyle/>
          <a:p>
            <a:fld id="{2CFF781E-075A-49B8-A9EB-E4836E6A9950}" type="slidenum">
              <a:rPr lang="en-US" altLang="zh-CN" smtClean="0"/>
              <a:pPr/>
              <a:t>30</a:t>
            </a:fld>
            <a:endParaRPr lang="en-US" altLang="zh-CN"/>
          </a:p>
        </p:txBody>
      </p:sp>
      <p:grpSp>
        <p:nvGrpSpPr>
          <p:cNvPr id="3" name="Group 44"/>
          <p:cNvGrpSpPr>
            <a:grpSpLocks/>
          </p:cNvGrpSpPr>
          <p:nvPr>
            <p:custDataLst>
              <p:tags r:id="rId4"/>
            </p:custDataLst>
          </p:nvPr>
        </p:nvGrpSpPr>
        <p:grpSpPr bwMode="auto">
          <a:xfrm>
            <a:off x="714375" y="1285875"/>
            <a:ext cx="3714750" cy="3143250"/>
            <a:chOff x="714348" y="1285860"/>
            <a:chExt cx="3714776" cy="3143272"/>
          </a:xfrm>
        </p:grpSpPr>
        <p:sp>
          <p:nvSpPr>
            <p:cNvPr id="22573" name="Oval 5"/>
            <p:cNvSpPr>
              <a:spLocks noChangeArrowheads="1"/>
            </p:cNvSpPr>
            <p:nvPr>
              <p:custDataLst>
                <p:tags r:id="rId34"/>
              </p:custDataLst>
            </p:nvPr>
          </p:nvSpPr>
          <p:spPr bwMode="auto">
            <a:xfrm>
              <a:off x="714348" y="1357298"/>
              <a:ext cx="3714776" cy="3071834"/>
            </a:xfrm>
            <a:prstGeom prst="ellipse">
              <a:avLst/>
            </a:prstGeom>
            <a:solidFill>
              <a:schemeClr val="accent1">
                <a:alpha val="50195"/>
              </a:schemeClr>
            </a:solidFill>
            <a:ln w="9525" algn="ctr">
              <a:solidFill>
                <a:schemeClr val="tx1"/>
              </a:solidFill>
              <a:round/>
              <a:headEnd/>
              <a:tailEnd/>
            </a:ln>
          </p:spPr>
          <p:txBody>
            <a:bodyPr/>
            <a:lstStyle/>
            <a:p>
              <a:endParaRPr lang="zh-CN" altLang="en-US">
                <a:solidFill>
                  <a:srgbClr val="CCFFFF"/>
                </a:solidFill>
              </a:endParaRPr>
            </a:p>
          </p:txBody>
        </p:sp>
        <p:pic>
          <p:nvPicPr>
            <p:cNvPr id="22574" name="Picture 7" descr="Cisco Systems, Inc."/>
            <p:cNvPicPr>
              <a:picLocks noChangeAspect="1" noChangeArrowheads="1"/>
            </p:cNvPicPr>
            <p:nvPr>
              <p:custDataLst>
                <p:tags r:id="rId35"/>
              </p:custDataLst>
            </p:nvPr>
          </p:nvPicPr>
          <p:blipFill>
            <a:blip r:embed="rId44" cstate="print"/>
            <a:srcRect/>
            <a:stretch>
              <a:fillRect/>
            </a:stretch>
          </p:blipFill>
          <p:spPr bwMode="auto">
            <a:xfrm>
              <a:off x="2643174" y="3500438"/>
              <a:ext cx="1047750" cy="695325"/>
            </a:xfrm>
            <a:prstGeom prst="rect">
              <a:avLst/>
            </a:prstGeom>
            <a:noFill/>
            <a:ln w="9525">
              <a:noFill/>
              <a:miter lim="800000"/>
              <a:headEnd/>
              <a:tailEnd/>
            </a:ln>
          </p:spPr>
        </p:pic>
        <p:pic>
          <p:nvPicPr>
            <p:cNvPr id="22575" name="Picture 9" descr="Huawei"/>
            <p:cNvPicPr>
              <a:picLocks noChangeAspect="1" noChangeArrowheads="1"/>
            </p:cNvPicPr>
            <p:nvPr>
              <p:custDataLst>
                <p:tags r:id="rId36"/>
              </p:custDataLst>
            </p:nvPr>
          </p:nvPicPr>
          <p:blipFill>
            <a:blip r:embed="rId45" cstate="print"/>
            <a:srcRect/>
            <a:stretch>
              <a:fillRect/>
            </a:stretch>
          </p:blipFill>
          <p:spPr bwMode="auto">
            <a:xfrm>
              <a:off x="3286116" y="1928802"/>
              <a:ext cx="523875" cy="523875"/>
            </a:xfrm>
            <a:prstGeom prst="rect">
              <a:avLst/>
            </a:prstGeom>
            <a:noFill/>
            <a:ln w="9525">
              <a:noFill/>
              <a:miter lim="800000"/>
              <a:headEnd/>
              <a:tailEnd/>
            </a:ln>
          </p:spPr>
        </p:pic>
        <p:pic>
          <p:nvPicPr>
            <p:cNvPr id="22576" name="Picture 11" descr="Avaya"/>
            <p:cNvPicPr>
              <a:picLocks noChangeAspect="1" noChangeArrowheads="1"/>
            </p:cNvPicPr>
            <p:nvPr>
              <p:custDataLst>
                <p:tags r:id="rId37"/>
              </p:custDataLst>
            </p:nvPr>
          </p:nvPicPr>
          <p:blipFill>
            <a:blip r:embed="rId46" cstate="print"/>
            <a:srcRect/>
            <a:stretch>
              <a:fillRect/>
            </a:stretch>
          </p:blipFill>
          <p:spPr bwMode="auto">
            <a:xfrm>
              <a:off x="1000100" y="2643182"/>
              <a:ext cx="1323975" cy="381001"/>
            </a:xfrm>
            <a:prstGeom prst="rect">
              <a:avLst/>
            </a:prstGeom>
            <a:noFill/>
            <a:ln w="9525">
              <a:noFill/>
              <a:miter lim="800000"/>
              <a:headEnd/>
              <a:tailEnd/>
            </a:ln>
          </p:spPr>
        </p:pic>
        <p:pic>
          <p:nvPicPr>
            <p:cNvPr id="22577" name="Picture 13" descr="Alcatel-Lucent"/>
            <p:cNvPicPr>
              <a:picLocks noChangeAspect="1" noChangeArrowheads="1"/>
            </p:cNvPicPr>
            <p:nvPr>
              <p:custDataLst>
                <p:tags r:id="rId38"/>
              </p:custDataLst>
            </p:nvPr>
          </p:nvPicPr>
          <p:blipFill>
            <a:blip r:embed="rId47" cstate="print"/>
            <a:srcRect/>
            <a:stretch>
              <a:fillRect/>
            </a:stretch>
          </p:blipFill>
          <p:spPr bwMode="auto">
            <a:xfrm>
              <a:off x="1285852" y="1928802"/>
              <a:ext cx="1762125" cy="447675"/>
            </a:xfrm>
            <a:prstGeom prst="rect">
              <a:avLst/>
            </a:prstGeom>
            <a:noFill/>
            <a:ln w="9525">
              <a:noFill/>
              <a:miter lim="800000"/>
              <a:headEnd/>
              <a:tailEnd/>
            </a:ln>
          </p:spPr>
        </p:pic>
        <p:pic>
          <p:nvPicPr>
            <p:cNvPr id="22578" name="Picture 15" descr="http://upload.wikimedia.org/wikipedia/en/c/c3/JuniperNetworks.png"/>
            <p:cNvPicPr>
              <a:picLocks noChangeAspect="1" noChangeArrowheads="1"/>
            </p:cNvPicPr>
            <p:nvPr>
              <p:custDataLst>
                <p:tags r:id="rId39"/>
              </p:custDataLst>
            </p:nvPr>
          </p:nvPicPr>
          <p:blipFill>
            <a:blip r:embed="rId48" cstate="print"/>
            <a:srcRect/>
            <a:stretch>
              <a:fillRect/>
            </a:stretch>
          </p:blipFill>
          <p:spPr bwMode="auto">
            <a:xfrm>
              <a:off x="1357290" y="3643314"/>
              <a:ext cx="1466850" cy="381001"/>
            </a:xfrm>
            <a:prstGeom prst="rect">
              <a:avLst/>
            </a:prstGeom>
            <a:noFill/>
            <a:ln w="9525">
              <a:noFill/>
              <a:miter lim="800000"/>
              <a:headEnd/>
              <a:tailEnd/>
            </a:ln>
          </p:spPr>
        </p:pic>
        <p:pic>
          <p:nvPicPr>
            <p:cNvPr id="22579" name="Picture 2" descr="3Com"/>
            <p:cNvPicPr>
              <a:picLocks noChangeAspect="1" noChangeArrowheads="1"/>
            </p:cNvPicPr>
            <p:nvPr>
              <p:custDataLst>
                <p:tags r:id="rId40"/>
              </p:custDataLst>
            </p:nvPr>
          </p:nvPicPr>
          <p:blipFill>
            <a:blip r:embed="rId49" cstate="print"/>
            <a:srcRect/>
            <a:stretch>
              <a:fillRect/>
            </a:stretch>
          </p:blipFill>
          <p:spPr bwMode="auto">
            <a:xfrm>
              <a:off x="2428860" y="2500306"/>
              <a:ext cx="1181100" cy="714375"/>
            </a:xfrm>
            <a:prstGeom prst="rect">
              <a:avLst/>
            </a:prstGeom>
            <a:noFill/>
            <a:ln w="9525">
              <a:noFill/>
              <a:miter lim="800000"/>
              <a:headEnd/>
              <a:tailEnd/>
            </a:ln>
          </p:spPr>
        </p:pic>
        <p:sp>
          <p:nvSpPr>
            <p:cNvPr id="40" name="TextBox 39"/>
            <p:cNvSpPr txBox="1"/>
            <p:nvPr>
              <p:custDataLst>
                <p:tags r:id="rId41"/>
              </p:custDataLst>
            </p:nvPr>
          </p:nvSpPr>
          <p:spPr>
            <a:xfrm>
              <a:off x="1571604" y="1285860"/>
              <a:ext cx="1696298" cy="369332"/>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spAutoFit/>
            </a:bodyPr>
            <a:lstStyle/>
            <a:p>
              <a:pPr>
                <a:defRPr/>
              </a:pPr>
              <a:r>
                <a:rPr lang="zh-CN" altLang="en-US" b="1" dirty="0">
                  <a:solidFill>
                    <a:srgbClr val="FF0000"/>
                  </a:solidFill>
                  <a:latin typeface="黑体" pitchFamily="2" charset="-122"/>
                  <a:ea typeface="黑体" pitchFamily="2" charset="-122"/>
                </a:rPr>
                <a:t>交换机</a:t>
              </a:r>
              <a:r>
                <a:rPr lang="en-US" altLang="zh-CN" b="1" dirty="0">
                  <a:solidFill>
                    <a:srgbClr val="FF0000"/>
                  </a:solidFill>
                  <a:latin typeface="黑体" pitchFamily="2" charset="-122"/>
                  <a:ea typeface="黑体" pitchFamily="2" charset="-122"/>
                </a:rPr>
                <a:t>/</a:t>
              </a:r>
              <a:r>
                <a:rPr lang="zh-CN" altLang="en-US" b="1" dirty="0">
                  <a:solidFill>
                    <a:srgbClr val="FF0000"/>
                  </a:solidFill>
                  <a:latin typeface="黑体" pitchFamily="2" charset="-122"/>
                  <a:ea typeface="黑体" pitchFamily="2" charset="-122"/>
                </a:rPr>
                <a:t>路由器</a:t>
              </a:r>
            </a:p>
          </p:txBody>
        </p:sp>
      </p:grpSp>
      <p:grpSp>
        <p:nvGrpSpPr>
          <p:cNvPr id="12" name="Group 46"/>
          <p:cNvGrpSpPr>
            <a:grpSpLocks/>
          </p:cNvGrpSpPr>
          <p:nvPr>
            <p:custDataLst>
              <p:tags r:id="rId5"/>
            </p:custDataLst>
          </p:nvPr>
        </p:nvGrpSpPr>
        <p:grpSpPr bwMode="auto">
          <a:xfrm>
            <a:off x="785813" y="3286125"/>
            <a:ext cx="3786187" cy="3298825"/>
            <a:chOff x="785786" y="3286124"/>
            <a:chExt cx="3786214" cy="3298290"/>
          </a:xfrm>
        </p:grpSpPr>
        <p:pic>
          <p:nvPicPr>
            <p:cNvPr id="22566" name="Picture 12" descr="McAfee"/>
            <p:cNvPicPr>
              <a:picLocks noChangeAspect="1" noChangeArrowheads="1"/>
            </p:cNvPicPr>
            <p:nvPr>
              <p:custDataLst>
                <p:tags r:id="rId29"/>
              </p:custDataLst>
            </p:nvPr>
          </p:nvPicPr>
          <p:blipFill>
            <a:blip r:embed="rId50" cstate="print"/>
            <a:srcRect/>
            <a:stretch>
              <a:fillRect/>
            </a:stretch>
          </p:blipFill>
          <p:spPr bwMode="auto">
            <a:xfrm>
              <a:off x="1643042" y="5786454"/>
              <a:ext cx="1066800" cy="247650"/>
            </a:xfrm>
            <a:prstGeom prst="rect">
              <a:avLst/>
            </a:prstGeom>
            <a:noFill/>
            <a:ln w="9525">
              <a:noFill/>
              <a:miter lim="800000"/>
              <a:headEnd/>
              <a:tailEnd/>
            </a:ln>
          </p:spPr>
        </p:pic>
        <p:pic>
          <p:nvPicPr>
            <p:cNvPr id="22567" name="Picture 16" descr="Symantec - Antivirus, Antispyware, Endpoint Security, Backup, Storage Solutions | United States"/>
            <p:cNvPicPr>
              <a:picLocks noChangeAspect="1" noChangeArrowheads="1"/>
            </p:cNvPicPr>
            <p:nvPr>
              <p:custDataLst>
                <p:tags r:id="rId30"/>
              </p:custDataLst>
            </p:nvPr>
          </p:nvPicPr>
          <p:blipFill>
            <a:blip r:embed="rId51" cstate="print"/>
            <a:srcRect/>
            <a:stretch>
              <a:fillRect/>
            </a:stretch>
          </p:blipFill>
          <p:spPr bwMode="auto">
            <a:xfrm>
              <a:off x="1142976" y="4572008"/>
              <a:ext cx="3105150" cy="352426"/>
            </a:xfrm>
            <a:prstGeom prst="rect">
              <a:avLst/>
            </a:prstGeom>
            <a:noFill/>
            <a:ln w="9525">
              <a:noFill/>
              <a:miter lim="800000"/>
              <a:headEnd/>
              <a:tailEnd/>
            </a:ln>
          </p:spPr>
        </p:pic>
        <p:sp>
          <p:nvSpPr>
            <p:cNvPr id="22568" name="Oval 23"/>
            <p:cNvSpPr>
              <a:spLocks noChangeArrowheads="1"/>
            </p:cNvSpPr>
            <p:nvPr>
              <p:custDataLst>
                <p:tags r:id="rId31"/>
              </p:custDataLst>
            </p:nvPr>
          </p:nvSpPr>
          <p:spPr bwMode="auto">
            <a:xfrm>
              <a:off x="785786" y="3286124"/>
              <a:ext cx="3786214" cy="3143272"/>
            </a:xfrm>
            <a:prstGeom prst="ellipse">
              <a:avLst/>
            </a:prstGeom>
            <a:noFill/>
            <a:ln w="9525" algn="ctr">
              <a:solidFill>
                <a:schemeClr val="tx1"/>
              </a:solidFill>
              <a:round/>
              <a:headEnd/>
              <a:tailEnd/>
            </a:ln>
          </p:spPr>
          <p:txBody>
            <a:bodyPr/>
            <a:lstStyle/>
            <a:p>
              <a:endParaRPr lang="zh-CN" altLang="en-US"/>
            </a:p>
          </p:txBody>
        </p:sp>
        <p:pic>
          <p:nvPicPr>
            <p:cNvPr id="22569" name="Picture 18" descr="File:Check point logo.png"/>
            <p:cNvPicPr>
              <a:picLocks noChangeAspect="1" noChangeArrowheads="1"/>
            </p:cNvPicPr>
            <p:nvPr>
              <p:custDataLst>
                <p:tags r:id="rId32"/>
              </p:custDataLst>
            </p:nvPr>
          </p:nvPicPr>
          <p:blipFill>
            <a:blip r:embed="rId52" cstate="print"/>
            <a:srcRect/>
            <a:stretch>
              <a:fillRect/>
            </a:stretch>
          </p:blipFill>
          <p:spPr bwMode="auto">
            <a:xfrm>
              <a:off x="2285984" y="5143512"/>
              <a:ext cx="2071702" cy="423348"/>
            </a:xfrm>
            <a:prstGeom prst="rect">
              <a:avLst/>
            </a:prstGeom>
            <a:noFill/>
            <a:ln w="9525">
              <a:noFill/>
              <a:miter lim="800000"/>
              <a:headEnd/>
              <a:tailEnd/>
            </a:ln>
          </p:spPr>
        </p:pic>
        <p:sp>
          <p:nvSpPr>
            <p:cNvPr id="42" name="TextBox 41"/>
            <p:cNvSpPr txBox="1"/>
            <p:nvPr>
              <p:custDataLst>
                <p:tags r:id="rId33"/>
              </p:custDataLst>
            </p:nvPr>
          </p:nvSpPr>
          <p:spPr>
            <a:xfrm>
              <a:off x="2214546" y="6215082"/>
              <a:ext cx="1114408" cy="369332"/>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spAutoFit/>
            </a:bodyPr>
            <a:lstStyle/>
            <a:p>
              <a:pPr>
                <a:defRPr/>
              </a:pPr>
              <a:r>
                <a:rPr lang="zh-CN" altLang="en-US" b="1" dirty="0">
                  <a:solidFill>
                    <a:srgbClr val="FF0000"/>
                  </a:solidFill>
                  <a:latin typeface="黑体" pitchFamily="2" charset="-122"/>
                  <a:ea typeface="黑体" pitchFamily="2" charset="-122"/>
                </a:rPr>
                <a:t>网络安全</a:t>
              </a:r>
            </a:p>
          </p:txBody>
        </p:sp>
      </p:grpSp>
      <p:grpSp>
        <p:nvGrpSpPr>
          <p:cNvPr id="14" name="Group 47"/>
          <p:cNvGrpSpPr>
            <a:grpSpLocks/>
          </p:cNvGrpSpPr>
          <p:nvPr>
            <p:custDataLst>
              <p:tags r:id="rId6"/>
            </p:custDataLst>
          </p:nvPr>
        </p:nvGrpSpPr>
        <p:grpSpPr bwMode="auto">
          <a:xfrm>
            <a:off x="4621213" y="3951288"/>
            <a:ext cx="4154487" cy="2743200"/>
            <a:chOff x="4621439" y="3950732"/>
            <a:chExt cx="4154925" cy="2744141"/>
          </a:xfrm>
        </p:grpSpPr>
        <p:pic>
          <p:nvPicPr>
            <p:cNvPr id="22558" name="Picture 24" descr="http://www.baidu.com/img/baidu_logo.gif"/>
            <p:cNvPicPr>
              <a:picLocks noChangeAspect="1" noChangeArrowheads="1"/>
            </p:cNvPicPr>
            <p:nvPr>
              <p:custDataLst>
                <p:tags r:id="rId23"/>
              </p:custDataLst>
            </p:nvPr>
          </p:nvPicPr>
          <p:blipFill>
            <a:blip r:embed="rId53" cstate="print"/>
            <a:srcRect/>
            <a:stretch>
              <a:fillRect/>
            </a:stretch>
          </p:blipFill>
          <p:spPr bwMode="auto">
            <a:xfrm>
              <a:off x="4716252" y="5450532"/>
              <a:ext cx="1345691" cy="642942"/>
            </a:xfrm>
            <a:prstGeom prst="rect">
              <a:avLst/>
            </a:prstGeom>
            <a:noFill/>
            <a:ln w="9525">
              <a:noFill/>
              <a:miter lim="800000"/>
              <a:headEnd/>
              <a:tailEnd/>
            </a:ln>
          </p:spPr>
        </p:pic>
        <p:sp>
          <p:nvSpPr>
            <p:cNvPr id="22556" name="Oval 27"/>
            <p:cNvSpPr>
              <a:spLocks noChangeArrowheads="1"/>
            </p:cNvSpPr>
            <p:nvPr>
              <p:custDataLst>
                <p:tags r:id="rId24"/>
              </p:custDataLst>
            </p:nvPr>
          </p:nvSpPr>
          <p:spPr bwMode="auto">
            <a:xfrm rot="1485249">
              <a:off x="4621439" y="3950732"/>
              <a:ext cx="3749738" cy="2744141"/>
            </a:xfrm>
            <a:prstGeom prst="ellipse">
              <a:avLst/>
            </a:prstGeom>
            <a:noFill/>
            <a:ln w="9525" algn="ctr">
              <a:solidFill>
                <a:schemeClr val="tx1"/>
              </a:solidFill>
              <a:round/>
              <a:headEnd/>
              <a:tailEnd/>
            </a:ln>
          </p:spPr>
          <p:txBody>
            <a:bodyPr/>
            <a:lstStyle/>
            <a:p>
              <a:endParaRPr lang="zh-CN" altLang="en-US"/>
            </a:p>
          </p:txBody>
        </p:sp>
        <p:pic>
          <p:nvPicPr>
            <p:cNvPr id="22557" name="Picture 22" descr="新浪网"/>
            <p:cNvPicPr>
              <a:picLocks noChangeAspect="1" noChangeArrowheads="1"/>
            </p:cNvPicPr>
            <p:nvPr>
              <p:custDataLst>
                <p:tags r:id="rId25"/>
              </p:custDataLst>
            </p:nvPr>
          </p:nvPicPr>
          <p:blipFill>
            <a:blip r:embed="rId54" cstate="print"/>
            <a:srcRect/>
            <a:stretch>
              <a:fillRect/>
            </a:stretch>
          </p:blipFill>
          <p:spPr bwMode="auto">
            <a:xfrm>
              <a:off x="5076330" y="6116096"/>
              <a:ext cx="1019175" cy="409575"/>
            </a:xfrm>
            <a:prstGeom prst="rect">
              <a:avLst/>
            </a:prstGeom>
            <a:noFill/>
            <a:ln w="9525">
              <a:noFill/>
              <a:miter lim="800000"/>
              <a:headEnd/>
              <a:tailEnd/>
            </a:ln>
          </p:spPr>
        </p:pic>
        <p:pic>
          <p:nvPicPr>
            <p:cNvPr id="22560" name="Picture 28" descr="sohu_logo">
              <a:hlinkClick r:id="rId55"/>
            </p:cNvPr>
            <p:cNvPicPr>
              <a:picLocks noChangeAspect="1" noChangeArrowheads="1"/>
            </p:cNvPicPr>
            <p:nvPr>
              <p:custDataLst>
                <p:tags r:id="rId26"/>
              </p:custDataLst>
            </p:nvPr>
          </p:nvPicPr>
          <p:blipFill>
            <a:blip r:embed="rId56" cstate="print"/>
            <a:srcRect/>
            <a:stretch>
              <a:fillRect/>
            </a:stretch>
          </p:blipFill>
          <p:spPr bwMode="auto">
            <a:xfrm>
              <a:off x="5004314" y="5965483"/>
              <a:ext cx="1381125" cy="200025"/>
            </a:xfrm>
            <a:prstGeom prst="rect">
              <a:avLst/>
            </a:prstGeom>
            <a:noFill/>
            <a:ln w="9525">
              <a:noFill/>
              <a:miter lim="800000"/>
              <a:headEnd/>
              <a:tailEnd/>
            </a:ln>
          </p:spPr>
        </p:pic>
        <p:pic>
          <p:nvPicPr>
            <p:cNvPr id="22562" name="Picture 32"/>
            <p:cNvPicPr>
              <a:picLocks noChangeAspect="1" noChangeArrowheads="1"/>
            </p:cNvPicPr>
            <p:nvPr>
              <p:custDataLst>
                <p:tags r:id="rId27"/>
              </p:custDataLst>
            </p:nvPr>
          </p:nvPicPr>
          <p:blipFill>
            <a:blip r:embed="rId57" cstate="print"/>
            <a:srcRect/>
            <a:stretch>
              <a:fillRect/>
            </a:stretch>
          </p:blipFill>
          <p:spPr bwMode="auto">
            <a:xfrm>
              <a:off x="6286512" y="4652821"/>
              <a:ext cx="1357322" cy="578531"/>
            </a:xfrm>
            <a:prstGeom prst="rect">
              <a:avLst/>
            </a:prstGeom>
            <a:noFill/>
            <a:ln w="9525">
              <a:noFill/>
              <a:miter lim="800000"/>
              <a:headEnd/>
              <a:tailEnd/>
            </a:ln>
          </p:spPr>
        </p:pic>
        <p:sp>
          <p:nvSpPr>
            <p:cNvPr id="43" name="TextBox 42"/>
            <p:cNvSpPr txBox="1"/>
            <p:nvPr>
              <p:custDataLst>
                <p:tags r:id="rId28"/>
              </p:custDataLst>
            </p:nvPr>
          </p:nvSpPr>
          <p:spPr>
            <a:xfrm>
              <a:off x="7429520" y="6072206"/>
              <a:ext cx="1346844" cy="369332"/>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spAutoFit/>
            </a:bodyPr>
            <a:lstStyle/>
            <a:p>
              <a:pPr>
                <a:defRPr/>
              </a:pPr>
              <a:r>
                <a:rPr lang="zh-CN" altLang="en-US" b="1" dirty="0">
                  <a:solidFill>
                    <a:srgbClr val="FF0000"/>
                  </a:solidFill>
                  <a:latin typeface="黑体" pitchFamily="2" charset="-122"/>
                  <a:ea typeface="黑体" pitchFamily="2" charset="-122"/>
                </a:rPr>
                <a:t>服务提供商</a:t>
              </a:r>
            </a:p>
          </p:txBody>
        </p:sp>
      </p:grpSp>
      <p:grpSp>
        <p:nvGrpSpPr>
          <p:cNvPr id="15" name="Group 48"/>
          <p:cNvGrpSpPr>
            <a:grpSpLocks/>
          </p:cNvGrpSpPr>
          <p:nvPr>
            <p:custDataLst>
              <p:tags r:id="rId7"/>
            </p:custDataLst>
          </p:nvPr>
        </p:nvGrpSpPr>
        <p:grpSpPr bwMode="auto">
          <a:xfrm>
            <a:off x="3571875" y="3143250"/>
            <a:ext cx="2286000" cy="1928813"/>
            <a:chOff x="3571868" y="3143248"/>
            <a:chExt cx="2286016" cy="1928826"/>
          </a:xfrm>
        </p:grpSpPr>
        <p:sp>
          <p:nvSpPr>
            <p:cNvPr id="22551" name="Oval 37"/>
            <p:cNvSpPr>
              <a:spLocks noChangeArrowheads="1"/>
            </p:cNvSpPr>
            <p:nvPr>
              <p:custDataLst>
                <p:tags r:id="rId20"/>
              </p:custDataLst>
            </p:nvPr>
          </p:nvSpPr>
          <p:spPr bwMode="auto">
            <a:xfrm>
              <a:off x="3643306" y="3143248"/>
              <a:ext cx="2000264" cy="1928826"/>
            </a:xfrm>
            <a:prstGeom prst="ellipse">
              <a:avLst/>
            </a:prstGeom>
            <a:solidFill>
              <a:srgbClr val="CCFFFF">
                <a:alpha val="50195"/>
              </a:srgbClr>
            </a:solidFill>
            <a:ln w="9525" algn="ctr">
              <a:solidFill>
                <a:schemeClr val="tx1"/>
              </a:solidFill>
              <a:round/>
              <a:headEnd/>
              <a:tailEnd/>
            </a:ln>
          </p:spPr>
          <p:txBody>
            <a:bodyPr/>
            <a:lstStyle/>
            <a:p>
              <a:endParaRPr lang="zh-CN" altLang="en-US"/>
            </a:p>
          </p:txBody>
        </p:sp>
        <p:pic>
          <p:nvPicPr>
            <p:cNvPr id="22552" name="Picture 34" descr="http://www.digitalchina.com/Includes/Images/default/compary_logo1.gif"/>
            <p:cNvPicPr>
              <a:picLocks noChangeAspect="1" noChangeArrowheads="1"/>
            </p:cNvPicPr>
            <p:nvPr>
              <p:custDataLst>
                <p:tags r:id="rId21"/>
              </p:custDataLst>
            </p:nvPr>
          </p:nvPicPr>
          <p:blipFill>
            <a:blip r:embed="rId58" cstate="print"/>
            <a:srcRect/>
            <a:stretch>
              <a:fillRect/>
            </a:stretch>
          </p:blipFill>
          <p:spPr bwMode="auto">
            <a:xfrm>
              <a:off x="4572000" y="4143380"/>
              <a:ext cx="1285884" cy="485240"/>
            </a:xfrm>
            <a:prstGeom prst="rect">
              <a:avLst/>
            </a:prstGeom>
            <a:noFill/>
            <a:ln w="9525">
              <a:noFill/>
              <a:miter lim="800000"/>
              <a:headEnd/>
              <a:tailEnd/>
            </a:ln>
          </p:spPr>
        </p:pic>
        <p:sp>
          <p:nvSpPr>
            <p:cNvPr id="44" name="TextBox 43"/>
            <p:cNvSpPr txBox="1"/>
            <p:nvPr>
              <p:custDataLst>
                <p:tags r:id="rId22"/>
              </p:custDataLst>
            </p:nvPr>
          </p:nvSpPr>
          <p:spPr>
            <a:xfrm>
              <a:off x="3571868" y="3571876"/>
              <a:ext cx="1114408" cy="369332"/>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spAutoFit/>
            </a:bodyPr>
            <a:lstStyle/>
            <a:p>
              <a:pPr>
                <a:defRPr/>
              </a:pPr>
              <a:r>
                <a:rPr lang="zh-CN" altLang="en-US" b="1" dirty="0">
                  <a:solidFill>
                    <a:srgbClr val="FF0000"/>
                  </a:solidFill>
                  <a:latin typeface="黑体" pitchFamily="2" charset="-122"/>
                  <a:ea typeface="黑体" pitchFamily="2" charset="-122"/>
                </a:rPr>
                <a:t>系统集成</a:t>
              </a:r>
            </a:p>
          </p:txBody>
        </p:sp>
      </p:grpSp>
      <p:grpSp>
        <p:nvGrpSpPr>
          <p:cNvPr id="16" name="Group 50"/>
          <p:cNvGrpSpPr>
            <a:grpSpLocks/>
          </p:cNvGrpSpPr>
          <p:nvPr>
            <p:custDataLst>
              <p:tags r:id="rId8"/>
            </p:custDataLst>
          </p:nvPr>
        </p:nvGrpSpPr>
        <p:grpSpPr bwMode="auto">
          <a:xfrm>
            <a:off x="4500563" y="1285875"/>
            <a:ext cx="3714750" cy="2928938"/>
            <a:chOff x="4500562" y="1285860"/>
            <a:chExt cx="3714776" cy="2928958"/>
          </a:xfrm>
        </p:grpSpPr>
        <p:sp>
          <p:nvSpPr>
            <p:cNvPr id="22538" name="Oval 12"/>
            <p:cNvSpPr>
              <a:spLocks noChangeArrowheads="1"/>
            </p:cNvSpPr>
            <p:nvPr>
              <p:custDataLst>
                <p:tags r:id="rId11"/>
              </p:custDataLst>
            </p:nvPr>
          </p:nvSpPr>
          <p:spPr bwMode="auto">
            <a:xfrm>
              <a:off x="4500562" y="1366822"/>
              <a:ext cx="3714776" cy="2847996"/>
            </a:xfrm>
            <a:prstGeom prst="ellipse">
              <a:avLst/>
            </a:prstGeom>
            <a:solidFill>
              <a:srgbClr val="FFFF00">
                <a:alpha val="50195"/>
              </a:srgbClr>
            </a:solidFill>
            <a:ln w="9525" algn="ctr">
              <a:solidFill>
                <a:schemeClr val="tx1"/>
              </a:solidFill>
              <a:round/>
              <a:headEnd/>
              <a:tailEnd/>
            </a:ln>
          </p:spPr>
          <p:txBody>
            <a:bodyPr/>
            <a:lstStyle/>
            <a:p>
              <a:endParaRPr lang="zh-CN" altLang="en-US">
                <a:solidFill>
                  <a:srgbClr val="CCFFFF"/>
                </a:solidFill>
              </a:endParaRPr>
            </a:p>
          </p:txBody>
        </p:sp>
        <p:pic>
          <p:nvPicPr>
            <p:cNvPr id="22539" name="Picture 4" descr="HP.com 主页"/>
            <p:cNvPicPr>
              <a:picLocks noChangeAspect="1" noChangeArrowheads="1"/>
            </p:cNvPicPr>
            <p:nvPr>
              <p:custDataLst>
                <p:tags r:id="rId12"/>
              </p:custDataLst>
            </p:nvPr>
          </p:nvPicPr>
          <p:blipFill>
            <a:blip r:embed="rId59" cstate="print"/>
            <a:srcRect/>
            <a:stretch>
              <a:fillRect/>
            </a:stretch>
          </p:blipFill>
          <p:spPr bwMode="auto">
            <a:xfrm>
              <a:off x="5037758" y="2399641"/>
              <a:ext cx="476250" cy="457200"/>
            </a:xfrm>
            <a:prstGeom prst="rect">
              <a:avLst/>
            </a:prstGeom>
            <a:noFill/>
            <a:ln w="9525">
              <a:noFill/>
              <a:miter lim="800000"/>
              <a:headEnd/>
              <a:tailEnd/>
            </a:ln>
          </p:spPr>
        </p:pic>
        <p:pic>
          <p:nvPicPr>
            <p:cNvPr id="22540" name="Picture 6" descr="http://www.lenovo.com/i/v15/t/lenovo-mast-logo.gif"/>
            <p:cNvPicPr>
              <a:picLocks noChangeAspect="1" noChangeArrowheads="1"/>
            </p:cNvPicPr>
            <p:nvPr>
              <p:custDataLst>
                <p:tags r:id="rId13"/>
              </p:custDataLst>
            </p:nvPr>
          </p:nvPicPr>
          <p:blipFill>
            <a:blip r:embed="rId60" cstate="print"/>
            <a:srcRect/>
            <a:stretch>
              <a:fillRect/>
            </a:stretch>
          </p:blipFill>
          <p:spPr bwMode="auto">
            <a:xfrm>
              <a:off x="5628776" y="2885118"/>
              <a:ext cx="1203363" cy="389661"/>
            </a:xfrm>
            <a:prstGeom prst="rect">
              <a:avLst/>
            </a:prstGeom>
            <a:noFill/>
            <a:ln w="9525">
              <a:noFill/>
              <a:miter lim="800000"/>
              <a:headEnd/>
              <a:tailEnd/>
            </a:ln>
          </p:spPr>
        </p:pic>
        <p:pic>
          <p:nvPicPr>
            <p:cNvPr id="22541" name="Picture 20" descr="Dell">
              <a:hlinkClick r:id="rId61"/>
            </p:cNvPr>
            <p:cNvPicPr>
              <a:picLocks noChangeAspect="1" noChangeArrowheads="1"/>
            </p:cNvPicPr>
            <p:nvPr>
              <p:custDataLst>
                <p:tags r:id="rId14"/>
              </p:custDataLst>
            </p:nvPr>
          </p:nvPicPr>
          <p:blipFill>
            <a:blip r:embed="rId62" cstate="print"/>
            <a:srcRect/>
            <a:stretch>
              <a:fillRect/>
            </a:stretch>
          </p:blipFill>
          <p:spPr bwMode="auto">
            <a:xfrm>
              <a:off x="6997099" y="1882252"/>
              <a:ext cx="581025" cy="581026"/>
            </a:xfrm>
            <a:prstGeom prst="rect">
              <a:avLst/>
            </a:prstGeom>
            <a:noFill/>
            <a:ln w="9525">
              <a:noFill/>
              <a:miter lim="800000"/>
              <a:headEnd/>
              <a:tailEnd/>
            </a:ln>
          </p:spPr>
        </p:pic>
        <p:grpSp>
          <p:nvGrpSpPr>
            <p:cNvPr id="22542" name="Group 38"/>
            <p:cNvGrpSpPr>
              <a:grpSpLocks/>
            </p:cNvGrpSpPr>
            <p:nvPr/>
          </p:nvGrpSpPr>
          <p:grpSpPr bwMode="auto">
            <a:xfrm>
              <a:off x="4500562" y="3214686"/>
              <a:ext cx="1071570" cy="500066"/>
              <a:chOff x="5929322" y="2714620"/>
              <a:chExt cx="1071570" cy="500066"/>
            </a:xfrm>
          </p:grpSpPr>
          <p:sp>
            <p:nvSpPr>
              <p:cNvPr id="22549" name="Rectangle 17"/>
              <p:cNvSpPr>
                <a:spLocks noChangeArrowheads="1"/>
              </p:cNvSpPr>
              <p:nvPr>
                <p:custDataLst>
                  <p:tags r:id="rId18"/>
                </p:custDataLst>
              </p:nvPr>
            </p:nvSpPr>
            <p:spPr bwMode="auto">
              <a:xfrm>
                <a:off x="5929322" y="2714620"/>
                <a:ext cx="1071570" cy="500066"/>
              </a:xfrm>
              <a:prstGeom prst="rect">
                <a:avLst/>
              </a:prstGeom>
              <a:solidFill>
                <a:schemeClr val="accent1"/>
              </a:solidFill>
              <a:ln w="9525" algn="ctr">
                <a:solidFill>
                  <a:schemeClr val="tx1"/>
                </a:solidFill>
                <a:round/>
                <a:headEnd/>
                <a:tailEnd/>
              </a:ln>
            </p:spPr>
            <p:txBody>
              <a:bodyPr/>
              <a:lstStyle/>
              <a:p>
                <a:endParaRPr lang="zh-CN" altLang="en-US"/>
              </a:p>
            </p:txBody>
          </p:sp>
          <p:pic>
            <p:nvPicPr>
              <p:cNvPr id="22550" name="Picture 8" descr="IBM®"/>
              <p:cNvPicPr>
                <a:picLocks noChangeAspect="1" noChangeArrowheads="1"/>
              </p:cNvPicPr>
              <p:nvPr>
                <p:custDataLst>
                  <p:tags r:id="rId19"/>
                </p:custDataLst>
              </p:nvPr>
            </p:nvPicPr>
            <p:blipFill>
              <a:blip r:embed="rId63" cstate="print"/>
              <a:srcRect/>
              <a:stretch>
                <a:fillRect/>
              </a:stretch>
            </p:blipFill>
            <p:spPr bwMode="auto">
              <a:xfrm>
                <a:off x="5929322" y="2714620"/>
                <a:ext cx="1047750" cy="476250"/>
              </a:xfrm>
              <a:prstGeom prst="rect">
                <a:avLst/>
              </a:prstGeom>
              <a:noFill/>
              <a:ln w="9525">
                <a:noFill/>
                <a:miter lim="800000"/>
                <a:headEnd/>
                <a:tailEnd/>
              </a:ln>
            </p:spPr>
          </p:pic>
        </p:grpSp>
        <p:sp>
          <p:nvSpPr>
            <p:cNvPr id="41" name="TextBox 40"/>
            <p:cNvSpPr txBox="1"/>
            <p:nvPr>
              <p:custDataLst>
                <p:tags r:id="rId15"/>
              </p:custDataLst>
            </p:nvPr>
          </p:nvSpPr>
          <p:spPr>
            <a:xfrm>
              <a:off x="5429256" y="1285860"/>
              <a:ext cx="1463862" cy="369332"/>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spAutoFit/>
            </a:bodyPr>
            <a:lstStyle/>
            <a:p>
              <a:pPr>
                <a:defRPr/>
              </a:pPr>
              <a:r>
                <a:rPr lang="zh-CN" altLang="en-US" b="1" dirty="0">
                  <a:solidFill>
                    <a:srgbClr val="FF0000"/>
                  </a:solidFill>
                  <a:latin typeface="黑体" pitchFamily="2" charset="-122"/>
                  <a:ea typeface="黑体" pitchFamily="2" charset="-122"/>
                </a:rPr>
                <a:t>端系统</a:t>
              </a:r>
              <a:r>
                <a:rPr lang="en-US" altLang="zh-CN" b="1" dirty="0">
                  <a:solidFill>
                    <a:srgbClr val="FF0000"/>
                  </a:solidFill>
                  <a:latin typeface="黑体" pitchFamily="2" charset="-122"/>
                  <a:ea typeface="黑体" pitchFamily="2" charset="-122"/>
                </a:rPr>
                <a:t>/</a:t>
              </a:r>
              <a:r>
                <a:rPr lang="zh-CN" altLang="en-US" b="1" dirty="0">
                  <a:solidFill>
                    <a:srgbClr val="FF0000"/>
                  </a:solidFill>
                  <a:latin typeface="黑体" pitchFamily="2" charset="-122"/>
                  <a:ea typeface="黑体" pitchFamily="2" charset="-122"/>
                </a:rPr>
                <a:t>软件</a:t>
              </a:r>
            </a:p>
          </p:txBody>
        </p:sp>
        <p:grpSp>
          <p:nvGrpSpPr>
            <p:cNvPr id="22546" name="Group 49"/>
            <p:cNvGrpSpPr>
              <a:grpSpLocks/>
            </p:cNvGrpSpPr>
            <p:nvPr/>
          </p:nvGrpSpPr>
          <p:grpSpPr bwMode="auto">
            <a:xfrm>
              <a:off x="5786446" y="3500438"/>
              <a:ext cx="1643074" cy="357190"/>
              <a:chOff x="5786446" y="3500438"/>
              <a:chExt cx="1643074" cy="357190"/>
            </a:xfrm>
          </p:grpSpPr>
          <p:sp>
            <p:nvSpPr>
              <p:cNvPr id="22547" name="Rectangle 19"/>
              <p:cNvSpPr>
                <a:spLocks noChangeArrowheads="1"/>
              </p:cNvSpPr>
              <p:nvPr>
                <p:custDataLst>
                  <p:tags r:id="rId16"/>
                </p:custDataLst>
              </p:nvPr>
            </p:nvSpPr>
            <p:spPr bwMode="auto">
              <a:xfrm>
                <a:off x="5786446" y="3500438"/>
                <a:ext cx="1643074" cy="357190"/>
              </a:xfrm>
              <a:prstGeom prst="rect">
                <a:avLst/>
              </a:prstGeom>
              <a:solidFill>
                <a:srgbClr val="3399FF"/>
              </a:solidFill>
              <a:ln w="9525" algn="ctr">
                <a:solidFill>
                  <a:schemeClr val="tx1"/>
                </a:solidFill>
                <a:round/>
                <a:headEnd/>
                <a:tailEnd/>
              </a:ln>
            </p:spPr>
            <p:txBody>
              <a:bodyPr/>
              <a:lstStyle/>
              <a:p>
                <a:endParaRPr lang="zh-CN" altLang="en-US"/>
              </a:p>
            </p:txBody>
          </p:sp>
          <p:pic>
            <p:nvPicPr>
              <p:cNvPr id="22548" name="Picture 10" descr="Microsoft"/>
              <p:cNvPicPr>
                <a:picLocks noChangeAspect="1" noChangeArrowheads="1"/>
              </p:cNvPicPr>
              <p:nvPr>
                <p:custDataLst>
                  <p:tags r:id="rId17"/>
                </p:custDataLst>
              </p:nvPr>
            </p:nvPicPr>
            <p:blipFill>
              <a:blip r:embed="rId64" cstate="print"/>
              <a:srcRect/>
              <a:stretch>
                <a:fillRect/>
              </a:stretch>
            </p:blipFill>
            <p:spPr bwMode="auto">
              <a:xfrm>
                <a:off x="6000760" y="3571876"/>
                <a:ext cx="1257300" cy="238125"/>
              </a:xfrm>
              <a:prstGeom prst="rect">
                <a:avLst/>
              </a:prstGeom>
              <a:noFill/>
              <a:ln w="9525">
                <a:noFill/>
                <a:miter lim="800000"/>
                <a:headEnd/>
                <a:tailEnd/>
              </a:ln>
            </p:spPr>
          </p:pic>
        </p:grpSp>
      </p:grpSp>
      <p:sp>
        <p:nvSpPr>
          <p:cNvPr id="46" name="TextBox 45"/>
          <p:cNvSpPr txBox="1"/>
          <p:nvPr/>
        </p:nvSpPr>
        <p:spPr>
          <a:xfrm>
            <a:off x="6156176" y="5651956"/>
            <a:ext cx="1107996" cy="369332"/>
          </a:xfrm>
          <a:prstGeom prst="rect">
            <a:avLst/>
          </a:prstGeom>
          <a:noFill/>
        </p:spPr>
        <p:txBody>
          <a:bodyPr wrap="none" rtlCol="0">
            <a:spAutoFit/>
          </a:bodyPr>
          <a:lstStyle/>
          <a:p>
            <a:r>
              <a:rPr lang="zh-CN" altLang="en-US" dirty="0"/>
              <a:t>中国联通</a:t>
            </a:r>
          </a:p>
        </p:txBody>
      </p:sp>
      <p:sp>
        <p:nvSpPr>
          <p:cNvPr id="48" name="TextBox 47"/>
          <p:cNvSpPr txBox="1"/>
          <p:nvPr/>
        </p:nvSpPr>
        <p:spPr>
          <a:xfrm>
            <a:off x="5148064" y="4797152"/>
            <a:ext cx="1107996" cy="369332"/>
          </a:xfrm>
          <a:prstGeom prst="rect">
            <a:avLst/>
          </a:prstGeom>
          <a:noFill/>
        </p:spPr>
        <p:txBody>
          <a:bodyPr wrap="none" rtlCol="0">
            <a:spAutoFit/>
          </a:bodyPr>
          <a:lstStyle/>
          <a:p>
            <a:r>
              <a:rPr lang="zh-CN" altLang="en-US" dirty="0"/>
              <a:t>中国移动</a:t>
            </a:r>
          </a:p>
        </p:txBody>
      </p:sp>
      <p:sp>
        <p:nvSpPr>
          <p:cNvPr id="53" name="椭圆 52"/>
          <p:cNvSpPr/>
          <p:nvPr/>
        </p:nvSpPr>
        <p:spPr>
          <a:xfrm>
            <a:off x="4572000" y="5517232"/>
            <a:ext cx="1800200" cy="1340768"/>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4" name="TextBox 53"/>
          <p:cNvSpPr txBox="1"/>
          <p:nvPr>
            <p:custDataLst>
              <p:tags r:id="rId9"/>
            </p:custDataLst>
          </p:nvPr>
        </p:nvSpPr>
        <p:spPr bwMode="auto">
          <a:xfrm>
            <a:off x="4139952" y="6453336"/>
            <a:ext cx="1346844" cy="369332"/>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spAutoFit/>
          </a:bodyPr>
          <a:lstStyle/>
          <a:p>
            <a:pPr>
              <a:defRPr/>
            </a:pPr>
            <a:r>
              <a:rPr lang="zh-CN" altLang="en-US" b="1" dirty="0">
                <a:solidFill>
                  <a:srgbClr val="FF0000"/>
                </a:solidFill>
                <a:latin typeface="黑体" pitchFamily="2" charset="-122"/>
                <a:ea typeface="黑体" pitchFamily="2" charset="-122"/>
              </a:rPr>
              <a:t>内容提供商</a:t>
            </a:r>
          </a:p>
        </p:txBody>
      </p:sp>
      <p:pic>
        <p:nvPicPr>
          <p:cNvPr id="55" name="Picture 9" descr="Huawei">
            <a:extLst>
              <a:ext uri="{FF2B5EF4-FFF2-40B4-BE49-F238E27FC236}">
                <a16:creationId xmlns:a16="http://schemas.microsoft.com/office/drawing/2014/main" id="{3B529E38-B8C0-4A13-9880-CB8A2218BC83}"/>
              </a:ext>
            </a:extLst>
          </p:cNvPr>
          <p:cNvPicPr>
            <a:picLocks noChangeAspect="1" noChangeArrowheads="1"/>
          </p:cNvPicPr>
          <p:nvPr>
            <p:custDataLst>
              <p:tags r:id="rId10"/>
            </p:custDataLst>
          </p:nvPr>
        </p:nvPicPr>
        <p:blipFill>
          <a:blip r:embed="rId45" cstate="print"/>
          <a:srcRect/>
          <a:stretch>
            <a:fillRect/>
          </a:stretch>
        </p:blipFill>
        <p:spPr bwMode="auto">
          <a:xfrm>
            <a:off x="5833188" y="1831591"/>
            <a:ext cx="720012" cy="720012"/>
          </a:xfrm>
          <a:prstGeom prst="rect">
            <a:avLst/>
          </a:prstGeom>
          <a:noFill/>
          <a:ln w="9525">
            <a:noFill/>
            <a:miter lim="800000"/>
            <a:headEnd/>
            <a:tailEnd/>
          </a:ln>
        </p:spPr>
      </p:pic>
      <p:pic>
        <p:nvPicPr>
          <p:cNvPr id="4" name="图片 3">
            <a:extLst>
              <a:ext uri="{FF2B5EF4-FFF2-40B4-BE49-F238E27FC236}">
                <a16:creationId xmlns:a16="http://schemas.microsoft.com/office/drawing/2014/main" id="{220EFECF-090C-49F9-A7AA-56AAA14364DC}"/>
              </a:ext>
            </a:extLst>
          </p:cNvPr>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7149679" y="2735452"/>
            <a:ext cx="810651" cy="508169"/>
          </a:xfrm>
          <a:prstGeom prst="rect">
            <a:avLst/>
          </a:prstGeom>
        </p:spPr>
      </p:pic>
      <p:sp>
        <p:nvSpPr>
          <p:cNvPr id="56" name="TextBox 45">
            <a:extLst>
              <a:ext uri="{FF2B5EF4-FFF2-40B4-BE49-F238E27FC236}">
                <a16:creationId xmlns:a16="http://schemas.microsoft.com/office/drawing/2014/main" id="{EB3CA27B-BD6C-43CF-90E3-0F25416F6FD2}"/>
              </a:ext>
            </a:extLst>
          </p:cNvPr>
          <p:cNvSpPr txBox="1"/>
          <p:nvPr/>
        </p:nvSpPr>
        <p:spPr>
          <a:xfrm>
            <a:off x="6776384" y="5255415"/>
            <a:ext cx="1107996" cy="369332"/>
          </a:xfrm>
          <a:prstGeom prst="rect">
            <a:avLst/>
          </a:prstGeom>
          <a:noFill/>
        </p:spPr>
        <p:txBody>
          <a:bodyPr wrap="none" rtlCol="0">
            <a:spAutoFit/>
          </a:bodyPr>
          <a:lstStyle/>
          <a:p>
            <a:r>
              <a:rPr lang="zh-CN" altLang="en-US" dirty="0"/>
              <a:t>中国广电</a:t>
            </a:r>
          </a:p>
        </p:txBody>
      </p:sp>
    </p:spTree>
    <p:extLst>
      <p:ext uri="{BB962C8B-B14F-4D97-AF65-F5344CB8AC3E}">
        <p14:creationId xmlns:p14="http://schemas.microsoft.com/office/powerpoint/2010/main" val="2191883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0" name="Rectangle 2"/>
          <p:cNvSpPr>
            <a:spLocks noGrp="1" noChangeArrowheads="1"/>
          </p:cNvSpPr>
          <p:nvPr>
            <p:ph type="title"/>
            <p:custDataLst>
              <p:tags r:id="rId1"/>
            </p:custDataLst>
          </p:nvPr>
        </p:nvSpPr>
        <p:spPr/>
        <p:txBody>
          <a:bodyPr/>
          <a:lstStyle/>
          <a:p>
            <a:pPr eaLnBrk="1" hangingPunct="1"/>
            <a:r>
              <a:rPr lang="zh-CN" altLang="en-US" sz="4000" dirty="0"/>
              <a:t>什么是因特网？</a:t>
            </a:r>
            <a:r>
              <a:rPr lang="zh-CN" altLang="en-US" sz="3200" dirty="0"/>
              <a:t>构成细节描述</a:t>
            </a:r>
            <a:endParaRPr lang="zh-CN" altLang="en-US" sz="4000" dirty="0"/>
          </a:p>
        </p:txBody>
      </p:sp>
      <p:sp>
        <p:nvSpPr>
          <p:cNvPr id="2071" name="Rectangle 3"/>
          <p:cNvSpPr>
            <a:spLocks noGrp="1" noChangeArrowheads="1"/>
          </p:cNvSpPr>
          <p:nvPr>
            <p:ph idx="1"/>
            <p:custDataLst>
              <p:tags r:id="rId2"/>
            </p:custDataLst>
          </p:nvPr>
        </p:nvSpPr>
        <p:spPr>
          <a:xfrm>
            <a:off x="457200" y="1412776"/>
            <a:ext cx="4402832" cy="4713387"/>
          </a:xfrm>
        </p:spPr>
        <p:txBody>
          <a:bodyPr>
            <a:noAutofit/>
          </a:bodyPr>
          <a:lstStyle/>
          <a:p>
            <a:pPr eaLnBrk="1" hangingPunct="1"/>
            <a:r>
              <a:rPr lang="zh-CN" altLang="en-US" sz="2400" b="1" dirty="0">
                <a:solidFill>
                  <a:srgbClr val="FF0000"/>
                </a:solidFill>
              </a:rPr>
              <a:t>协议</a:t>
            </a:r>
            <a:r>
              <a:rPr lang="en-US" altLang="zh-CN" sz="2400" b="1" dirty="0">
                <a:solidFill>
                  <a:srgbClr val="FF0000"/>
                </a:solidFill>
              </a:rPr>
              <a:t>:</a:t>
            </a:r>
            <a:r>
              <a:rPr lang="en-US" altLang="zh-CN" sz="2400" dirty="0">
                <a:solidFill>
                  <a:srgbClr val="FF0000"/>
                </a:solidFill>
              </a:rPr>
              <a:t> </a:t>
            </a:r>
            <a:r>
              <a:rPr lang="zh-CN" altLang="en-US" sz="2400" dirty="0"/>
              <a:t>控制报文的发送、接收</a:t>
            </a:r>
          </a:p>
          <a:p>
            <a:pPr lvl="1" eaLnBrk="1" hangingPunct="1"/>
            <a:r>
              <a:rPr lang="zh-CN" altLang="en-US" sz="2200" dirty="0"/>
              <a:t>例如 </a:t>
            </a:r>
            <a:r>
              <a:rPr lang="en-US" altLang="zh-CN" sz="2200" dirty="0"/>
              <a:t>TCP, IP, HTTP, FTP,  PPP</a:t>
            </a:r>
          </a:p>
          <a:p>
            <a:pPr eaLnBrk="1" hangingPunct="1"/>
            <a:r>
              <a:rPr lang="zh-CN" altLang="en-US" sz="2400" b="1" dirty="0">
                <a:solidFill>
                  <a:srgbClr val="FF0000"/>
                </a:solidFill>
              </a:rPr>
              <a:t>因特网：“网络之网络”</a:t>
            </a:r>
          </a:p>
          <a:p>
            <a:pPr lvl="1" eaLnBrk="1" hangingPunct="1"/>
            <a:r>
              <a:rPr lang="zh-CN" altLang="en-US" sz="2200" dirty="0"/>
              <a:t>松散的层次结构</a:t>
            </a:r>
          </a:p>
          <a:p>
            <a:pPr lvl="1" eaLnBrk="1" hangingPunct="1"/>
            <a:r>
              <a:rPr lang="zh-CN" altLang="en-US" sz="2200" dirty="0"/>
              <a:t>公用因特网</a:t>
            </a:r>
            <a:r>
              <a:rPr lang="en-US" altLang="zh-CN" sz="2200" dirty="0"/>
              <a:t>internet vs. </a:t>
            </a:r>
            <a:r>
              <a:rPr lang="zh-CN" altLang="en-US" sz="2200" dirty="0"/>
              <a:t>私用内联网</a:t>
            </a:r>
            <a:r>
              <a:rPr lang="en-US" altLang="zh-CN" sz="2200" dirty="0"/>
              <a:t>intranet</a:t>
            </a:r>
          </a:p>
          <a:p>
            <a:pPr lvl="1" eaLnBrk="1" hangingPunct="1"/>
            <a:r>
              <a:rPr lang="zh-CN" altLang="en-US" sz="2200" dirty="0"/>
              <a:t>互联的</a:t>
            </a:r>
            <a:r>
              <a:rPr lang="en-US" altLang="zh-CN" sz="2200" dirty="0"/>
              <a:t>ISP</a:t>
            </a:r>
          </a:p>
          <a:p>
            <a:pPr eaLnBrk="1" hangingPunct="1"/>
            <a:r>
              <a:rPr lang="zh-CN" altLang="en-US" sz="2400" b="1" dirty="0">
                <a:solidFill>
                  <a:srgbClr val="FF0000"/>
                </a:solidFill>
              </a:rPr>
              <a:t>因特网标准</a:t>
            </a:r>
          </a:p>
          <a:p>
            <a:pPr lvl="1" eaLnBrk="1" hangingPunct="1"/>
            <a:r>
              <a:rPr lang="en-US" altLang="zh-CN" sz="2200" dirty="0"/>
              <a:t>RFC: Request for comments</a:t>
            </a:r>
          </a:p>
          <a:p>
            <a:pPr lvl="1" eaLnBrk="1" hangingPunct="1"/>
            <a:r>
              <a:rPr lang="en-US" altLang="zh-CN" sz="2200" dirty="0"/>
              <a:t>IETF: </a:t>
            </a:r>
            <a:r>
              <a:rPr lang="zh-CN" altLang="en-US" sz="2200" dirty="0"/>
              <a:t>因特网工程任务组</a:t>
            </a:r>
            <a:r>
              <a:rPr lang="en-US" altLang="zh-CN" sz="2200" dirty="0"/>
              <a:t>Internet Engineering Task Force</a:t>
            </a:r>
          </a:p>
        </p:txBody>
      </p:sp>
      <p:sp>
        <p:nvSpPr>
          <p:cNvPr id="2069" name="日期占位符 6"/>
          <p:cNvSpPr>
            <a:spLocks noGrp="1"/>
          </p:cNvSpPr>
          <p:nvPr>
            <p:ph type="dt" sz="half" idx="10"/>
            <p:custDataLst>
              <p:tags r:id="rId3"/>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2068" name="灯片编号占位符 5"/>
          <p:cNvSpPr>
            <a:spLocks noGrp="1"/>
          </p:cNvSpPr>
          <p:nvPr>
            <p:ph type="sldNum" sz="quarter" idx="12"/>
            <p:custDataLst>
              <p:tags r:id="rId4"/>
            </p:custDataLst>
          </p:nvPr>
        </p:nvSpPr>
        <p:spPr>
          <a:noFill/>
        </p:spPr>
        <p:txBody>
          <a:bodyPr/>
          <a:lstStyle/>
          <a:p>
            <a:fld id="{11A8C4AE-DEED-47AE-9A81-57E1066D79E3}" type="slidenum">
              <a:rPr lang="en-US" altLang="zh-CN" smtClean="0"/>
              <a:pPr/>
              <a:t>31</a:t>
            </a:fld>
            <a:endParaRPr lang="en-US" altLang="zh-CN"/>
          </a:p>
        </p:txBody>
      </p:sp>
      <p:sp>
        <p:nvSpPr>
          <p:cNvPr id="2" name="动作按钮: 后退或前一项 1">
            <a:hlinkClick r:id="rId8" action="ppaction://hlinksldjump" highlightClick="1"/>
          </p:cNvPr>
          <p:cNvSpPr/>
          <p:nvPr>
            <p:custDataLst>
              <p:tags r:id="rId5"/>
            </p:custDataLst>
          </p:nvPr>
        </p:nvSpPr>
        <p:spPr>
          <a:xfrm>
            <a:off x="467544" y="6090928"/>
            <a:ext cx="216024" cy="218392"/>
          </a:xfrm>
          <a:prstGeom prst="actionButtonBackPreviou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363" name="Group 2">
            <a:extLst>
              <a:ext uri="{FF2B5EF4-FFF2-40B4-BE49-F238E27FC236}">
                <a16:creationId xmlns:a16="http://schemas.microsoft.com/office/drawing/2014/main" id="{7413657F-AC17-4264-9D61-1757CD0E3659}"/>
              </a:ext>
            </a:extLst>
          </p:cNvPr>
          <p:cNvGrpSpPr>
            <a:grpSpLocks/>
          </p:cNvGrpSpPr>
          <p:nvPr/>
        </p:nvGrpSpPr>
        <p:grpSpPr bwMode="auto">
          <a:xfrm>
            <a:off x="5004048" y="1587756"/>
            <a:ext cx="3551237" cy="4612368"/>
            <a:chOff x="5202238" y="1384300"/>
            <a:chExt cx="3551237" cy="4612368"/>
          </a:xfrm>
        </p:grpSpPr>
        <p:sp>
          <p:nvSpPr>
            <p:cNvPr id="364" name="Freeform 416">
              <a:extLst>
                <a:ext uri="{FF2B5EF4-FFF2-40B4-BE49-F238E27FC236}">
                  <a16:creationId xmlns:a16="http://schemas.microsoft.com/office/drawing/2014/main" id="{E0F062CF-37AC-4693-9404-4B52808C024E}"/>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5" name="Freeform 415">
              <a:extLst>
                <a:ext uri="{FF2B5EF4-FFF2-40B4-BE49-F238E27FC236}">
                  <a16:creationId xmlns:a16="http://schemas.microsoft.com/office/drawing/2014/main" id="{9F834C11-3DE0-4A00-8887-C88449838C3A}"/>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 name="Freeform 665">
              <a:extLst>
                <a:ext uri="{FF2B5EF4-FFF2-40B4-BE49-F238E27FC236}">
                  <a16:creationId xmlns:a16="http://schemas.microsoft.com/office/drawing/2014/main" id="{7DF303D2-E315-413B-A125-030E2A2C2EAB}"/>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67" name="Group 666">
              <a:extLst>
                <a:ext uri="{FF2B5EF4-FFF2-40B4-BE49-F238E27FC236}">
                  <a16:creationId xmlns:a16="http://schemas.microsoft.com/office/drawing/2014/main" id="{D6A78F94-1CB3-45A5-82AA-122EC72028F2}"/>
                </a:ext>
              </a:extLst>
            </p:cNvPr>
            <p:cNvGrpSpPr>
              <a:grpSpLocks/>
            </p:cNvGrpSpPr>
            <p:nvPr/>
          </p:nvGrpSpPr>
          <p:grpSpPr bwMode="auto">
            <a:xfrm>
              <a:off x="5329977" y="2980450"/>
              <a:ext cx="1458912" cy="933450"/>
              <a:chOff x="2889" y="1631"/>
              <a:chExt cx="980" cy="743"/>
            </a:xfrm>
          </p:grpSpPr>
          <p:sp>
            <p:nvSpPr>
              <p:cNvPr id="1330" name="Rectangle 667">
                <a:extLst>
                  <a:ext uri="{FF2B5EF4-FFF2-40B4-BE49-F238E27FC236}">
                    <a16:creationId xmlns:a16="http://schemas.microsoft.com/office/drawing/2014/main" id="{39AFF7D8-2D70-4E17-8657-035848AB36B2}"/>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31" name="AutoShape 668">
                <a:extLst>
                  <a:ext uri="{FF2B5EF4-FFF2-40B4-BE49-F238E27FC236}">
                    <a16:creationId xmlns:a16="http://schemas.microsoft.com/office/drawing/2014/main" id="{61274F41-A991-46CA-8419-2AF5EE433DEA}"/>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368" name="Freeform 669">
              <a:extLst>
                <a:ext uri="{FF2B5EF4-FFF2-40B4-BE49-F238E27FC236}">
                  <a16:creationId xmlns:a16="http://schemas.microsoft.com/office/drawing/2014/main" id="{D08FF54C-1516-4626-831E-2A39BDA2C2C0}"/>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Line 670">
              <a:extLst>
                <a:ext uri="{FF2B5EF4-FFF2-40B4-BE49-F238E27FC236}">
                  <a16:creationId xmlns:a16="http://schemas.microsoft.com/office/drawing/2014/main" id="{E4B29743-B15D-425E-82D5-63B53346447E}"/>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0" name="Line 671">
              <a:extLst>
                <a:ext uri="{FF2B5EF4-FFF2-40B4-BE49-F238E27FC236}">
                  <a16:creationId xmlns:a16="http://schemas.microsoft.com/office/drawing/2014/main" id="{0ADA3BCC-E887-443A-A78D-649069DDB57D}"/>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1" name="Line 672">
              <a:extLst>
                <a:ext uri="{FF2B5EF4-FFF2-40B4-BE49-F238E27FC236}">
                  <a16:creationId xmlns:a16="http://schemas.microsoft.com/office/drawing/2014/main" id="{05DB0A4C-FC8A-47A9-A162-0288790A7DB7}"/>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2" name="Line 674">
              <a:extLst>
                <a:ext uri="{FF2B5EF4-FFF2-40B4-BE49-F238E27FC236}">
                  <a16:creationId xmlns:a16="http://schemas.microsoft.com/office/drawing/2014/main" id="{C99FF21D-BAAF-4C81-977E-381157428AE1}"/>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3" name="Line 675">
              <a:extLst>
                <a:ext uri="{FF2B5EF4-FFF2-40B4-BE49-F238E27FC236}">
                  <a16:creationId xmlns:a16="http://schemas.microsoft.com/office/drawing/2014/main" id="{B04B33ED-6F1B-4535-9F43-727FD1481433}"/>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4" name="Line 678">
              <a:extLst>
                <a:ext uri="{FF2B5EF4-FFF2-40B4-BE49-F238E27FC236}">
                  <a16:creationId xmlns:a16="http://schemas.microsoft.com/office/drawing/2014/main" id="{83EECA6C-F59B-40A7-8D68-61C67C8E822E}"/>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5" name="Line 679">
              <a:extLst>
                <a:ext uri="{FF2B5EF4-FFF2-40B4-BE49-F238E27FC236}">
                  <a16:creationId xmlns:a16="http://schemas.microsoft.com/office/drawing/2014/main" id="{9C72D8D4-EDCB-417F-A724-47BC67C40D5B}"/>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6" name="Line 680">
              <a:extLst>
                <a:ext uri="{FF2B5EF4-FFF2-40B4-BE49-F238E27FC236}">
                  <a16:creationId xmlns:a16="http://schemas.microsoft.com/office/drawing/2014/main" id="{053023A9-C53C-4D8D-A511-64A16598117C}"/>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7" name="Line 682">
              <a:extLst>
                <a:ext uri="{FF2B5EF4-FFF2-40B4-BE49-F238E27FC236}">
                  <a16:creationId xmlns:a16="http://schemas.microsoft.com/office/drawing/2014/main" id="{42A59CFB-63C4-4707-952F-39EADCD259CC}"/>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8" name="Line 683">
              <a:extLst>
                <a:ext uri="{FF2B5EF4-FFF2-40B4-BE49-F238E27FC236}">
                  <a16:creationId xmlns:a16="http://schemas.microsoft.com/office/drawing/2014/main" id="{C8A09647-A114-4338-8F03-23A7CFD29712}"/>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 name="Picture 684" descr="access_point_stylized_small">
              <a:extLst>
                <a:ext uri="{FF2B5EF4-FFF2-40B4-BE49-F238E27FC236}">
                  <a16:creationId xmlns:a16="http://schemas.microsoft.com/office/drawing/2014/main" id="{AF916D8D-3E23-4D67-AF50-0DE11640C8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 name="Line 685">
              <a:extLst>
                <a:ext uri="{FF2B5EF4-FFF2-40B4-BE49-F238E27FC236}">
                  <a16:creationId xmlns:a16="http://schemas.microsoft.com/office/drawing/2014/main" id="{D569B792-ED7D-46ED-82AF-55422E5936FB}"/>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1" name="Line 686">
              <a:extLst>
                <a:ext uri="{FF2B5EF4-FFF2-40B4-BE49-F238E27FC236}">
                  <a16:creationId xmlns:a16="http://schemas.microsoft.com/office/drawing/2014/main" id="{70C1843A-44F2-441A-96D0-C1FBF792F2A2}"/>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82" name="Picture 708" descr="access_point_stylized_small">
              <a:extLst>
                <a:ext uri="{FF2B5EF4-FFF2-40B4-BE49-F238E27FC236}">
                  <a16:creationId xmlns:a16="http://schemas.microsoft.com/office/drawing/2014/main" id="{CE26A51E-6763-40C2-894D-ADE1FB46EB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 name="Line 711">
              <a:extLst>
                <a:ext uri="{FF2B5EF4-FFF2-40B4-BE49-F238E27FC236}">
                  <a16:creationId xmlns:a16="http://schemas.microsoft.com/office/drawing/2014/main" id="{A3CECD9F-F563-414B-8D72-A2214947AD5D}"/>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 name="Line 712">
              <a:extLst>
                <a:ext uri="{FF2B5EF4-FFF2-40B4-BE49-F238E27FC236}">
                  <a16:creationId xmlns:a16="http://schemas.microsoft.com/office/drawing/2014/main" id="{18EFF3C2-FFB5-4A3C-B19A-E243834BD4DC}"/>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5" name="Line 713">
              <a:extLst>
                <a:ext uri="{FF2B5EF4-FFF2-40B4-BE49-F238E27FC236}">
                  <a16:creationId xmlns:a16="http://schemas.microsoft.com/office/drawing/2014/main" id="{B2669FCE-8CB5-4752-BAD3-0E7CEFDC3FC3}"/>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6" name="Line 714">
              <a:extLst>
                <a:ext uri="{FF2B5EF4-FFF2-40B4-BE49-F238E27FC236}">
                  <a16:creationId xmlns:a16="http://schemas.microsoft.com/office/drawing/2014/main" id="{492B2CD2-966C-4700-AD21-3BF09FEC7B2D}"/>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7" name="Line 715">
              <a:extLst>
                <a:ext uri="{FF2B5EF4-FFF2-40B4-BE49-F238E27FC236}">
                  <a16:creationId xmlns:a16="http://schemas.microsoft.com/office/drawing/2014/main" id="{4E16E917-3DE6-4B5B-97A5-9345EE99D6D1}"/>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8" name="Line 716">
              <a:extLst>
                <a:ext uri="{FF2B5EF4-FFF2-40B4-BE49-F238E27FC236}">
                  <a16:creationId xmlns:a16="http://schemas.microsoft.com/office/drawing/2014/main" id="{300C63FC-EC9E-4B69-9373-EB43252C48FD}"/>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 name="Line 717">
              <a:extLst>
                <a:ext uri="{FF2B5EF4-FFF2-40B4-BE49-F238E27FC236}">
                  <a16:creationId xmlns:a16="http://schemas.microsoft.com/office/drawing/2014/main" id="{5DF0AEA9-26C3-45B2-B9F6-EECD50F8B037}"/>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 name="Line 718">
              <a:extLst>
                <a:ext uri="{FF2B5EF4-FFF2-40B4-BE49-F238E27FC236}">
                  <a16:creationId xmlns:a16="http://schemas.microsoft.com/office/drawing/2014/main" id="{44E95ADF-D30C-4100-98CE-36CD3C4880E0}"/>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1" name="Line 719">
              <a:extLst>
                <a:ext uri="{FF2B5EF4-FFF2-40B4-BE49-F238E27FC236}">
                  <a16:creationId xmlns:a16="http://schemas.microsoft.com/office/drawing/2014/main" id="{60B5EDC9-A677-4482-9316-C722616C5136}"/>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2" name="Line 720">
              <a:extLst>
                <a:ext uri="{FF2B5EF4-FFF2-40B4-BE49-F238E27FC236}">
                  <a16:creationId xmlns:a16="http://schemas.microsoft.com/office/drawing/2014/main" id="{1F9D0E87-9112-4A7D-985C-8F8D550C608F}"/>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3" name="Line 721">
              <a:extLst>
                <a:ext uri="{FF2B5EF4-FFF2-40B4-BE49-F238E27FC236}">
                  <a16:creationId xmlns:a16="http://schemas.microsoft.com/office/drawing/2014/main" id="{E2AE1855-AEE5-43C7-B07E-1CC2DBC7293F}"/>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4" name="Line 722">
              <a:extLst>
                <a:ext uri="{FF2B5EF4-FFF2-40B4-BE49-F238E27FC236}">
                  <a16:creationId xmlns:a16="http://schemas.microsoft.com/office/drawing/2014/main" id="{D0F7DC92-57A8-4594-A283-3B246F1756FB}"/>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5" name="Line 723">
              <a:extLst>
                <a:ext uri="{FF2B5EF4-FFF2-40B4-BE49-F238E27FC236}">
                  <a16:creationId xmlns:a16="http://schemas.microsoft.com/office/drawing/2014/main" id="{36D8C745-33E7-4D38-A745-CF8FDFA4B52E}"/>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6" name="Line 724">
              <a:extLst>
                <a:ext uri="{FF2B5EF4-FFF2-40B4-BE49-F238E27FC236}">
                  <a16:creationId xmlns:a16="http://schemas.microsoft.com/office/drawing/2014/main" id="{38E9D96D-62CD-4B20-A9C8-57779A23CFA8}"/>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7" name="Line 725">
              <a:extLst>
                <a:ext uri="{FF2B5EF4-FFF2-40B4-BE49-F238E27FC236}">
                  <a16:creationId xmlns:a16="http://schemas.microsoft.com/office/drawing/2014/main" id="{A31DCADA-906D-4477-A351-6B6964A65E69}"/>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8" name="Line 726">
              <a:extLst>
                <a:ext uri="{FF2B5EF4-FFF2-40B4-BE49-F238E27FC236}">
                  <a16:creationId xmlns:a16="http://schemas.microsoft.com/office/drawing/2014/main" id="{B29051E3-4654-4EFB-A25E-B13CB7359387}"/>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 name="Line 727">
              <a:extLst>
                <a:ext uri="{FF2B5EF4-FFF2-40B4-BE49-F238E27FC236}">
                  <a16:creationId xmlns:a16="http://schemas.microsoft.com/office/drawing/2014/main" id="{2ED1CB1E-6084-4C73-AB27-6C219FBB6641}"/>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 name="Line 728">
              <a:extLst>
                <a:ext uri="{FF2B5EF4-FFF2-40B4-BE49-F238E27FC236}">
                  <a16:creationId xmlns:a16="http://schemas.microsoft.com/office/drawing/2014/main" id="{F9A95083-476A-4490-BC1E-FC05DB5B1C19}"/>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1" name="Oval 407">
              <a:extLst>
                <a:ext uri="{FF2B5EF4-FFF2-40B4-BE49-F238E27FC236}">
                  <a16:creationId xmlns:a16="http://schemas.microsoft.com/office/drawing/2014/main" id="{42DD9029-DBF2-4D6F-8D08-4C9276E3A0C6}"/>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02" name="Rectangle 410">
              <a:extLst>
                <a:ext uri="{FF2B5EF4-FFF2-40B4-BE49-F238E27FC236}">
                  <a16:creationId xmlns:a16="http://schemas.microsoft.com/office/drawing/2014/main" id="{151EC07F-BDE9-42D0-8EEE-C29F7238937D}"/>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03" name="Oval 411">
              <a:extLst>
                <a:ext uri="{FF2B5EF4-FFF2-40B4-BE49-F238E27FC236}">
                  <a16:creationId xmlns:a16="http://schemas.microsoft.com/office/drawing/2014/main" id="{102DFBA5-5581-4C91-BB9B-35009933F562}"/>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04" name="Group 732">
              <a:extLst>
                <a:ext uri="{FF2B5EF4-FFF2-40B4-BE49-F238E27FC236}">
                  <a16:creationId xmlns:a16="http://schemas.microsoft.com/office/drawing/2014/main" id="{13089904-02A2-4C5C-91CE-6068FB980A63}"/>
                </a:ext>
              </a:extLst>
            </p:cNvPr>
            <p:cNvGrpSpPr>
              <a:grpSpLocks/>
            </p:cNvGrpSpPr>
            <p:nvPr/>
          </p:nvGrpSpPr>
          <p:grpSpPr bwMode="auto">
            <a:xfrm>
              <a:off x="6430963" y="2519363"/>
              <a:ext cx="219075" cy="52387"/>
              <a:chOff x="2468" y="1332"/>
              <a:chExt cx="310" cy="60"/>
            </a:xfrm>
          </p:grpSpPr>
          <p:sp>
            <p:nvSpPr>
              <p:cNvPr id="1328" name="Freeform 733">
                <a:extLst>
                  <a:ext uri="{FF2B5EF4-FFF2-40B4-BE49-F238E27FC236}">
                    <a16:creationId xmlns:a16="http://schemas.microsoft.com/office/drawing/2014/main" id="{2D6FB346-CF67-4351-A810-2A71F5C71C3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329" name="Freeform 734">
                <a:extLst>
                  <a:ext uri="{FF2B5EF4-FFF2-40B4-BE49-F238E27FC236}">
                    <a16:creationId xmlns:a16="http://schemas.microsoft.com/office/drawing/2014/main" id="{23A06C4A-64A2-4407-8A14-87DF128C330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05" name="Line 735">
              <a:extLst>
                <a:ext uri="{FF2B5EF4-FFF2-40B4-BE49-F238E27FC236}">
                  <a16:creationId xmlns:a16="http://schemas.microsoft.com/office/drawing/2014/main" id="{12AB64D5-437E-4832-8C6E-D5029F14E05D}"/>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 name="Line 736">
              <a:extLst>
                <a:ext uri="{FF2B5EF4-FFF2-40B4-BE49-F238E27FC236}">
                  <a16:creationId xmlns:a16="http://schemas.microsoft.com/office/drawing/2014/main" id="{C71AEFD9-BA35-4AEA-8753-79FC9561D83E}"/>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07" name="Group 737">
              <a:extLst>
                <a:ext uri="{FF2B5EF4-FFF2-40B4-BE49-F238E27FC236}">
                  <a16:creationId xmlns:a16="http://schemas.microsoft.com/office/drawing/2014/main" id="{C3A51555-53E3-4633-9749-0F494BB99B07}"/>
                </a:ext>
              </a:extLst>
            </p:cNvPr>
            <p:cNvGrpSpPr>
              <a:grpSpLocks/>
            </p:cNvGrpSpPr>
            <p:nvPr/>
          </p:nvGrpSpPr>
          <p:grpSpPr bwMode="auto">
            <a:xfrm>
              <a:off x="7202488" y="2493963"/>
              <a:ext cx="390525" cy="174625"/>
              <a:chOff x="4334" y="1470"/>
              <a:chExt cx="246" cy="107"/>
            </a:xfrm>
          </p:grpSpPr>
          <p:sp>
            <p:nvSpPr>
              <p:cNvPr id="1320" name="Oval 407">
                <a:extLst>
                  <a:ext uri="{FF2B5EF4-FFF2-40B4-BE49-F238E27FC236}">
                    <a16:creationId xmlns:a16="http://schemas.microsoft.com/office/drawing/2014/main" id="{BE2ED2C5-CAFC-40A7-94C1-3D3802E30FC6}"/>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321" name="Rectangle 410">
                <a:extLst>
                  <a:ext uri="{FF2B5EF4-FFF2-40B4-BE49-F238E27FC236}">
                    <a16:creationId xmlns:a16="http://schemas.microsoft.com/office/drawing/2014/main" id="{37E7DAFE-EE2E-40A2-A71D-BDB14D82D2C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322" name="Oval 411">
                <a:extLst>
                  <a:ext uri="{FF2B5EF4-FFF2-40B4-BE49-F238E27FC236}">
                    <a16:creationId xmlns:a16="http://schemas.microsoft.com/office/drawing/2014/main" id="{9EC27A7E-DDE0-44A5-B733-3BCD5B2305AC}"/>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323" name="Group 741">
                <a:extLst>
                  <a:ext uri="{FF2B5EF4-FFF2-40B4-BE49-F238E27FC236}">
                    <a16:creationId xmlns:a16="http://schemas.microsoft.com/office/drawing/2014/main" id="{8EEE85BC-1BEF-4C16-BE36-2F9C5521251D}"/>
                  </a:ext>
                </a:extLst>
              </p:cNvPr>
              <p:cNvGrpSpPr>
                <a:grpSpLocks/>
              </p:cNvGrpSpPr>
              <p:nvPr/>
            </p:nvGrpSpPr>
            <p:grpSpPr bwMode="auto">
              <a:xfrm>
                <a:off x="4383" y="1488"/>
                <a:ext cx="138" cy="33"/>
                <a:chOff x="2468" y="1332"/>
                <a:chExt cx="310" cy="60"/>
              </a:xfrm>
            </p:grpSpPr>
            <p:sp>
              <p:nvSpPr>
                <p:cNvPr id="1326" name="Freeform 742">
                  <a:extLst>
                    <a:ext uri="{FF2B5EF4-FFF2-40B4-BE49-F238E27FC236}">
                      <a16:creationId xmlns:a16="http://schemas.microsoft.com/office/drawing/2014/main" id="{0A10B2BA-6C82-4860-9A66-C92C52DF346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327" name="Freeform 743">
                  <a:extLst>
                    <a:ext uri="{FF2B5EF4-FFF2-40B4-BE49-F238E27FC236}">
                      <a16:creationId xmlns:a16="http://schemas.microsoft.com/office/drawing/2014/main" id="{43A4280B-C21A-427A-87AF-45D5CD00377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324" name="Line 744">
                <a:extLst>
                  <a:ext uri="{FF2B5EF4-FFF2-40B4-BE49-F238E27FC236}">
                    <a16:creationId xmlns:a16="http://schemas.microsoft.com/office/drawing/2014/main" id="{63FB9149-E3C1-42D4-8E77-F71B0E93AC5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5" name="Line 745">
                <a:extLst>
                  <a:ext uri="{FF2B5EF4-FFF2-40B4-BE49-F238E27FC236}">
                    <a16:creationId xmlns:a16="http://schemas.microsoft.com/office/drawing/2014/main" id="{74B8F8EC-B849-4144-9595-0FB3F825D047}"/>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08" name="Group 746">
              <a:extLst>
                <a:ext uri="{FF2B5EF4-FFF2-40B4-BE49-F238E27FC236}">
                  <a16:creationId xmlns:a16="http://schemas.microsoft.com/office/drawing/2014/main" id="{D6606511-375A-4886-87C6-5F0F18C91A49}"/>
                </a:ext>
              </a:extLst>
            </p:cNvPr>
            <p:cNvGrpSpPr>
              <a:grpSpLocks/>
            </p:cNvGrpSpPr>
            <p:nvPr/>
          </p:nvGrpSpPr>
          <p:grpSpPr bwMode="auto">
            <a:xfrm>
              <a:off x="7213600" y="2757488"/>
              <a:ext cx="390525" cy="174625"/>
              <a:chOff x="4334" y="1470"/>
              <a:chExt cx="246" cy="107"/>
            </a:xfrm>
          </p:grpSpPr>
          <p:sp>
            <p:nvSpPr>
              <p:cNvPr id="1312" name="Oval 407">
                <a:extLst>
                  <a:ext uri="{FF2B5EF4-FFF2-40B4-BE49-F238E27FC236}">
                    <a16:creationId xmlns:a16="http://schemas.microsoft.com/office/drawing/2014/main" id="{95C50F40-E1C0-4A41-A158-659D0D2AB68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313" name="Rectangle 410">
                <a:extLst>
                  <a:ext uri="{FF2B5EF4-FFF2-40B4-BE49-F238E27FC236}">
                    <a16:creationId xmlns:a16="http://schemas.microsoft.com/office/drawing/2014/main" id="{FB21E011-5228-4CA8-BE78-98868F02BF0A}"/>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314" name="Oval 411">
                <a:extLst>
                  <a:ext uri="{FF2B5EF4-FFF2-40B4-BE49-F238E27FC236}">
                    <a16:creationId xmlns:a16="http://schemas.microsoft.com/office/drawing/2014/main" id="{60854A8B-1107-42F2-B35B-36EF8B260E4E}"/>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315" name="Group 750">
                <a:extLst>
                  <a:ext uri="{FF2B5EF4-FFF2-40B4-BE49-F238E27FC236}">
                    <a16:creationId xmlns:a16="http://schemas.microsoft.com/office/drawing/2014/main" id="{2DEDAA5B-9D0E-43DB-8E9B-9602994CC91C}"/>
                  </a:ext>
                </a:extLst>
              </p:cNvPr>
              <p:cNvGrpSpPr>
                <a:grpSpLocks/>
              </p:cNvGrpSpPr>
              <p:nvPr/>
            </p:nvGrpSpPr>
            <p:grpSpPr bwMode="auto">
              <a:xfrm>
                <a:off x="4383" y="1488"/>
                <a:ext cx="138" cy="33"/>
                <a:chOff x="2468" y="1332"/>
                <a:chExt cx="310" cy="60"/>
              </a:xfrm>
            </p:grpSpPr>
            <p:sp>
              <p:nvSpPr>
                <p:cNvPr id="1318" name="Freeform 751">
                  <a:extLst>
                    <a:ext uri="{FF2B5EF4-FFF2-40B4-BE49-F238E27FC236}">
                      <a16:creationId xmlns:a16="http://schemas.microsoft.com/office/drawing/2014/main" id="{5AD68C5A-45E7-4731-8787-EFF30CCB2FE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319" name="Freeform 752">
                  <a:extLst>
                    <a:ext uri="{FF2B5EF4-FFF2-40B4-BE49-F238E27FC236}">
                      <a16:creationId xmlns:a16="http://schemas.microsoft.com/office/drawing/2014/main" id="{47D7A61C-860C-4E5B-9A6D-15732942BED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316" name="Line 753">
                <a:extLst>
                  <a:ext uri="{FF2B5EF4-FFF2-40B4-BE49-F238E27FC236}">
                    <a16:creationId xmlns:a16="http://schemas.microsoft.com/office/drawing/2014/main" id="{EE782801-876E-40A2-A556-5C038EECBBF1}"/>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7" name="Line 754">
                <a:extLst>
                  <a:ext uri="{FF2B5EF4-FFF2-40B4-BE49-F238E27FC236}">
                    <a16:creationId xmlns:a16="http://schemas.microsoft.com/office/drawing/2014/main" id="{BC3EC3A6-C545-49A6-B92C-6170585EB569}"/>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09" name="Group 764">
              <a:extLst>
                <a:ext uri="{FF2B5EF4-FFF2-40B4-BE49-F238E27FC236}">
                  <a16:creationId xmlns:a16="http://schemas.microsoft.com/office/drawing/2014/main" id="{49C031DE-38BD-49A8-89F6-419FF1E01F4D}"/>
                </a:ext>
              </a:extLst>
            </p:cNvPr>
            <p:cNvGrpSpPr>
              <a:grpSpLocks/>
            </p:cNvGrpSpPr>
            <p:nvPr/>
          </p:nvGrpSpPr>
          <p:grpSpPr bwMode="auto">
            <a:xfrm>
              <a:off x="7689850" y="2393950"/>
              <a:ext cx="390525" cy="174625"/>
              <a:chOff x="4334" y="1470"/>
              <a:chExt cx="246" cy="107"/>
            </a:xfrm>
          </p:grpSpPr>
          <p:sp>
            <p:nvSpPr>
              <p:cNvPr id="1304" name="Oval 407">
                <a:extLst>
                  <a:ext uri="{FF2B5EF4-FFF2-40B4-BE49-F238E27FC236}">
                    <a16:creationId xmlns:a16="http://schemas.microsoft.com/office/drawing/2014/main" id="{D801DD41-0C96-4C91-A1FF-A77938DDA1D2}"/>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305" name="Rectangle 410">
                <a:extLst>
                  <a:ext uri="{FF2B5EF4-FFF2-40B4-BE49-F238E27FC236}">
                    <a16:creationId xmlns:a16="http://schemas.microsoft.com/office/drawing/2014/main" id="{0CD1E528-3AB1-415C-B403-1B61FDCDC51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306" name="Oval 411">
                <a:extLst>
                  <a:ext uri="{FF2B5EF4-FFF2-40B4-BE49-F238E27FC236}">
                    <a16:creationId xmlns:a16="http://schemas.microsoft.com/office/drawing/2014/main" id="{28443CC7-243B-4BE7-A39D-3472B70E6EF6}"/>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307" name="Group 768">
                <a:extLst>
                  <a:ext uri="{FF2B5EF4-FFF2-40B4-BE49-F238E27FC236}">
                    <a16:creationId xmlns:a16="http://schemas.microsoft.com/office/drawing/2014/main" id="{90FE1C4C-05E2-4109-88A6-43CDBB4D545E}"/>
                  </a:ext>
                </a:extLst>
              </p:cNvPr>
              <p:cNvGrpSpPr>
                <a:grpSpLocks/>
              </p:cNvGrpSpPr>
              <p:nvPr/>
            </p:nvGrpSpPr>
            <p:grpSpPr bwMode="auto">
              <a:xfrm>
                <a:off x="4383" y="1488"/>
                <a:ext cx="138" cy="33"/>
                <a:chOff x="2468" y="1332"/>
                <a:chExt cx="310" cy="60"/>
              </a:xfrm>
            </p:grpSpPr>
            <p:sp>
              <p:nvSpPr>
                <p:cNvPr id="1310" name="Freeform 769">
                  <a:extLst>
                    <a:ext uri="{FF2B5EF4-FFF2-40B4-BE49-F238E27FC236}">
                      <a16:creationId xmlns:a16="http://schemas.microsoft.com/office/drawing/2014/main" id="{CD0471AF-B1F1-4EB6-8040-F8AF7155BF6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311" name="Freeform 770">
                  <a:extLst>
                    <a:ext uri="{FF2B5EF4-FFF2-40B4-BE49-F238E27FC236}">
                      <a16:creationId xmlns:a16="http://schemas.microsoft.com/office/drawing/2014/main" id="{229E6418-38D9-4143-9B73-0C71C36ED22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308" name="Line 771">
                <a:extLst>
                  <a:ext uri="{FF2B5EF4-FFF2-40B4-BE49-F238E27FC236}">
                    <a16:creationId xmlns:a16="http://schemas.microsoft.com/office/drawing/2014/main" id="{A967B69D-4534-4D9F-9530-4332B4247152}"/>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9" name="Line 772">
                <a:extLst>
                  <a:ext uri="{FF2B5EF4-FFF2-40B4-BE49-F238E27FC236}">
                    <a16:creationId xmlns:a16="http://schemas.microsoft.com/office/drawing/2014/main" id="{2AC028B0-27FB-4104-A8EB-C3E75FD5B3FD}"/>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0" name="Line 782">
              <a:extLst>
                <a:ext uri="{FF2B5EF4-FFF2-40B4-BE49-F238E27FC236}">
                  <a16:creationId xmlns:a16="http://schemas.microsoft.com/office/drawing/2014/main" id="{2750BB58-C64D-4334-8652-D59545BE7C6E}"/>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11" name="Group 801">
              <a:extLst>
                <a:ext uri="{FF2B5EF4-FFF2-40B4-BE49-F238E27FC236}">
                  <a16:creationId xmlns:a16="http://schemas.microsoft.com/office/drawing/2014/main" id="{0EF766E5-E464-4102-BAA6-D05A1021F5E2}"/>
                </a:ext>
              </a:extLst>
            </p:cNvPr>
            <p:cNvGrpSpPr>
              <a:grpSpLocks/>
            </p:cNvGrpSpPr>
            <p:nvPr/>
          </p:nvGrpSpPr>
          <p:grpSpPr bwMode="auto">
            <a:xfrm>
              <a:off x="7591425" y="4806950"/>
              <a:ext cx="622300" cy="244475"/>
              <a:chOff x="4334" y="1470"/>
              <a:chExt cx="246" cy="107"/>
            </a:xfrm>
          </p:grpSpPr>
          <p:sp>
            <p:nvSpPr>
              <p:cNvPr id="1296" name="Oval 407">
                <a:extLst>
                  <a:ext uri="{FF2B5EF4-FFF2-40B4-BE49-F238E27FC236}">
                    <a16:creationId xmlns:a16="http://schemas.microsoft.com/office/drawing/2014/main" id="{FC608536-E92D-496F-9FBD-CA0C6BF24BF1}"/>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297" name="Rectangle 410">
                <a:extLst>
                  <a:ext uri="{FF2B5EF4-FFF2-40B4-BE49-F238E27FC236}">
                    <a16:creationId xmlns:a16="http://schemas.microsoft.com/office/drawing/2014/main" id="{25DB5F43-8897-45B8-835E-B76E7CCD7D9B}"/>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298" name="Oval 411">
                <a:extLst>
                  <a:ext uri="{FF2B5EF4-FFF2-40B4-BE49-F238E27FC236}">
                    <a16:creationId xmlns:a16="http://schemas.microsoft.com/office/drawing/2014/main" id="{90332CB5-AB0C-43FF-AF11-6F52396B680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299" name="Group 805">
                <a:extLst>
                  <a:ext uri="{FF2B5EF4-FFF2-40B4-BE49-F238E27FC236}">
                    <a16:creationId xmlns:a16="http://schemas.microsoft.com/office/drawing/2014/main" id="{0A808FD0-8F61-4CBE-B304-8F66B19B48B0}"/>
                  </a:ext>
                </a:extLst>
              </p:cNvPr>
              <p:cNvGrpSpPr>
                <a:grpSpLocks/>
              </p:cNvGrpSpPr>
              <p:nvPr/>
            </p:nvGrpSpPr>
            <p:grpSpPr bwMode="auto">
              <a:xfrm>
                <a:off x="4383" y="1488"/>
                <a:ext cx="138" cy="33"/>
                <a:chOff x="2468" y="1332"/>
                <a:chExt cx="310" cy="60"/>
              </a:xfrm>
            </p:grpSpPr>
            <p:sp>
              <p:nvSpPr>
                <p:cNvPr id="1302" name="Freeform 806">
                  <a:extLst>
                    <a:ext uri="{FF2B5EF4-FFF2-40B4-BE49-F238E27FC236}">
                      <a16:creationId xmlns:a16="http://schemas.microsoft.com/office/drawing/2014/main" id="{683D2EA5-CB36-4B53-ABEF-213FA5C48F7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303" name="Freeform 807">
                  <a:extLst>
                    <a:ext uri="{FF2B5EF4-FFF2-40B4-BE49-F238E27FC236}">
                      <a16:creationId xmlns:a16="http://schemas.microsoft.com/office/drawing/2014/main" id="{C505786E-4052-4786-933C-E484C1AB9BF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300" name="Line 808">
                <a:extLst>
                  <a:ext uri="{FF2B5EF4-FFF2-40B4-BE49-F238E27FC236}">
                    <a16:creationId xmlns:a16="http://schemas.microsoft.com/office/drawing/2014/main" id="{A86B55A8-EAE9-467C-A0FA-DC10A8B5BE79}"/>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1" name="Line 809">
                <a:extLst>
                  <a:ext uri="{FF2B5EF4-FFF2-40B4-BE49-F238E27FC236}">
                    <a16:creationId xmlns:a16="http://schemas.microsoft.com/office/drawing/2014/main" id="{F96B940E-6932-4156-B66D-C3EA826E72F0}"/>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2" name="Group 810">
              <a:extLst>
                <a:ext uri="{FF2B5EF4-FFF2-40B4-BE49-F238E27FC236}">
                  <a16:creationId xmlns:a16="http://schemas.microsoft.com/office/drawing/2014/main" id="{FA5E580E-F598-4C1D-8588-6741F381C0DF}"/>
                </a:ext>
              </a:extLst>
            </p:cNvPr>
            <p:cNvGrpSpPr>
              <a:grpSpLocks/>
            </p:cNvGrpSpPr>
            <p:nvPr/>
          </p:nvGrpSpPr>
          <p:grpSpPr bwMode="auto">
            <a:xfrm>
              <a:off x="6965950" y="4508500"/>
              <a:ext cx="622300" cy="244475"/>
              <a:chOff x="4334" y="1470"/>
              <a:chExt cx="246" cy="107"/>
            </a:xfrm>
          </p:grpSpPr>
          <p:sp>
            <p:nvSpPr>
              <p:cNvPr id="1288" name="Oval 407">
                <a:extLst>
                  <a:ext uri="{FF2B5EF4-FFF2-40B4-BE49-F238E27FC236}">
                    <a16:creationId xmlns:a16="http://schemas.microsoft.com/office/drawing/2014/main" id="{3CC17445-A236-4E99-B376-5836A6D9DBF2}"/>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289" name="Rectangle 410">
                <a:extLst>
                  <a:ext uri="{FF2B5EF4-FFF2-40B4-BE49-F238E27FC236}">
                    <a16:creationId xmlns:a16="http://schemas.microsoft.com/office/drawing/2014/main" id="{F9E23AE4-07AF-4E19-BD91-14DCBC9E092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290" name="Oval 411">
                <a:extLst>
                  <a:ext uri="{FF2B5EF4-FFF2-40B4-BE49-F238E27FC236}">
                    <a16:creationId xmlns:a16="http://schemas.microsoft.com/office/drawing/2014/main" id="{EA0A337E-66C3-4F33-8425-4C940CF3C133}"/>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291" name="Group 814">
                <a:extLst>
                  <a:ext uri="{FF2B5EF4-FFF2-40B4-BE49-F238E27FC236}">
                    <a16:creationId xmlns:a16="http://schemas.microsoft.com/office/drawing/2014/main" id="{FA490EC8-524F-4C52-B178-3566A11AED04}"/>
                  </a:ext>
                </a:extLst>
              </p:cNvPr>
              <p:cNvGrpSpPr>
                <a:grpSpLocks/>
              </p:cNvGrpSpPr>
              <p:nvPr/>
            </p:nvGrpSpPr>
            <p:grpSpPr bwMode="auto">
              <a:xfrm>
                <a:off x="4383" y="1488"/>
                <a:ext cx="138" cy="33"/>
                <a:chOff x="2468" y="1332"/>
                <a:chExt cx="310" cy="60"/>
              </a:xfrm>
            </p:grpSpPr>
            <p:sp>
              <p:nvSpPr>
                <p:cNvPr id="1294" name="Freeform 815">
                  <a:extLst>
                    <a:ext uri="{FF2B5EF4-FFF2-40B4-BE49-F238E27FC236}">
                      <a16:creationId xmlns:a16="http://schemas.microsoft.com/office/drawing/2014/main" id="{B3CA7C98-EED7-4AE2-AE09-9CED93251A8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295" name="Freeform 816">
                  <a:extLst>
                    <a:ext uri="{FF2B5EF4-FFF2-40B4-BE49-F238E27FC236}">
                      <a16:creationId xmlns:a16="http://schemas.microsoft.com/office/drawing/2014/main" id="{682B3E40-85E6-4C14-8A21-DD0E0E72914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292" name="Line 817">
                <a:extLst>
                  <a:ext uri="{FF2B5EF4-FFF2-40B4-BE49-F238E27FC236}">
                    <a16:creationId xmlns:a16="http://schemas.microsoft.com/office/drawing/2014/main" id="{E1DBD7CE-EA72-4C4E-A298-1D780501EB0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3" name="Line 818">
                <a:extLst>
                  <a:ext uri="{FF2B5EF4-FFF2-40B4-BE49-F238E27FC236}">
                    <a16:creationId xmlns:a16="http://schemas.microsoft.com/office/drawing/2014/main" id="{5661BE9F-649F-47A2-9595-9BB243C376F7}"/>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3" name="Group 819">
              <a:extLst>
                <a:ext uri="{FF2B5EF4-FFF2-40B4-BE49-F238E27FC236}">
                  <a16:creationId xmlns:a16="http://schemas.microsoft.com/office/drawing/2014/main" id="{6F073CB3-1BE7-473D-9D4D-496C10063A51}"/>
                </a:ext>
              </a:extLst>
            </p:cNvPr>
            <p:cNvGrpSpPr>
              <a:grpSpLocks/>
            </p:cNvGrpSpPr>
            <p:nvPr/>
          </p:nvGrpSpPr>
          <p:grpSpPr bwMode="auto">
            <a:xfrm>
              <a:off x="6242050" y="4851400"/>
              <a:ext cx="622300" cy="244475"/>
              <a:chOff x="4334" y="1470"/>
              <a:chExt cx="246" cy="107"/>
            </a:xfrm>
          </p:grpSpPr>
          <p:sp>
            <p:nvSpPr>
              <p:cNvPr id="1280" name="Oval 407">
                <a:extLst>
                  <a:ext uri="{FF2B5EF4-FFF2-40B4-BE49-F238E27FC236}">
                    <a16:creationId xmlns:a16="http://schemas.microsoft.com/office/drawing/2014/main" id="{5E42FEC9-7AF7-4655-80C4-429B05AE500A}"/>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281" name="Rectangle 410">
                <a:extLst>
                  <a:ext uri="{FF2B5EF4-FFF2-40B4-BE49-F238E27FC236}">
                    <a16:creationId xmlns:a16="http://schemas.microsoft.com/office/drawing/2014/main" id="{A6EDB5CB-8D03-455D-81FD-26351CF8DB82}"/>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282" name="Oval 411">
                <a:extLst>
                  <a:ext uri="{FF2B5EF4-FFF2-40B4-BE49-F238E27FC236}">
                    <a16:creationId xmlns:a16="http://schemas.microsoft.com/office/drawing/2014/main" id="{BB876577-5FA8-45FF-823C-30A145C4AAB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283" name="Group 823">
                <a:extLst>
                  <a:ext uri="{FF2B5EF4-FFF2-40B4-BE49-F238E27FC236}">
                    <a16:creationId xmlns:a16="http://schemas.microsoft.com/office/drawing/2014/main" id="{E44D260F-D406-4F6A-AA2C-8CE4B3BB66FF}"/>
                  </a:ext>
                </a:extLst>
              </p:cNvPr>
              <p:cNvGrpSpPr>
                <a:grpSpLocks/>
              </p:cNvGrpSpPr>
              <p:nvPr/>
            </p:nvGrpSpPr>
            <p:grpSpPr bwMode="auto">
              <a:xfrm>
                <a:off x="4383" y="1488"/>
                <a:ext cx="138" cy="33"/>
                <a:chOff x="2468" y="1332"/>
                <a:chExt cx="310" cy="60"/>
              </a:xfrm>
            </p:grpSpPr>
            <p:sp>
              <p:nvSpPr>
                <p:cNvPr id="1286" name="Freeform 824">
                  <a:extLst>
                    <a:ext uri="{FF2B5EF4-FFF2-40B4-BE49-F238E27FC236}">
                      <a16:creationId xmlns:a16="http://schemas.microsoft.com/office/drawing/2014/main" id="{6374606D-0A4C-43C8-9749-864F78903A7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287" name="Freeform 825">
                  <a:extLst>
                    <a:ext uri="{FF2B5EF4-FFF2-40B4-BE49-F238E27FC236}">
                      <a16:creationId xmlns:a16="http://schemas.microsoft.com/office/drawing/2014/main" id="{F22684EF-2451-4E48-B47E-70816F2470B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284" name="Line 826">
                <a:extLst>
                  <a:ext uri="{FF2B5EF4-FFF2-40B4-BE49-F238E27FC236}">
                    <a16:creationId xmlns:a16="http://schemas.microsoft.com/office/drawing/2014/main" id="{26C7BD21-B858-4BEC-9866-A8A9AF8680FF}"/>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5" name="Line 827">
                <a:extLst>
                  <a:ext uri="{FF2B5EF4-FFF2-40B4-BE49-F238E27FC236}">
                    <a16:creationId xmlns:a16="http://schemas.microsoft.com/office/drawing/2014/main" id="{F8D2E80D-313B-49AA-BBCB-381458FB7F40}"/>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4" name="Group 828">
              <a:extLst>
                <a:ext uri="{FF2B5EF4-FFF2-40B4-BE49-F238E27FC236}">
                  <a16:creationId xmlns:a16="http://schemas.microsoft.com/office/drawing/2014/main" id="{75DF466E-7633-4A99-B8D3-CDA3E635B33A}"/>
                </a:ext>
              </a:extLst>
            </p:cNvPr>
            <p:cNvGrpSpPr>
              <a:grpSpLocks/>
            </p:cNvGrpSpPr>
            <p:nvPr/>
          </p:nvGrpSpPr>
          <p:grpSpPr bwMode="auto">
            <a:xfrm>
              <a:off x="6051550" y="3644900"/>
              <a:ext cx="390525" cy="171450"/>
              <a:chOff x="4334" y="1470"/>
              <a:chExt cx="246" cy="107"/>
            </a:xfrm>
          </p:grpSpPr>
          <p:sp>
            <p:nvSpPr>
              <p:cNvPr id="1272" name="Oval 407">
                <a:extLst>
                  <a:ext uri="{FF2B5EF4-FFF2-40B4-BE49-F238E27FC236}">
                    <a16:creationId xmlns:a16="http://schemas.microsoft.com/office/drawing/2014/main" id="{5FDE5E89-7C3A-4731-85B6-04E2B599643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273" name="Rectangle 410">
                <a:extLst>
                  <a:ext uri="{FF2B5EF4-FFF2-40B4-BE49-F238E27FC236}">
                    <a16:creationId xmlns:a16="http://schemas.microsoft.com/office/drawing/2014/main" id="{320E97B7-C374-43BC-9CA1-73299DA92F8B}"/>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274" name="Oval 411">
                <a:extLst>
                  <a:ext uri="{FF2B5EF4-FFF2-40B4-BE49-F238E27FC236}">
                    <a16:creationId xmlns:a16="http://schemas.microsoft.com/office/drawing/2014/main" id="{170BEB04-14C8-4309-8A65-D4C500143E81}"/>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275" name="Group 832">
                <a:extLst>
                  <a:ext uri="{FF2B5EF4-FFF2-40B4-BE49-F238E27FC236}">
                    <a16:creationId xmlns:a16="http://schemas.microsoft.com/office/drawing/2014/main" id="{2AA177BD-9146-4F5B-B294-1EE61326ABB5}"/>
                  </a:ext>
                </a:extLst>
              </p:cNvPr>
              <p:cNvGrpSpPr>
                <a:grpSpLocks/>
              </p:cNvGrpSpPr>
              <p:nvPr/>
            </p:nvGrpSpPr>
            <p:grpSpPr bwMode="auto">
              <a:xfrm>
                <a:off x="4383" y="1488"/>
                <a:ext cx="138" cy="33"/>
                <a:chOff x="2468" y="1332"/>
                <a:chExt cx="310" cy="60"/>
              </a:xfrm>
            </p:grpSpPr>
            <p:sp>
              <p:nvSpPr>
                <p:cNvPr id="1278" name="Freeform 833">
                  <a:extLst>
                    <a:ext uri="{FF2B5EF4-FFF2-40B4-BE49-F238E27FC236}">
                      <a16:creationId xmlns:a16="http://schemas.microsoft.com/office/drawing/2014/main" id="{07ECA8C8-E626-4534-A4A3-5197051A632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279" name="Freeform 834">
                  <a:extLst>
                    <a:ext uri="{FF2B5EF4-FFF2-40B4-BE49-F238E27FC236}">
                      <a16:creationId xmlns:a16="http://schemas.microsoft.com/office/drawing/2014/main" id="{96B0ADF8-129C-4C58-AC49-3E2F85B2CDA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276" name="Line 835">
                <a:extLst>
                  <a:ext uri="{FF2B5EF4-FFF2-40B4-BE49-F238E27FC236}">
                    <a16:creationId xmlns:a16="http://schemas.microsoft.com/office/drawing/2014/main" id="{0F186C09-AE7E-43E5-AC90-ADE6F6E5400D}"/>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7" name="Line 836">
                <a:extLst>
                  <a:ext uri="{FF2B5EF4-FFF2-40B4-BE49-F238E27FC236}">
                    <a16:creationId xmlns:a16="http://schemas.microsoft.com/office/drawing/2014/main" id="{3D69ED09-9D34-4A74-B3EB-C0C03B521E63}"/>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5" name="Group 846">
              <a:extLst>
                <a:ext uri="{FF2B5EF4-FFF2-40B4-BE49-F238E27FC236}">
                  <a16:creationId xmlns:a16="http://schemas.microsoft.com/office/drawing/2014/main" id="{870BBEDE-B6F3-458F-A518-282B5C5CB1F4}"/>
                </a:ext>
              </a:extLst>
            </p:cNvPr>
            <p:cNvGrpSpPr>
              <a:grpSpLocks/>
            </p:cNvGrpSpPr>
            <p:nvPr/>
          </p:nvGrpSpPr>
          <p:grpSpPr bwMode="auto">
            <a:xfrm>
              <a:off x="6138863" y="1989138"/>
              <a:ext cx="282575" cy="477837"/>
              <a:chOff x="3748" y="1253"/>
              <a:chExt cx="178" cy="301"/>
            </a:xfrm>
          </p:grpSpPr>
          <p:sp>
            <p:nvSpPr>
              <p:cNvPr id="1256" name="Line 270">
                <a:extLst>
                  <a:ext uri="{FF2B5EF4-FFF2-40B4-BE49-F238E27FC236}">
                    <a16:creationId xmlns:a16="http://schemas.microsoft.com/office/drawing/2014/main" id="{A7407BFD-04A4-4B8B-AF5B-4CDC9984D555}"/>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57" name="Line 271">
                <a:extLst>
                  <a:ext uri="{FF2B5EF4-FFF2-40B4-BE49-F238E27FC236}">
                    <a16:creationId xmlns:a16="http://schemas.microsoft.com/office/drawing/2014/main" id="{F021B716-708F-4AF6-BF0E-58652E859F88}"/>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58" name="Line 272">
                <a:extLst>
                  <a:ext uri="{FF2B5EF4-FFF2-40B4-BE49-F238E27FC236}">
                    <a16:creationId xmlns:a16="http://schemas.microsoft.com/office/drawing/2014/main" id="{5B91C5A0-79FA-42D5-A6F3-1750E126E3C2}"/>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59" name="Line 273">
                <a:extLst>
                  <a:ext uri="{FF2B5EF4-FFF2-40B4-BE49-F238E27FC236}">
                    <a16:creationId xmlns:a16="http://schemas.microsoft.com/office/drawing/2014/main" id="{3472467C-DF8F-4A41-8B17-BB3A5F1EC858}"/>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60" name="Line 274">
                <a:extLst>
                  <a:ext uri="{FF2B5EF4-FFF2-40B4-BE49-F238E27FC236}">
                    <a16:creationId xmlns:a16="http://schemas.microsoft.com/office/drawing/2014/main" id="{D2496BED-CEA1-45C7-A5A9-F0EEB85DD876}"/>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61" name="Line 275">
                <a:extLst>
                  <a:ext uri="{FF2B5EF4-FFF2-40B4-BE49-F238E27FC236}">
                    <a16:creationId xmlns:a16="http://schemas.microsoft.com/office/drawing/2014/main" id="{682D02EF-309F-4048-8691-5ABE6418B0B5}"/>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62" name="Line 276">
                <a:extLst>
                  <a:ext uri="{FF2B5EF4-FFF2-40B4-BE49-F238E27FC236}">
                    <a16:creationId xmlns:a16="http://schemas.microsoft.com/office/drawing/2014/main" id="{CEFB154E-F488-4334-99F3-F379DA3D13EC}"/>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63" name="Line 277">
                <a:extLst>
                  <a:ext uri="{FF2B5EF4-FFF2-40B4-BE49-F238E27FC236}">
                    <a16:creationId xmlns:a16="http://schemas.microsoft.com/office/drawing/2014/main" id="{89AC3649-174C-42A8-A2D9-C079E0A2EB44}"/>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64" name="Line 278">
                <a:extLst>
                  <a:ext uri="{FF2B5EF4-FFF2-40B4-BE49-F238E27FC236}">
                    <a16:creationId xmlns:a16="http://schemas.microsoft.com/office/drawing/2014/main" id="{373F8A0A-CE66-4C84-B6C9-CA037EA897F7}"/>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65" name="Line 279">
                <a:extLst>
                  <a:ext uri="{FF2B5EF4-FFF2-40B4-BE49-F238E27FC236}">
                    <a16:creationId xmlns:a16="http://schemas.microsoft.com/office/drawing/2014/main" id="{C07E7650-32BE-439F-875F-4A4535C44198}"/>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66" name="Line 280">
                <a:extLst>
                  <a:ext uri="{FF2B5EF4-FFF2-40B4-BE49-F238E27FC236}">
                    <a16:creationId xmlns:a16="http://schemas.microsoft.com/office/drawing/2014/main" id="{8FED4634-8FE8-47AA-BC8F-A443D9FC757F}"/>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67" name="Line 281">
                <a:extLst>
                  <a:ext uri="{FF2B5EF4-FFF2-40B4-BE49-F238E27FC236}">
                    <a16:creationId xmlns:a16="http://schemas.microsoft.com/office/drawing/2014/main" id="{836917F0-4DE9-48D7-9C9B-354EFD4C01BD}"/>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68" name="Line 282">
                <a:extLst>
                  <a:ext uri="{FF2B5EF4-FFF2-40B4-BE49-F238E27FC236}">
                    <a16:creationId xmlns:a16="http://schemas.microsoft.com/office/drawing/2014/main" id="{86E2FC84-A2F7-4C96-8FF7-8137D956B944}"/>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69" name="Line 283">
                <a:extLst>
                  <a:ext uri="{FF2B5EF4-FFF2-40B4-BE49-F238E27FC236}">
                    <a16:creationId xmlns:a16="http://schemas.microsoft.com/office/drawing/2014/main" id="{9840E6EA-3E84-4D1F-A6A2-E401989FD4B8}"/>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0" name="Line 284">
                <a:extLst>
                  <a:ext uri="{FF2B5EF4-FFF2-40B4-BE49-F238E27FC236}">
                    <a16:creationId xmlns:a16="http://schemas.microsoft.com/office/drawing/2014/main" id="{F9415EEC-997E-4DDF-B7E5-5672FED81519}"/>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71" name="Oval 862">
                <a:extLst>
                  <a:ext uri="{FF2B5EF4-FFF2-40B4-BE49-F238E27FC236}">
                    <a16:creationId xmlns:a16="http://schemas.microsoft.com/office/drawing/2014/main" id="{98644AA1-3ADF-4F1E-8B2B-8AD6EAC0640C}"/>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pic>
          <p:nvPicPr>
            <p:cNvPr id="416" name="Picture 915" descr="access_point_stylized_small">
              <a:extLst>
                <a:ext uri="{FF2B5EF4-FFF2-40B4-BE49-F238E27FC236}">
                  <a16:creationId xmlns:a16="http://schemas.microsoft.com/office/drawing/2014/main" id="{C9460B64-DADB-4329-A695-CE43223707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 name="Line 918">
              <a:extLst>
                <a:ext uri="{FF2B5EF4-FFF2-40B4-BE49-F238E27FC236}">
                  <a16:creationId xmlns:a16="http://schemas.microsoft.com/office/drawing/2014/main" id="{28A1134B-4043-4BCB-9B2E-E95A34CEF366}"/>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18" name="Group 919">
              <a:extLst>
                <a:ext uri="{FF2B5EF4-FFF2-40B4-BE49-F238E27FC236}">
                  <a16:creationId xmlns:a16="http://schemas.microsoft.com/office/drawing/2014/main" id="{B52AA1CE-4D5F-43CF-9708-97A63C65C7F2}"/>
                </a:ext>
              </a:extLst>
            </p:cNvPr>
            <p:cNvGrpSpPr>
              <a:grpSpLocks/>
            </p:cNvGrpSpPr>
            <p:nvPr/>
          </p:nvGrpSpPr>
          <p:grpSpPr bwMode="auto">
            <a:xfrm flipH="1">
              <a:off x="5775325" y="4533900"/>
              <a:ext cx="414338" cy="373063"/>
              <a:chOff x="2839" y="3501"/>
              <a:chExt cx="755" cy="803"/>
            </a:xfrm>
          </p:grpSpPr>
          <p:pic>
            <p:nvPicPr>
              <p:cNvPr id="1254" name="Picture 920" descr="desktop_computer_stylized_medium">
                <a:extLst>
                  <a:ext uri="{FF2B5EF4-FFF2-40B4-BE49-F238E27FC236}">
                    <a16:creationId xmlns:a16="http://schemas.microsoft.com/office/drawing/2014/main" id="{3E416B18-5958-4749-9864-68CD8739CC7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5" name="Freeform 921">
                <a:extLst>
                  <a:ext uri="{FF2B5EF4-FFF2-40B4-BE49-F238E27FC236}">
                    <a16:creationId xmlns:a16="http://schemas.microsoft.com/office/drawing/2014/main" id="{13A2A2D0-8F95-4E9D-BEB4-3AB1AF54D87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19" name="Group 922">
              <a:extLst>
                <a:ext uri="{FF2B5EF4-FFF2-40B4-BE49-F238E27FC236}">
                  <a16:creationId xmlns:a16="http://schemas.microsoft.com/office/drawing/2014/main" id="{F6E581C8-38F3-47E2-BCD8-4300E4C761B2}"/>
                </a:ext>
              </a:extLst>
            </p:cNvPr>
            <p:cNvGrpSpPr>
              <a:grpSpLocks/>
            </p:cNvGrpSpPr>
            <p:nvPr/>
          </p:nvGrpSpPr>
          <p:grpSpPr bwMode="auto">
            <a:xfrm flipH="1">
              <a:off x="5457825" y="4954588"/>
              <a:ext cx="482600" cy="406400"/>
              <a:chOff x="2839" y="3501"/>
              <a:chExt cx="755" cy="803"/>
            </a:xfrm>
          </p:grpSpPr>
          <p:pic>
            <p:nvPicPr>
              <p:cNvPr id="1252" name="Picture 923" descr="desktop_computer_stylized_medium">
                <a:extLst>
                  <a:ext uri="{FF2B5EF4-FFF2-40B4-BE49-F238E27FC236}">
                    <a16:creationId xmlns:a16="http://schemas.microsoft.com/office/drawing/2014/main" id="{3F6E3294-F4DF-481B-9E00-7AA50C22A81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3" name="Freeform 924">
                <a:extLst>
                  <a:ext uri="{FF2B5EF4-FFF2-40B4-BE49-F238E27FC236}">
                    <a16:creationId xmlns:a16="http://schemas.microsoft.com/office/drawing/2014/main" id="{7D855AE5-A7EA-4B67-841B-A8298C8AADC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20" name="Group 925">
              <a:extLst>
                <a:ext uri="{FF2B5EF4-FFF2-40B4-BE49-F238E27FC236}">
                  <a16:creationId xmlns:a16="http://schemas.microsoft.com/office/drawing/2014/main" id="{68AB0C65-02C3-4ED4-BDE3-633D1C9E098D}"/>
                </a:ext>
              </a:extLst>
            </p:cNvPr>
            <p:cNvGrpSpPr>
              <a:grpSpLocks/>
            </p:cNvGrpSpPr>
            <p:nvPr/>
          </p:nvGrpSpPr>
          <p:grpSpPr bwMode="auto">
            <a:xfrm flipH="1">
              <a:off x="5935663" y="5256213"/>
              <a:ext cx="427037" cy="349250"/>
              <a:chOff x="2839" y="3501"/>
              <a:chExt cx="755" cy="803"/>
            </a:xfrm>
          </p:grpSpPr>
          <p:pic>
            <p:nvPicPr>
              <p:cNvPr id="1250" name="Picture 926" descr="desktop_computer_stylized_medium">
                <a:extLst>
                  <a:ext uri="{FF2B5EF4-FFF2-40B4-BE49-F238E27FC236}">
                    <a16:creationId xmlns:a16="http://schemas.microsoft.com/office/drawing/2014/main" id="{5E898885-7A23-4E25-BEDA-EB91B71E534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1" name="Freeform 927">
                <a:extLst>
                  <a:ext uri="{FF2B5EF4-FFF2-40B4-BE49-F238E27FC236}">
                    <a16:creationId xmlns:a16="http://schemas.microsoft.com/office/drawing/2014/main" id="{7BC33CB3-516B-42FA-B56D-05204731D49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21" name="Group 928">
              <a:extLst>
                <a:ext uri="{FF2B5EF4-FFF2-40B4-BE49-F238E27FC236}">
                  <a16:creationId xmlns:a16="http://schemas.microsoft.com/office/drawing/2014/main" id="{1E151DB7-F41D-4824-B1C5-1D4088938D32}"/>
                </a:ext>
              </a:extLst>
            </p:cNvPr>
            <p:cNvGrpSpPr>
              <a:grpSpLocks/>
            </p:cNvGrpSpPr>
            <p:nvPr/>
          </p:nvGrpSpPr>
          <p:grpSpPr bwMode="auto">
            <a:xfrm>
              <a:off x="6550025" y="5238750"/>
              <a:ext cx="427038" cy="350838"/>
              <a:chOff x="2839" y="3501"/>
              <a:chExt cx="755" cy="803"/>
            </a:xfrm>
          </p:grpSpPr>
          <p:pic>
            <p:nvPicPr>
              <p:cNvPr id="1248" name="Picture 929" descr="desktop_computer_stylized_medium">
                <a:extLst>
                  <a:ext uri="{FF2B5EF4-FFF2-40B4-BE49-F238E27FC236}">
                    <a16:creationId xmlns:a16="http://schemas.microsoft.com/office/drawing/2014/main" id="{FD86FD31-5FE4-4E18-979C-CE3F1143700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 name="Freeform 930">
                <a:extLst>
                  <a:ext uri="{FF2B5EF4-FFF2-40B4-BE49-F238E27FC236}">
                    <a16:creationId xmlns:a16="http://schemas.microsoft.com/office/drawing/2014/main" id="{CA037FAB-3E0D-4153-8735-9368DEDE970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422" name="Picture 933" descr="iphone_stylized_small">
              <a:extLst>
                <a:ext uri="{FF2B5EF4-FFF2-40B4-BE49-F238E27FC236}">
                  <a16:creationId xmlns:a16="http://schemas.microsoft.com/office/drawing/2014/main" id="{DBC2982A-3DED-4F99-A282-6955FF46888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3" name="Picture 934" descr="antenna_radiation_stylized">
              <a:extLst>
                <a:ext uri="{FF2B5EF4-FFF2-40B4-BE49-F238E27FC236}">
                  <a16:creationId xmlns:a16="http://schemas.microsoft.com/office/drawing/2014/main" id="{0D5B2FED-1344-401C-8C77-3357B06BECB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4" name="Picture 936" descr="access_point_stylized_small">
              <a:extLst>
                <a:ext uri="{FF2B5EF4-FFF2-40B4-BE49-F238E27FC236}">
                  <a16:creationId xmlns:a16="http://schemas.microsoft.com/office/drawing/2014/main" id="{DDEB8689-15E8-4997-8BA5-0C8C53ADDD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5" name="Group 938">
              <a:extLst>
                <a:ext uri="{FF2B5EF4-FFF2-40B4-BE49-F238E27FC236}">
                  <a16:creationId xmlns:a16="http://schemas.microsoft.com/office/drawing/2014/main" id="{BCBC19DC-399C-471B-8823-0E49FE95068D}"/>
                </a:ext>
              </a:extLst>
            </p:cNvPr>
            <p:cNvGrpSpPr>
              <a:grpSpLocks/>
            </p:cNvGrpSpPr>
            <p:nvPr/>
          </p:nvGrpSpPr>
          <p:grpSpPr bwMode="auto">
            <a:xfrm>
              <a:off x="8240713" y="5002213"/>
              <a:ext cx="227012" cy="481012"/>
              <a:chOff x="4140" y="429"/>
              <a:chExt cx="1425" cy="2396"/>
            </a:xfrm>
          </p:grpSpPr>
          <p:sp>
            <p:nvSpPr>
              <p:cNvPr id="1216" name="Freeform 939">
                <a:extLst>
                  <a:ext uri="{FF2B5EF4-FFF2-40B4-BE49-F238E27FC236}">
                    <a16:creationId xmlns:a16="http://schemas.microsoft.com/office/drawing/2014/main" id="{66008CB2-D3CB-43C3-890C-D9529F6CBAB9}"/>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7" name="Rectangle 940">
                <a:extLst>
                  <a:ext uri="{FF2B5EF4-FFF2-40B4-BE49-F238E27FC236}">
                    <a16:creationId xmlns:a16="http://schemas.microsoft.com/office/drawing/2014/main" id="{A6B1DE0E-44EA-4FB4-B7AF-9CB12946EFBC}"/>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18" name="Freeform 941">
                <a:extLst>
                  <a:ext uri="{FF2B5EF4-FFF2-40B4-BE49-F238E27FC236}">
                    <a16:creationId xmlns:a16="http://schemas.microsoft.com/office/drawing/2014/main" id="{5C71DAFC-365B-44FB-8E32-4CC3E4EAFF3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9" name="Freeform 942">
                <a:extLst>
                  <a:ext uri="{FF2B5EF4-FFF2-40B4-BE49-F238E27FC236}">
                    <a16:creationId xmlns:a16="http://schemas.microsoft.com/office/drawing/2014/main" id="{8DC62F4B-9903-4E3C-8175-0FFA24E53AA3}"/>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0" name="Rectangle 943">
                <a:extLst>
                  <a:ext uri="{FF2B5EF4-FFF2-40B4-BE49-F238E27FC236}">
                    <a16:creationId xmlns:a16="http://schemas.microsoft.com/office/drawing/2014/main" id="{9B1C374B-147E-45C0-BBE0-EDAFF805164B}"/>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221" name="Group 944">
                <a:extLst>
                  <a:ext uri="{FF2B5EF4-FFF2-40B4-BE49-F238E27FC236}">
                    <a16:creationId xmlns:a16="http://schemas.microsoft.com/office/drawing/2014/main" id="{52CDF7B8-FCD1-4872-BB46-2FC7F70A4527}"/>
                  </a:ext>
                </a:extLst>
              </p:cNvPr>
              <p:cNvGrpSpPr>
                <a:grpSpLocks/>
              </p:cNvGrpSpPr>
              <p:nvPr/>
            </p:nvGrpSpPr>
            <p:grpSpPr bwMode="auto">
              <a:xfrm>
                <a:off x="4749" y="668"/>
                <a:ext cx="581" cy="145"/>
                <a:chOff x="614" y="2568"/>
                <a:chExt cx="725" cy="139"/>
              </a:xfrm>
            </p:grpSpPr>
            <p:sp>
              <p:nvSpPr>
                <p:cNvPr id="1246" name="AutoShape 945">
                  <a:extLst>
                    <a:ext uri="{FF2B5EF4-FFF2-40B4-BE49-F238E27FC236}">
                      <a16:creationId xmlns:a16="http://schemas.microsoft.com/office/drawing/2014/main" id="{A971D014-EF9A-4AD2-BDBD-D0978F65208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47" name="AutoShape 946">
                  <a:extLst>
                    <a:ext uri="{FF2B5EF4-FFF2-40B4-BE49-F238E27FC236}">
                      <a16:creationId xmlns:a16="http://schemas.microsoft.com/office/drawing/2014/main" id="{3BAC2F3F-97DE-408C-960C-D3EB48A7EB2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222" name="Rectangle 947">
                <a:extLst>
                  <a:ext uri="{FF2B5EF4-FFF2-40B4-BE49-F238E27FC236}">
                    <a16:creationId xmlns:a16="http://schemas.microsoft.com/office/drawing/2014/main" id="{8B53BA32-CA4C-42F8-83DC-C777D3272F26}"/>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223" name="Group 948">
                <a:extLst>
                  <a:ext uri="{FF2B5EF4-FFF2-40B4-BE49-F238E27FC236}">
                    <a16:creationId xmlns:a16="http://schemas.microsoft.com/office/drawing/2014/main" id="{E668C862-5C5B-4DDC-9BF8-84E31A8402B7}"/>
                  </a:ext>
                </a:extLst>
              </p:cNvPr>
              <p:cNvGrpSpPr>
                <a:grpSpLocks/>
              </p:cNvGrpSpPr>
              <p:nvPr/>
            </p:nvGrpSpPr>
            <p:grpSpPr bwMode="auto">
              <a:xfrm>
                <a:off x="4747" y="994"/>
                <a:ext cx="581" cy="134"/>
                <a:chOff x="614" y="2568"/>
                <a:chExt cx="725" cy="139"/>
              </a:xfrm>
            </p:grpSpPr>
            <p:sp>
              <p:nvSpPr>
                <p:cNvPr id="1244" name="AutoShape 949">
                  <a:extLst>
                    <a:ext uri="{FF2B5EF4-FFF2-40B4-BE49-F238E27FC236}">
                      <a16:creationId xmlns:a16="http://schemas.microsoft.com/office/drawing/2014/main" id="{E38A27DD-8A06-4C52-9D7C-DA3270F674A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45" name="AutoShape 950">
                  <a:extLst>
                    <a:ext uri="{FF2B5EF4-FFF2-40B4-BE49-F238E27FC236}">
                      <a16:creationId xmlns:a16="http://schemas.microsoft.com/office/drawing/2014/main" id="{BAF7065E-BE6A-4A0F-9F6F-76F575421CA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224" name="Rectangle 951">
                <a:extLst>
                  <a:ext uri="{FF2B5EF4-FFF2-40B4-BE49-F238E27FC236}">
                    <a16:creationId xmlns:a16="http://schemas.microsoft.com/office/drawing/2014/main" id="{C41898F0-78B5-474C-BFDF-E7BB9FF4F88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25" name="Rectangle 952">
                <a:extLst>
                  <a:ext uri="{FF2B5EF4-FFF2-40B4-BE49-F238E27FC236}">
                    <a16:creationId xmlns:a16="http://schemas.microsoft.com/office/drawing/2014/main" id="{919C8BEB-E932-4AAB-8A5E-E806BEF90C6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226" name="Group 953">
                <a:extLst>
                  <a:ext uri="{FF2B5EF4-FFF2-40B4-BE49-F238E27FC236}">
                    <a16:creationId xmlns:a16="http://schemas.microsoft.com/office/drawing/2014/main" id="{B73DCC59-ACF6-437B-8191-B42CFDF41D82}"/>
                  </a:ext>
                </a:extLst>
              </p:cNvPr>
              <p:cNvGrpSpPr>
                <a:grpSpLocks/>
              </p:cNvGrpSpPr>
              <p:nvPr/>
            </p:nvGrpSpPr>
            <p:grpSpPr bwMode="auto">
              <a:xfrm>
                <a:off x="4735" y="1627"/>
                <a:ext cx="582" cy="151"/>
                <a:chOff x="614" y="2568"/>
                <a:chExt cx="725" cy="139"/>
              </a:xfrm>
            </p:grpSpPr>
            <p:sp>
              <p:nvSpPr>
                <p:cNvPr id="1242" name="AutoShape 954">
                  <a:extLst>
                    <a:ext uri="{FF2B5EF4-FFF2-40B4-BE49-F238E27FC236}">
                      <a16:creationId xmlns:a16="http://schemas.microsoft.com/office/drawing/2014/main" id="{8811D7E9-6A73-4A9D-AA55-53258407A5C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43" name="AutoShape 955">
                  <a:extLst>
                    <a:ext uri="{FF2B5EF4-FFF2-40B4-BE49-F238E27FC236}">
                      <a16:creationId xmlns:a16="http://schemas.microsoft.com/office/drawing/2014/main" id="{E244ACAD-2F05-41BD-8B3B-C5DFD58BDCFF}"/>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227" name="Freeform 956">
                <a:extLst>
                  <a:ext uri="{FF2B5EF4-FFF2-40B4-BE49-F238E27FC236}">
                    <a16:creationId xmlns:a16="http://schemas.microsoft.com/office/drawing/2014/main" id="{9548F2F1-57A2-46C5-A6FD-9156244453E5}"/>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28" name="Group 957">
                <a:extLst>
                  <a:ext uri="{FF2B5EF4-FFF2-40B4-BE49-F238E27FC236}">
                    <a16:creationId xmlns:a16="http://schemas.microsoft.com/office/drawing/2014/main" id="{04B92EFF-A9EC-4A55-A225-AF01E908001C}"/>
                  </a:ext>
                </a:extLst>
              </p:cNvPr>
              <p:cNvGrpSpPr>
                <a:grpSpLocks/>
              </p:cNvGrpSpPr>
              <p:nvPr/>
            </p:nvGrpSpPr>
            <p:grpSpPr bwMode="auto">
              <a:xfrm>
                <a:off x="4739" y="1327"/>
                <a:ext cx="582" cy="139"/>
                <a:chOff x="614" y="2568"/>
                <a:chExt cx="725" cy="139"/>
              </a:xfrm>
            </p:grpSpPr>
            <p:sp>
              <p:nvSpPr>
                <p:cNvPr id="1240" name="AutoShape 958">
                  <a:extLst>
                    <a:ext uri="{FF2B5EF4-FFF2-40B4-BE49-F238E27FC236}">
                      <a16:creationId xmlns:a16="http://schemas.microsoft.com/office/drawing/2014/main" id="{07E8E0C5-1055-4CC4-90FD-B79CFBB934C5}"/>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41" name="AutoShape 959">
                  <a:extLst>
                    <a:ext uri="{FF2B5EF4-FFF2-40B4-BE49-F238E27FC236}">
                      <a16:creationId xmlns:a16="http://schemas.microsoft.com/office/drawing/2014/main" id="{C1CD4FA7-59A8-43E5-93B4-A2734A4FE867}"/>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229" name="Rectangle 960">
                <a:extLst>
                  <a:ext uri="{FF2B5EF4-FFF2-40B4-BE49-F238E27FC236}">
                    <a16:creationId xmlns:a16="http://schemas.microsoft.com/office/drawing/2014/main" id="{845CECC4-B650-4363-8E6F-2285C114B0E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30" name="Freeform 961">
                <a:extLst>
                  <a:ext uri="{FF2B5EF4-FFF2-40B4-BE49-F238E27FC236}">
                    <a16:creationId xmlns:a16="http://schemas.microsoft.com/office/drawing/2014/main" id="{DCEF9DC9-67EB-4E7E-BE48-4A572353706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1" name="Freeform 962">
                <a:extLst>
                  <a:ext uri="{FF2B5EF4-FFF2-40B4-BE49-F238E27FC236}">
                    <a16:creationId xmlns:a16="http://schemas.microsoft.com/office/drawing/2014/main" id="{C94CD006-197B-4A4D-B1B1-EF6B6A048B3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2" name="Oval 963">
                <a:extLst>
                  <a:ext uri="{FF2B5EF4-FFF2-40B4-BE49-F238E27FC236}">
                    <a16:creationId xmlns:a16="http://schemas.microsoft.com/office/drawing/2014/main" id="{818371CF-9485-4106-9C7A-8570085723B0}"/>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33" name="Freeform 964">
                <a:extLst>
                  <a:ext uri="{FF2B5EF4-FFF2-40B4-BE49-F238E27FC236}">
                    <a16:creationId xmlns:a16="http://schemas.microsoft.com/office/drawing/2014/main" id="{728E5368-2D00-4233-9859-9EF5638EB0D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4" name="AutoShape 965">
                <a:extLst>
                  <a:ext uri="{FF2B5EF4-FFF2-40B4-BE49-F238E27FC236}">
                    <a16:creationId xmlns:a16="http://schemas.microsoft.com/office/drawing/2014/main" id="{C881D828-580C-4BC0-994D-2D4902B018FC}"/>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35" name="AutoShape 966">
                <a:extLst>
                  <a:ext uri="{FF2B5EF4-FFF2-40B4-BE49-F238E27FC236}">
                    <a16:creationId xmlns:a16="http://schemas.microsoft.com/office/drawing/2014/main" id="{F3CF945F-6EDF-42F9-B8B7-78822C40030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36" name="Oval 967">
                <a:extLst>
                  <a:ext uri="{FF2B5EF4-FFF2-40B4-BE49-F238E27FC236}">
                    <a16:creationId xmlns:a16="http://schemas.microsoft.com/office/drawing/2014/main" id="{3C898906-C396-4BBD-948F-80357791DB3A}"/>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37" name="Oval 968">
                <a:extLst>
                  <a:ext uri="{FF2B5EF4-FFF2-40B4-BE49-F238E27FC236}">
                    <a16:creationId xmlns:a16="http://schemas.microsoft.com/office/drawing/2014/main" id="{3D702DC1-CD95-4A5A-BB6F-C43DD956B65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238" name="Oval 969">
                <a:extLst>
                  <a:ext uri="{FF2B5EF4-FFF2-40B4-BE49-F238E27FC236}">
                    <a16:creationId xmlns:a16="http://schemas.microsoft.com/office/drawing/2014/main" id="{D2DF4F9D-8A69-497E-9E86-8115F09A0B8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39" name="Rectangle 970">
                <a:extLst>
                  <a:ext uri="{FF2B5EF4-FFF2-40B4-BE49-F238E27FC236}">
                    <a16:creationId xmlns:a16="http://schemas.microsoft.com/office/drawing/2014/main" id="{D65E00C0-58EC-46BC-BC96-390EDF234736}"/>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426" name="Group 971">
              <a:extLst>
                <a:ext uri="{FF2B5EF4-FFF2-40B4-BE49-F238E27FC236}">
                  <a16:creationId xmlns:a16="http://schemas.microsoft.com/office/drawing/2014/main" id="{6931149C-45D3-454F-AAE1-85A34EF756A9}"/>
                </a:ext>
              </a:extLst>
            </p:cNvPr>
            <p:cNvGrpSpPr>
              <a:grpSpLocks/>
            </p:cNvGrpSpPr>
            <p:nvPr/>
          </p:nvGrpSpPr>
          <p:grpSpPr bwMode="auto">
            <a:xfrm>
              <a:off x="7924800" y="5303838"/>
              <a:ext cx="227013" cy="481012"/>
              <a:chOff x="4140" y="429"/>
              <a:chExt cx="1425" cy="2396"/>
            </a:xfrm>
          </p:grpSpPr>
          <p:sp>
            <p:nvSpPr>
              <p:cNvPr id="1184" name="Freeform 972">
                <a:extLst>
                  <a:ext uri="{FF2B5EF4-FFF2-40B4-BE49-F238E27FC236}">
                    <a16:creationId xmlns:a16="http://schemas.microsoft.com/office/drawing/2014/main" id="{C3D631C3-7803-4D75-8ACA-0FFFE389DA70}"/>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5" name="Rectangle 973">
                <a:extLst>
                  <a:ext uri="{FF2B5EF4-FFF2-40B4-BE49-F238E27FC236}">
                    <a16:creationId xmlns:a16="http://schemas.microsoft.com/office/drawing/2014/main" id="{E7557375-6F89-4822-A21C-F91D2CF4054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86" name="Freeform 974">
                <a:extLst>
                  <a:ext uri="{FF2B5EF4-FFF2-40B4-BE49-F238E27FC236}">
                    <a16:creationId xmlns:a16="http://schemas.microsoft.com/office/drawing/2014/main" id="{A4EE1805-28F5-4EC7-AB24-9ADF7AC53EA7}"/>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7" name="Freeform 975">
                <a:extLst>
                  <a:ext uri="{FF2B5EF4-FFF2-40B4-BE49-F238E27FC236}">
                    <a16:creationId xmlns:a16="http://schemas.microsoft.com/office/drawing/2014/main" id="{98C92147-4A81-45E2-8171-EFCA32FBAC9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8" name="Rectangle 976">
                <a:extLst>
                  <a:ext uri="{FF2B5EF4-FFF2-40B4-BE49-F238E27FC236}">
                    <a16:creationId xmlns:a16="http://schemas.microsoft.com/office/drawing/2014/main" id="{6DB9D29D-DDC5-431A-A9D9-9082607D84A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189" name="Group 977">
                <a:extLst>
                  <a:ext uri="{FF2B5EF4-FFF2-40B4-BE49-F238E27FC236}">
                    <a16:creationId xmlns:a16="http://schemas.microsoft.com/office/drawing/2014/main" id="{BB91F4F8-206B-442C-8104-4BD77DA66E27}"/>
                  </a:ext>
                </a:extLst>
              </p:cNvPr>
              <p:cNvGrpSpPr>
                <a:grpSpLocks/>
              </p:cNvGrpSpPr>
              <p:nvPr/>
            </p:nvGrpSpPr>
            <p:grpSpPr bwMode="auto">
              <a:xfrm>
                <a:off x="4749" y="668"/>
                <a:ext cx="581" cy="145"/>
                <a:chOff x="614" y="2568"/>
                <a:chExt cx="725" cy="139"/>
              </a:xfrm>
            </p:grpSpPr>
            <p:sp>
              <p:nvSpPr>
                <p:cNvPr id="1214" name="AutoShape 978">
                  <a:extLst>
                    <a:ext uri="{FF2B5EF4-FFF2-40B4-BE49-F238E27FC236}">
                      <a16:creationId xmlns:a16="http://schemas.microsoft.com/office/drawing/2014/main" id="{AE5CA89B-266A-44C5-8899-7D675570C9E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15" name="AutoShape 979">
                  <a:extLst>
                    <a:ext uri="{FF2B5EF4-FFF2-40B4-BE49-F238E27FC236}">
                      <a16:creationId xmlns:a16="http://schemas.microsoft.com/office/drawing/2014/main" id="{11B49D39-34DD-4BF2-A334-C4572FD95CB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190" name="Rectangle 980">
                <a:extLst>
                  <a:ext uri="{FF2B5EF4-FFF2-40B4-BE49-F238E27FC236}">
                    <a16:creationId xmlns:a16="http://schemas.microsoft.com/office/drawing/2014/main" id="{4643C60A-8482-4602-B848-B757E895C63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191" name="Group 981">
                <a:extLst>
                  <a:ext uri="{FF2B5EF4-FFF2-40B4-BE49-F238E27FC236}">
                    <a16:creationId xmlns:a16="http://schemas.microsoft.com/office/drawing/2014/main" id="{CDE5DE90-DC38-4C2B-BFE1-F7C9B001BBC2}"/>
                  </a:ext>
                </a:extLst>
              </p:cNvPr>
              <p:cNvGrpSpPr>
                <a:grpSpLocks/>
              </p:cNvGrpSpPr>
              <p:nvPr/>
            </p:nvGrpSpPr>
            <p:grpSpPr bwMode="auto">
              <a:xfrm>
                <a:off x="4747" y="994"/>
                <a:ext cx="581" cy="134"/>
                <a:chOff x="614" y="2568"/>
                <a:chExt cx="725" cy="139"/>
              </a:xfrm>
            </p:grpSpPr>
            <p:sp>
              <p:nvSpPr>
                <p:cNvPr id="1212" name="AutoShape 982">
                  <a:extLst>
                    <a:ext uri="{FF2B5EF4-FFF2-40B4-BE49-F238E27FC236}">
                      <a16:creationId xmlns:a16="http://schemas.microsoft.com/office/drawing/2014/main" id="{0FD382B1-CD1B-4BEA-85AC-70550972115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13" name="AutoShape 983">
                  <a:extLst>
                    <a:ext uri="{FF2B5EF4-FFF2-40B4-BE49-F238E27FC236}">
                      <a16:creationId xmlns:a16="http://schemas.microsoft.com/office/drawing/2014/main" id="{02F7B56D-8A5D-422D-9494-D45544B9854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192" name="Rectangle 984">
                <a:extLst>
                  <a:ext uri="{FF2B5EF4-FFF2-40B4-BE49-F238E27FC236}">
                    <a16:creationId xmlns:a16="http://schemas.microsoft.com/office/drawing/2014/main" id="{DA547345-88DA-441C-AB3B-49D43774B84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93" name="Rectangle 985">
                <a:extLst>
                  <a:ext uri="{FF2B5EF4-FFF2-40B4-BE49-F238E27FC236}">
                    <a16:creationId xmlns:a16="http://schemas.microsoft.com/office/drawing/2014/main" id="{B586A187-940C-424D-82DF-CBBBD6390E6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194" name="Group 986">
                <a:extLst>
                  <a:ext uri="{FF2B5EF4-FFF2-40B4-BE49-F238E27FC236}">
                    <a16:creationId xmlns:a16="http://schemas.microsoft.com/office/drawing/2014/main" id="{DBD98EB1-2300-48A5-B622-3876743BDED1}"/>
                  </a:ext>
                </a:extLst>
              </p:cNvPr>
              <p:cNvGrpSpPr>
                <a:grpSpLocks/>
              </p:cNvGrpSpPr>
              <p:nvPr/>
            </p:nvGrpSpPr>
            <p:grpSpPr bwMode="auto">
              <a:xfrm>
                <a:off x="4735" y="1627"/>
                <a:ext cx="582" cy="151"/>
                <a:chOff x="614" y="2568"/>
                <a:chExt cx="725" cy="139"/>
              </a:xfrm>
            </p:grpSpPr>
            <p:sp>
              <p:nvSpPr>
                <p:cNvPr id="1210" name="AutoShape 987">
                  <a:extLst>
                    <a:ext uri="{FF2B5EF4-FFF2-40B4-BE49-F238E27FC236}">
                      <a16:creationId xmlns:a16="http://schemas.microsoft.com/office/drawing/2014/main" id="{12FF7101-18D3-4366-9F81-351E841CF099}"/>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11" name="AutoShape 988">
                  <a:extLst>
                    <a:ext uri="{FF2B5EF4-FFF2-40B4-BE49-F238E27FC236}">
                      <a16:creationId xmlns:a16="http://schemas.microsoft.com/office/drawing/2014/main" id="{2F73B5A9-72FD-4A2A-8D46-B377CE522F1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195" name="Freeform 989">
                <a:extLst>
                  <a:ext uri="{FF2B5EF4-FFF2-40B4-BE49-F238E27FC236}">
                    <a16:creationId xmlns:a16="http://schemas.microsoft.com/office/drawing/2014/main" id="{606989AF-4934-40D7-9484-562A0A4E6DC3}"/>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96" name="Group 990">
                <a:extLst>
                  <a:ext uri="{FF2B5EF4-FFF2-40B4-BE49-F238E27FC236}">
                    <a16:creationId xmlns:a16="http://schemas.microsoft.com/office/drawing/2014/main" id="{4D7D6DEB-CA3F-4212-99B4-4E01847CD21F}"/>
                  </a:ext>
                </a:extLst>
              </p:cNvPr>
              <p:cNvGrpSpPr>
                <a:grpSpLocks/>
              </p:cNvGrpSpPr>
              <p:nvPr/>
            </p:nvGrpSpPr>
            <p:grpSpPr bwMode="auto">
              <a:xfrm>
                <a:off x="4739" y="1327"/>
                <a:ext cx="582" cy="139"/>
                <a:chOff x="614" y="2568"/>
                <a:chExt cx="725" cy="139"/>
              </a:xfrm>
            </p:grpSpPr>
            <p:sp>
              <p:nvSpPr>
                <p:cNvPr id="1208" name="AutoShape 991">
                  <a:extLst>
                    <a:ext uri="{FF2B5EF4-FFF2-40B4-BE49-F238E27FC236}">
                      <a16:creationId xmlns:a16="http://schemas.microsoft.com/office/drawing/2014/main" id="{5CD3D262-98DE-466B-AC60-7E94CF6CD4D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09" name="AutoShape 992">
                  <a:extLst>
                    <a:ext uri="{FF2B5EF4-FFF2-40B4-BE49-F238E27FC236}">
                      <a16:creationId xmlns:a16="http://schemas.microsoft.com/office/drawing/2014/main" id="{D370C758-6573-40C9-9CE0-E1A1E7B3A29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197" name="Rectangle 993">
                <a:extLst>
                  <a:ext uri="{FF2B5EF4-FFF2-40B4-BE49-F238E27FC236}">
                    <a16:creationId xmlns:a16="http://schemas.microsoft.com/office/drawing/2014/main" id="{FEEFD422-CC5D-4A9D-8877-E8329E6AF42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98" name="Freeform 994">
                <a:extLst>
                  <a:ext uri="{FF2B5EF4-FFF2-40B4-BE49-F238E27FC236}">
                    <a16:creationId xmlns:a16="http://schemas.microsoft.com/office/drawing/2014/main" id="{B70ECF9D-A2C1-4401-B975-C8A4177D2CEC}"/>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9" name="Freeform 995">
                <a:extLst>
                  <a:ext uri="{FF2B5EF4-FFF2-40B4-BE49-F238E27FC236}">
                    <a16:creationId xmlns:a16="http://schemas.microsoft.com/office/drawing/2014/main" id="{0338ADB3-D0C9-44D6-8C27-99392870125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0" name="Oval 996">
                <a:extLst>
                  <a:ext uri="{FF2B5EF4-FFF2-40B4-BE49-F238E27FC236}">
                    <a16:creationId xmlns:a16="http://schemas.microsoft.com/office/drawing/2014/main" id="{F2137BFF-BAEE-4DA6-805F-1A04CB32C8FC}"/>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01" name="Freeform 997">
                <a:extLst>
                  <a:ext uri="{FF2B5EF4-FFF2-40B4-BE49-F238E27FC236}">
                    <a16:creationId xmlns:a16="http://schemas.microsoft.com/office/drawing/2014/main" id="{8B6B9672-2B44-4CE5-9CEC-C74AE4016DC3}"/>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2" name="AutoShape 998">
                <a:extLst>
                  <a:ext uri="{FF2B5EF4-FFF2-40B4-BE49-F238E27FC236}">
                    <a16:creationId xmlns:a16="http://schemas.microsoft.com/office/drawing/2014/main" id="{77A733BA-DEF4-4E4F-BA78-1EBAD121D886}"/>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03" name="AutoShape 999">
                <a:extLst>
                  <a:ext uri="{FF2B5EF4-FFF2-40B4-BE49-F238E27FC236}">
                    <a16:creationId xmlns:a16="http://schemas.microsoft.com/office/drawing/2014/main" id="{34985F01-AB14-44B8-8B3E-2AE14E093553}"/>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04" name="Oval 1000">
                <a:extLst>
                  <a:ext uri="{FF2B5EF4-FFF2-40B4-BE49-F238E27FC236}">
                    <a16:creationId xmlns:a16="http://schemas.microsoft.com/office/drawing/2014/main" id="{0DB548E8-60C8-4EEC-80D9-5E1F8391BAD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05" name="Oval 1001">
                <a:extLst>
                  <a:ext uri="{FF2B5EF4-FFF2-40B4-BE49-F238E27FC236}">
                    <a16:creationId xmlns:a16="http://schemas.microsoft.com/office/drawing/2014/main" id="{D125AA89-69ED-47C7-9C19-81BF59728041}"/>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206" name="Oval 1002">
                <a:extLst>
                  <a:ext uri="{FF2B5EF4-FFF2-40B4-BE49-F238E27FC236}">
                    <a16:creationId xmlns:a16="http://schemas.microsoft.com/office/drawing/2014/main" id="{62913003-C0B4-43B5-BABB-9E8E927596B5}"/>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07" name="Rectangle 1003">
                <a:extLst>
                  <a:ext uri="{FF2B5EF4-FFF2-40B4-BE49-F238E27FC236}">
                    <a16:creationId xmlns:a16="http://schemas.microsoft.com/office/drawing/2014/main" id="{3438B019-04F6-4468-BC1E-912F8D79030C}"/>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pic>
          <p:nvPicPr>
            <p:cNvPr id="427" name="Picture 1005" descr="antenna_stylized">
              <a:extLst>
                <a:ext uri="{FF2B5EF4-FFF2-40B4-BE49-F238E27FC236}">
                  <a16:creationId xmlns:a16="http://schemas.microsoft.com/office/drawing/2014/main" id="{F61367F6-1114-48C3-B4BC-5A8F1460FC6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8" name="Picture 1006" descr="laptop_keyboard">
              <a:extLst>
                <a:ext uri="{FF2B5EF4-FFF2-40B4-BE49-F238E27FC236}">
                  <a16:creationId xmlns:a16="http://schemas.microsoft.com/office/drawing/2014/main" id="{85F707DC-F479-40B0-BF84-84075D2BD0A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9" name="Freeform 1007">
              <a:extLst>
                <a:ext uri="{FF2B5EF4-FFF2-40B4-BE49-F238E27FC236}">
                  <a16:creationId xmlns:a16="http://schemas.microsoft.com/office/drawing/2014/main" id="{B476460B-36D7-47DE-BFD6-DAAE60270CC5}"/>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30" name="Picture 1008" descr="screen">
              <a:extLst>
                <a:ext uri="{FF2B5EF4-FFF2-40B4-BE49-F238E27FC236}">
                  <a16:creationId xmlns:a16="http://schemas.microsoft.com/office/drawing/2014/main" id="{208A40A6-416D-4C36-8EB2-91501C652B4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1" name="Freeform 1009">
              <a:extLst>
                <a:ext uri="{FF2B5EF4-FFF2-40B4-BE49-F238E27FC236}">
                  <a16:creationId xmlns:a16="http://schemas.microsoft.com/office/drawing/2014/main" id="{879BC084-3E27-4CAF-BA53-5AD101182084}"/>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2" name="Freeform 1010">
              <a:extLst>
                <a:ext uri="{FF2B5EF4-FFF2-40B4-BE49-F238E27FC236}">
                  <a16:creationId xmlns:a16="http://schemas.microsoft.com/office/drawing/2014/main" id="{34E32E33-25AD-42E0-A591-5CD4DBA7B88C}"/>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3" name="Freeform 1011">
              <a:extLst>
                <a:ext uri="{FF2B5EF4-FFF2-40B4-BE49-F238E27FC236}">
                  <a16:creationId xmlns:a16="http://schemas.microsoft.com/office/drawing/2014/main" id="{40F491A3-8FE8-40A9-86FD-337E10E013E1}"/>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4" name="Freeform 1012">
              <a:extLst>
                <a:ext uri="{FF2B5EF4-FFF2-40B4-BE49-F238E27FC236}">
                  <a16:creationId xmlns:a16="http://schemas.microsoft.com/office/drawing/2014/main" id="{7BCBA58A-2D17-4DE6-ABFF-C18645A13642}"/>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5" name="Freeform 1013">
              <a:extLst>
                <a:ext uri="{FF2B5EF4-FFF2-40B4-BE49-F238E27FC236}">
                  <a16:creationId xmlns:a16="http://schemas.microsoft.com/office/drawing/2014/main" id="{0DA176F5-90D2-4AEC-8C25-9F1FB62F97BB}"/>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6" name="Freeform 1014">
              <a:extLst>
                <a:ext uri="{FF2B5EF4-FFF2-40B4-BE49-F238E27FC236}">
                  <a16:creationId xmlns:a16="http://schemas.microsoft.com/office/drawing/2014/main" id="{74B10CE4-AC9D-4E1D-9644-EA673273308E}"/>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37" name="Group 1015">
              <a:extLst>
                <a:ext uri="{FF2B5EF4-FFF2-40B4-BE49-F238E27FC236}">
                  <a16:creationId xmlns:a16="http://schemas.microsoft.com/office/drawing/2014/main" id="{C9F07A7E-6688-41CD-8955-21163726320F}"/>
                </a:ext>
              </a:extLst>
            </p:cNvPr>
            <p:cNvGrpSpPr>
              <a:grpSpLocks/>
            </p:cNvGrpSpPr>
            <p:nvPr/>
          </p:nvGrpSpPr>
          <p:grpSpPr bwMode="auto">
            <a:xfrm>
              <a:off x="5464285" y="2358039"/>
              <a:ext cx="98740" cy="36846"/>
              <a:chOff x="1740" y="2642"/>
              <a:chExt cx="752" cy="327"/>
            </a:xfrm>
          </p:grpSpPr>
          <p:sp>
            <p:nvSpPr>
              <p:cNvPr id="1178" name="Freeform 1016">
                <a:extLst>
                  <a:ext uri="{FF2B5EF4-FFF2-40B4-BE49-F238E27FC236}">
                    <a16:creationId xmlns:a16="http://schemas.microsoft.com/office/drawing/2014/main" id="{BFABAD66-C3BA-47AB-8B20-06AE6F1AAEC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9" name="Freeform 1017">
                <a:extLst>
                  <a:ext uri="{FF2B5EF4-FFF2-40B4-BE49-F238E27FC236}">
                    <a16:creationId xmlns:a16="http://schemas.microsoft.com/office/drawing/2014/main" id="{FD44832E-F6EA-4017-B524-760662DF59F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0" name="Freeform 1018">
                <a:extLst>
                  <a:ext uri="{FF2B5EF4-FFF2-40B4-BE49-F238E27FC236}">
                    <a16:creationId xmlns:a16="http://schemas.microsoft.com/office/drawing/2014/main" id="{40E2C500-3287-4695-9892-CE3929670AD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1" name="Freeform 1019">
                <a:extLst>
                  <a:ext uri="{FF2B5EF4-FFF2-40B4-BE49-F238E27FC236}">
                    <a16:creationId xmlns:a16="http://schemas.microsoft.com/office/drawing/2014/main" id="{DE891B4D-9999-443F-BE23-0220FA9B89BE}"/>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2" name="Freeform 1020">
                <a:extLst>
                  <a:ext uri="{FF2B5EF4-FFF2-40B4-BE49-F238E27FC236}">
                    <a16:creationId xmlns:a16="http://schemas.microsoft.com/office/drawing/2014/main" id="{35DCDF4F-051F-44A8-A62A-5B035EF96BE8}"/>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3" name="Freeform 1021">
                <a:extLst>
                  <a:ext uri="{FF2B5EF4-FFF2-40B4-BE49-F238E27FC236}">
                    <a16:creationId xmlns:a16="http://schemas.microsoft.com/office/drawing/2014/main" id="{78213141-28A8-4D16-9674-60A54CBB19B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38" name="Freeform 1022">
              <a:extLst>
                <a:ext uri="{FF2B5EF4-FFF2-40B4-BE49-F238E27FC236}">
                  <a16:creationId xmlns:a16="http://schemas.microsoft.com/office/drawing/2014/main" id="{8E916A9C-F876-4221-A818-6A7CF81EBF3A}"/>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9" name="Freeform 1023">
              <a:extLst>
                <a:ext uri="{FF2B5EF4-FFF2-40B4-BE49-F238E27FC236}">
                  <a16:creationId xmlns:a16="http://schemas.microsoft.com/office/drawing/2014/main" id="{31779FD5-9C85-4FEA-8904-73272EA68ECB}"/>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 name="Freeform 1024">
              <a:extLst>
                <a:ext uri="{FF2B5EF4-FFF2-40B4-BE49-F238E27FC236}">
                  <a16:creationId xmlns:a16="http://schemas.microsoft.com/office/drawing/2014/main" id="{0AB126DE-C509-434B-82C3-6DB815013869}"/>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1" name="Freeform 1025">
              <a:extLst>
                <a:ext uri="{FF2B5EF4-FFF2-40B4-BE49-F238E27FC236}">
                  <a16:creationId xmlns:a16="http://schemas.microsoft.com/office/drawing/2014/main" id="{66AC52E4-F017-4E7B-A2E1-85DD77BD79B8}"/>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Freeform 1026">
              <a:extLst>
                <a:ext uri="{FF2B5EF4-FFF2-40B4-BE49-F238E27FC236}">
                  <a16:creationId xmlns:a16="http://schemas.microsoft.com/office/drawing/2014/main" id="{39376B2D-A859-41EF-8418-6194A898EF95}"/>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 name="Freeform 1027">
              <a:extLst>
                <a:ext uri="{FF2B5EF4-FFF2-40B4-BE49-F238E27FC236}">
                  <a16:creationId xmlns:a16="http://schemas.microsoft.com/office/drawing/2014/main" id="{0E271284-DCC7-493F-93F9-79D36F751F61}"/>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444" name="Picture 1030" descr="laptop_keyboard">
              <a:extLst>
                <a:ext uri="{FF2B5EF4-FFF2-40B4-BE49-F238E27FC236}">
                  <a16:creationId xmlns:a16="http://schemas.microsoft.com/office/drawing/2014/main" id="{CC012A28-FC41-4312-A2A6-6D5BD15C3E8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 name="Freeform 1031">
              <a:extLst>
                <a:ext uri="{FF2B5EF4-FFF2-40B4-BE49-F238E27FC236}">
                  <a16:creationId xmlns:a16="http://schemas.microsoft.com/office/drawing/2014/main" id="{5DB765FD-0B87-44EE-AA38-1BB0E26ED687}"/>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46" name="Picture 1032" descr="screen">
              <a:extLst>
                <a:ext uri="{FF2B5EF4-FFF2-40B4-BE49-F238E27FC236}">
                  <a16:creationId xmlns:a16="http://schemas.microsoft.com/office/drawing/2014/main" id="{FAC657CE-CDF6-4FA3-89E1-9B30D149B97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7" name="Freeform 1033">
              <a:extLst>
                <a:ext uri="{FF2B5EF4-FFF2-40B4-BE49-F238E27FC236}">
                  <a16:creationId xmlns:a16="http://schemas.microsoft.com/office/drawing/2014/main" id="{22B821D7-BA26-4061-A486-CDE2A8A52030}"/>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8" name="Freeform 1034">
              <a:extLst>
                <a:ext uri="{FF2B5EF4-FFF2-40B4-BE49-F238E27FC236}">
                  <a16:creationId xmlns:a16="http://schemas.microsoft.com/office/drawing/2014/main" id="{B70DDEB1-08D0-4FF6-96DE-6C702E9752B0}"/>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9" name="Freeform 1035">
              <a:extLst>
                <a:ext uri="{FF2B5EF4-FFF2-40B4-BE49-F238E27FC236}">
                  <a16:creationId xmlns:a16="http://schemas.microsoft.com/office/drawing/2014/main" id="{A63BE32B-5C6C-49C9-9498-E93DCBBE25A9}"/>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0" name="Freeform 1036">
              <a:extLst>
                <a:ext uri="{FF2B5EF4-FFF2-40B4-BE49-F238E27FC236}">
                  <a16:creationId xmlns:a16="http://schemas.microsoft.com/office/drawing/2014/main" id="{A68E8B48-118E-450A-B2B6-3E6912AC6CDF}"/>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 name="Freeform 1037">
              <a:extLst>
                <a:ext uri="{FF2B5EF4-FFF2-40B4-BE49-F238E27FC236}">
                  <a16:creationId xmlns:a16="http://schemas.microsoft.com/office/drawing/2014/main" id="{C32AD112-3895-41E3-B42C-89B1D1C48867}"/>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 name="Freeform 1038">
              <a:extLst>
                <a:ext uri="{FF2B5EF4-FFF2-40B4-BE49-F238E27FC236}">
                  <a16:creationId xmlns:a16="http://schemas.microsoft.com/office/drawing/2014/main" id="{ADF35353-6E26-456D-9FC6-031D2AEE7F0C}"/>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3" name="Group 1039">
              <a:extLst>
                <a:ext uri="{FF2B5EF4-FFF2-40B4-BE49-F238E27FC236}">
                  <a16:creationId xmlns:a16="http://schemas.microsoft.com/office/drawing/2014/main" id="{CC9B37A8-063A-405F-A145-2824C1CD3EA0}"/>
                </a:ext>
              </a:extLst>
            </p:cNvPr>
            <p:cNvGrpSpPr>
              <a:grpSpLocks/>
            </p:cNvGrpSpPr>
            <p:nvPr/>
          </p:nvGrpSpPr>
          <p:grpSpPr bwMode="auto">
            <a:xfrm>
              <a:off x="7019925" y="5800725"/>
              <a:ext cx="87313" cy="38100"/>
              <a:chOff x="1740" y="2642"/>
              <a:chExt cx="752" cy="327"/>
            </a:xfrm>
          </p:grpSpPr>
          <p:sp>
            <p:nvSpPr>
              <p:cNvPr id="1172" name="Freeform 1040">
                <a:extLst>
                  <a:ext uri="{FF2B5EF4-FFF2-40B4-BE49-F238E27FC236}">
                    <a16:creationId xmlns:a16="http://schemas.microsoft.com/office/drawing/2014/main" id="{51B695F5-06BF-4B62-89C6-98AFCE1397A1}"/>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3" name="Freeform 1041">
                <a:extLst>
                  <a:ext uri="{FF2B5EF4-FFF2-40B4-BE49-F238E27FC236}">
                    <a16:creationId xmlns:a16="http://schemas.microsoft.com/office/drawing/2014/main" id="{45A9FED0-00BC-4EC2-B58B-68AA671D372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4" name="Freeform 1042">
                <a:extLst>
                  <a:ext uri="{FF2B5EF4-FFF2-40B4-BE49-F238E27FC236}">
                    <a16:creationId xmlns:a16="http://schemas.microsoft.com/office/drawing/2014/main" id="{F38A5A60-53B6-4F6E-961A-D723135612C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5" name="Freeform 1043">
                <a:extLst>
                  <a:ext uri="{FF2B5EF4-FFF2-40B4-BE49-F238E27FC236}">
                    <a16:creationId xmlns:a16="http://schemas.microsoft.com/office/drawing/2014/main" id="{24FA4260-7A09-4F5B-B667-DAC3AD93239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6" name="Freeform 1044">
                <a:extLst>
                  <a:ext uri="{FF2B5EF4-FFF2-40B4-BE49-F238E27FC236}">
                    <a16:creationId xmlns:a16="http://schemas.microsoft.com/office/drawing/2014/main" id="{C5AA9D42-05FA-404C-A1D7-CA56E8717EC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7" name="Freeform 1045">
                <a:extLst>
                  <a:ext uri="{FF2B5EF4-FFF2-40B4-BE49-F238E27FC236}">
                    <a16:creationId xmlns:a16="http://schemas.microsoft.com/office/drawing/2014/main" id="{39DEF3EB-AC52-495D-B9CD-5D146CDC4D1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4" name="Freeform 1046">
              <a:extLst>
                <a:ext uri="{FF2B5EF4-FFF2-40B4-BE49-F238E27FC236}">
                  <a16:creationId xmlns:a16="http://schemas.microsoft.com/office/drawing/2014/main" id="{C598C779-FEED-44C2-B959-ABE413B33654}"/>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5" name="Freeform 1047">
              <a:extLst>
                <a:ext uri="{FF2B5EF4-FFF2-40B4-BE49-F238E27FC236}">
                  <a16:creationId xmlns:a16="http://schemas.microsoft.com/office/drawing/2014/main" id="{BE93E155-6269-4B94-8C5D-831948D79E80}"/>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6" name="Freeform 1048">
              <a:extLst>
                <a:ext uri="{FF2B5EF4-FFF2-40B4-BE49-F238E27FC236}">
                  <a16:creationId xmlns:a16="http://schemas.microsoft.com/office/drawing/2014/main" id="{F0549B21-197E-4A39-83F8-7493F64F1890}"/>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Freeform 1049">
              <a:extLst>
                <a:ext uri="{FF2B5EF4-FFF2-40B4-BE49-F238E27FC236}">
                  <a16:creationId xmlns:a16="http://schemas.microsoft.com/office/drawing/2014/main" id="{5D603001-E1B2-4DBF-BE13-3DC8980EB524}"/>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8" name="Freeform 1050">
              <a:extLst>
                <a:ext uri="{FF2B5EF4-FFF2-40B4-BE49-F238E27FC236}">
                  <a16:creationId xmlns:a16="http://schemas.microsoft.com/office/drawing/2014/main" id="{D88F476A-E61F-4C4F-9596-D7F60B859C75}"/>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9" name="Freeform 1051">
              <a:extLst>
                <a:ext uri="{FF2B5EF4-FFF2-40B4-BE49-F238E27FC236}">
                  <a16:creationId xmlns:a16="http://schemas.microsoft.com/office/drawing/2014/main" id="{6A0FE79D-D391-4D09-859C-88BB0CBE51E9}"/>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60" name="Group 2">
              <a:extLst>
                <a:ext uri="{FF2B5EF4-FFF2-40B4-BE49-F238E27FC236}">
                  <a16:creationId xmlns:a16="http://schemas.microsoft.com/office/drawing/2014/main" id="{B2E963D2-3354-4883-BD47-D399E28939F8}"/>
                </a:ext>
              </a:extLst>
            </p:cNvPr>
            <p:cNvGrpSpPr>
              <a:grpSpLocks/>
            </p:cNvGrpSpPr>
            <p:nvPr/>
          </p:nvGrpSpPr>
          <p:grpSpPr bwMode="auto">
            <a:xfrm>
              <a:off x="5607050" y="3182938"/>
              <a:ext cx="317500" cy="246062"/>
              <a:chOff x="5581650" y="3128963"/>
              <a:chExt cx="423863" cy="320675"/>
            </a:xfrm>
          </p:grpSpPr>
          <p:pic>
            <p:nvPicPr>
              <p:cNvPr id="1150" name="Picture 1054" descr="laptop_keyboard">
                <a:extLst>
                  <a:ext uri="{FF2B5EF4-FFF2-40B4-BE49-F238E27FC236}">
                    <a16:creationId xmlns:a16="http://schemas.microsoft.com/office/drawing/2014/main" id="{AE3A6E27-B34F-4055-AE47-A3982044997F}"/>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1" name="Freeform 1055">
                <a:extLst>
                  <a:ext uri="{FF2B5EF4-FFF2-40B4-BE49-F238E27FC236}">
                    <a16:creationId xmlns:a16="http://schemas.microsoft.com/office/drawing/2014/main" id="{C0BCF005-4B9A-4D3C-9BE9-7473DB599531}"/>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152" name="Picture 1056" descr="screen">
                <a:extLst>
                  <a:ext uri="{FF2B5EF4-FFF2-40B4-BE49-F238E27FC236}">
                    <a16:creationId xmlns:a16="http://schemas.microsoft.com/office/drawing/2014/main" id="{78033833-A098-49B6-BFDE-376EC30B0686}"/>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3" name="Freeform 1057">
                <a:extLst>
                  <a:ext uri="{FF2B5EF4-FFF2-40B4-BE49-F238E27FC236}">
                    <a16:creationId xmlns:a16="http://schemas.microsoft.com/office/drawing/2014/main" id="{C5C97B65-692B-4D90-AF89-FC7301A9326F}"/>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4" name="Freeform 1058">
                <a:extLst>
                  <a:ext uri="{FF2B5EF4-FFF2-40B4-BE49-F238E27FC236}">
                    <a16:creationId xmlns:a16="http://schemas.microsoft.com/office/drawing/2014/main" id="{1FC2C9A4-03C0-47DA-A7A0-CC46C121AA79}"/>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5" name="Freeform 1059">
                <a:extLst>
                  <a:ext uri="{FF2B5EF4-FFF2-40B4-BE49-F238E27FC236}">
                    <a16:creationId xmlns:a16="http://schemas.microsoft.com/office/drawing/2014/main" id="{13A9A546-3914-4E90-85A4-CCFF2A35FBB8}"/>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6" name="Freeform 1060">
                <a:extLst>
                  <a:ext uri="{FF2B5EF4-FFF2-40B4-BE49-F238E27FC236}">
                    <a16:creationId xmlns:a16="http://schemas.microsoft.com/office/drawing/2014/main" id="{83D434F8-E957-4FF1-868C-CF3E7D1FC6CE}"/>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7" name="Freeform 1061">
                <a:extLst>
                  <a:ext uri="{FF2B5EF4-FFF2-40B4-BE49-F238E27FC236}">
                    <a16:creationId xmlns:a16="http://schemas.microsoft.com/office/drawing/2014/main" id="{813C00FC-64CA-4F23-8F3E-BEEA76F19A8F}"/>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8" name="Freeform 1062">
                <a:extLst>
                  <a:ext uri="{FF2B5EF4-FFF2-40B4-BE49-F238E27FC236}">
                    <a16:creationId xmlns:a16="http://schemas.microsoft.com/office/drawing/2014/main" id="{307721D7-D75F-405D-9724-20F3D2AABD13}"/>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59" name="Group 1063">
                <a:extLst>
                  <a:ext uri="{FF2B5EF4-FFF2-40B4-BE49-F238E27FC236}">
                    <a16:creationId xmlns:a16="http://schemas.microsoft.com/office/drawing/2014/main" id="{B6FD2DDA-5316-4E6E-A011-E2D6F2BD3350}"/>
                  </a:ext>
                </a:extLst>
              </p:cNvPr>
              <p:cNvGrpSpPr>
                <a:grpSpLocks/>
              </p:cNvGrpSpPr>
              <p:nvPr/>
            </p:nvGrpSpPr>
            <p:grpSpPr bwMode="auto">
              <a:xfrm>
                <a:off x="5695950" y="3355975"/>
                <a:ext cx="80963" cy="38100"/>
                <a:chOff x="1740" y="2642"/>
                <a:chExt cx="752" cy="327"/>
              </a:xfrm>
            </p:grpSpPr>
            <p:sp>
              <p:nvSpPr>
                <p:cNvPr id="1166" name="Freeform 1064">
                  <a:extLst>
                    <a:ext uri="{FF2B5EF4-FFF2-40B4-BE49-F238E27FC236}">
                      <a16:creationId xmlns:a16="http://schemas.microsoft.com/office/drawing/2014/main" id="{417299E1-F2C3-4F38-811E-449DC32F2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 name="Freeform 1065">
                  <a:extLst>
                    <a:ext uri="{FF2B5EF4-FFF2-40B4-BE49-F238E27FC236}">
                      <a16:creationId xmlns:a16="http://schemas.microsoft.com/office/drawing/2014/main" id="{C3524DC0-9C1C-44C0-9DD9-E3951724A9B1}"/>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 name="Freeform 1066">
                  <a:extLst>
                    <a:ext uri="{FF2B5EF4-FFF2-40B4-BE49-F238E27FC236}">
                      <a16:creationId xmlns:a16="http://schemas.microsoft.com/office/drawing/2014/main" id="{D031DB39-2119-4D71-AE75-56CD6939913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 name="Freeform 1067">
                  <a:extLst>
                    <a:ext uri="{FF2B5EF4-FFF2-40B4-BE49-F238E27FC236}">
                      <a16:creationId xmlns:a16="http://schemas.microsoft.com/office/drawing/2014/main" id="{65057AC2-7FBE-4BA1-8D01-3E2E5B967976}"/>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0" name="Freeform 1068">
                  <a:extLst>
                    <a:ext uri="{FF2B5EF4-FFF2-40B4-BE49-F238E27FC236}">
                      <a16:creationId xmlns:a16="http://schemas.microsoft.com/office/drawing/2014/main" id="{23949172-78E9-4C0F-8A88-2708062DF71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1" name="Freeform 1069">
                  <a:extLst>
                    <a:ext uri="{FF2B5EF4-FFF2-40B4-BE49-F238E27FC236}">
                      <a16:creationId xmlns:a16="http://schemas.microsoft.com/office/drawing/2014/main" id="{823EBDE7-1648-404F-9D09-C9EA6997FEF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60" name="Freeform 1070">
                <a:extLst>
                  <a:ext uri="{FF2B5EF4-FFF2-40B4-BE49-F238E27FC236}">
                    <a16:creationId xmlns:a16="http://schemas.microsoft.com/office/drawing/2014/main" id="{B691AE1B-66A2-4984-B8B6-EDE4CCC38C04}"/>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1" name="Freeform 1071">
                <a:extLst>
                  <a:ext uri="{FF2B5EF4-FFF2-40B4-BE49-F238E27FC236}">
                    <a16:creationId xmlns:a16="http://schemas.microsoft.com/office/drawing/2014/main" id="{6299A964-22F1-4064-B917-FEC4269838AD}"/>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2" name="Freeform 1072">
                <a:extLst>
                  <a:ext uri="{FF2B5EF4-FFF2-40B4-BE49-F238E27FC236}">
                    <a16:creationId xmlns:a16="http://schemas.microsoft.com/office/drawing/2014/main" id="{63FBB2EF-087D-45A2-8BC4-9FBB2DA63815}"/>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3" name="Freeform 1073">
                <a:extLst>
                  <a:ext uri="{FF2B5EF4-FFF2-40B4-BE49-F238E27FC236}">
                    <a16:creationId xmlns:a16="http://schemas.microsoft.com/office/drawing/2014/main" id="{0DAF8E0C-28CD-4E7F-A48D-A1EE0901677A}"/>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4" name="Freeform 1074">
                <a:extLst>
                  <a:ext uri="{FF2B5EF4-FFF2-40B4-BE49-F238E27FC236}">
                    <a16:creationId xmlns:a16="http://schemas.microsoft.com/office/drawing/2014/main" id="{1DEB5957-4A78-4C06-8949-BA5E9EB5787E}"/>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5" name="Freeform 1075">
                <a:extLst>
                  <a:ext uri="{FF2B5EF4-FFF2-40B4-BE49-F238E27FC236}">
                    <a16:creationId xmlns:a16="http://schemas.microsoft.com/office/drawing/2014/main" id="{623C2087-1137-4903-AF6F-1D0543ABDABF}"/>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461" name="Picture 1077" descr="desktop_computer_stylized_medium">
              <a:extLst>
                <a:ext uri="{FF2B5EF4-FFF2-40B4-BE49-F238E27FC236}">
                  <a16:creationId xmlns:a16="http://schemas.microsoft.com/office/drawing/2014/main" id="{FDBA06AF-D935-4AF3-AAA9-39E878F2D87F}"/>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 name="Freeform 1078">
              <a:extLst>
                <a:ext uri="{FF2B5EF4-FFF2-40B4-BE49-F238E27FC236}">
                  <a16:creationId xmlns:a16="http://schemas.microsoft.com/office/drawing/2014/main" id="{B66D2836-C1B0-4CE7-9066-0091B9F341B1}"/>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pic>
          <p:nvPicPr>
            <p:cNvPr id="463" name="Picture 1081" descr="laptop_keyboard">
              <a:extLst>
                <a:ext uri="{FF2B5EF4-FFF2-40B4-BE49-F238E27FC236}">
                  <a16:creationId xmlns:a16="http://schemas.microsoft.com/office/drawing/2014/main" id="{EE5F96AB-4509-4484-9006-89B0A2F22CB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4" name="Freeform 1082">
              <a:extLst>
                <a:ext uri="{FF2B5EF4-FFF2-40B4-BE49-F238E27FC236}">
                  <a16:creationId xmlns:a16="http://schemas.microsoft.com/office/drawing/2014/main" id="{019E392F-A059-4293-A471-3DA03FCAD28A}"/>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65" name="Picture 1083" descr="screen">
              <a:extLst>
                <a:ext uri="{FF2B5EF4-FFF2-40B4-BE49-F238E27FC236}">
                  <a16:creationId xmlns:a16="http://schemas.microsoft.com/office/drawing/2014/main" id="{5013F838-13D1-4E1C-A1DA-65416BD3726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6" name="Freeform 1084">
              <a:extLst>
                <a:ext uri="{FF2B5EF4-FFF2-40B4-BE49-F238E27FC236}">
                  <a16:creationId xmlns:a16="http://schemas.microsoft.com/office/drawing/2014/main" id="{FE3B5AF1-3EDD-478C-BC1C-3FCF1DCF4AE8}"/>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7" name="Freeform 1085">
              <a:extLst>
                <a:ext uri="{FF2B5EF4-FFF2-40B4-BE49-F238E27FC236}">
                  <a16:creationId xmlns:a16="http://schemas.microsoft.com/office/drawing/2014/main" id="{875A96A7-F247-4806-B5C7-28AFF12002D1}"/>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8" name="Freeform 1086">
              <a:extLst>
                <a:ext uri="{FF2B5EF4-FFF2-40B4-BE49-F238E27FC236}">
                  <a16:creationId xmlns:a16="http://schemas.microsoft.com/office/drawing/2014/main" id="{ABBD375D-0FDC-4885-9EAD-C77F18B764AD}"/>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9" name="Freeform 1087">
              <a:extLst>
                <a:ext uri="{FF2B5EF4-FFF2-40B4-BE49-F238E27FC236}">
                  <a16:creationId xmlns:a16="http://schemas.microsoft.com/office/drawing/2014/main" id="{D449F5F6-524F-4946-BA37-6D8B3727C2D8}"/>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0" name="Freeform 1088">
              <a:extLst>
                <a:ext uri="{FF2B5EF4-FFF2-40B4-BE49-F238E27FC236}">
                  <a16:creationId xmlns:a16="http://schemas.microsoft.com/office/drawing/2014/main" id="{BE8E5CD1-94D2-434F-9EF8-DB2CF90C9DF1}"/>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 name="Freeform 1089">
              <a:extLst>
                <a:ext uri="{FF2B5EF4-FFF2-40B4-BE49-F238E27FC236}">
                  <a16:creationId xmlns:a16="http://schemas.microsoft.com/office/drawing/2014/main" id="{FDB7994B-9BDC-43A2-A802-81BC58844409}"/>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2" name="Group 1090">
              <a:extLst>
                <a:ext uri="{FF2B5EF4-FFF2-40B4-BE49-F238E27FC236}">
                  <a16:creationId xmlns:a16="http://schemas.microsoft.com/office/drawing/2014/main" id="{E640D56F-1426-4E87-A7BA-69BCC4D48475}"/>
                </a:ext>
              </a:extLst>
            </p:cNvPr>
            <p:cNvGrpSpPr>
              <a:grpSpLocks/>
            </p:cNvGrpSpPr>
            <p:nvPr/>
          </p:nvGrpSpPr>
          <p:grpSpPr bwMode="auto">
            <a:xfrm>
              <a:off x="7451725" y="5737225"/>
              <a:ext cx="87313" cy="38100"/>
              <a:chOff x="1740" y="2642"/>
              <a:chExt cx="752" cy="327"/>
            </a:xfrm>
          </p:grpSpPr>
          <p:sp>
            <p:nvSpPr>
              <p:cNvPr id="1144" name="Freeform 1091">
                <a:extLst>
                  <a:ext uri="{FF2B5EF4-FFF2-40B4-BE49-F238E27FC236}">
                    <a16:creationId xmlns:a16="http://schemas.microsoft.com/office/drawing/2014/main" id="{F67948FB-6D1D-466E-B750-C2F2400207A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5" name="Freeform 1092">
                <a:extLst>
                  <a:ext uri="{FF2B5EF4-FFF2-40B4-BE49-F238E27FC236}">
                    <a16:creationId xmlns:a16="http://schemas.microsoft.com/office/drawing/2014/main" id="{DEEA54CC-C01B-4F30-942A-FC87B658FA7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6" name="Freeform 1093">
                <a:extLst>
                  <a:ext uri="{FF2B5EF4-FFF2-40B4-BE49-F238E27FC236}">
                    <a16:creationId xmlns:a16="http://schemas.microsoft.com/office/drawing/2014/main" id="{0E9705CD-248C-4641-A6BB-D93275CE9303}"/>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 name="Freeform 1094">
                <a:extLst>
                  <a:ext uri="{FF2B5EF4-FFF2-40B4-BE49-F238E27FC236}">
                    <a16:creationId xmlns:a16="http://schemas.microsoft.com/office/drawing/2014/main" id="{B5F3D5BB-F79E-4BAF-9011-7EA982051F2A}"/>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 name="Freeform 1095">
                <a:extLst>
                  <a:ext uri="{FF2B5EF4-FFF2-40B4-BE49-F238E27FC236}">
                    <a16:creationId xmlns:a16="http://schemas.microsoft.com/office/drawing/2014/main" id="{BB2F7A97-5AC7-46CA-9B70-F22D867AAD6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9" name="Freeform 1096">
                <a:extLst>
                  <a:ext uri="{FF2B5EF4-FFF2-40B4-BE49-F238E27FC236}">
                    <a16:creationId xmlns:a16="http://schemas.microsoft.com/office/drawing/2014/main" id="{58585B55-6500-4996-97ED-5CE889E68B6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73" name="Freeform 1097">
              <a:extLst>
                <a:ext uri="{FF2B5EF4-FFF2-40B4-BE49-F238E27FC236}">
                  <a16:creationId xmlns:a16="http://schemas.microsoft.com/office/drawing/2014/main" id="{BF4F11AA-E9DA-4BF1-B7F5-F16079664046}"/>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4" name="Freeform 1098">
              <a:extLst>
                <a:ext uri="{FF2B5EF4-FFF2-40B4-BE49-F238E27FC236}">
                  <a16:creationId xmlns:a16="http://schemas.microsoft.com/office/drawing/2014/main" id="{51053EE5-9980-488B-8D12-CE90A1E14DDD}"/>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5" name="Freeform 1099">
              <a:extLst>
                <a:ext uri="{FF2B5EF4-FFF2-40B4-BE49-F238E27FC236}">
                  <a16:creationId xmlns:a16="http://schemas.microsoft.com/office/drawing/2014/main" id="{92D3C654-E4BB-4191-9A68-0FC3F16687B1}"/>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6" name="Freeform 1100">
              <a:extLst>
                <a:ext uri="{FF2B5EF4-FFF2-40B4-BE49-F238E27FC236}">
                  <a16:creationId xmlns:a16="http://schemas.microsoft.com/office/drawing/2014/main" id="{45CB58DA-16EF-4701-B173-67FF7F2C13EA}"/>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7" name="Freeform 1101">
              <a:extLst>
                <a:ext uri="{FF2B5EF4-FFF2-40B4-BE49-F238E27FC236}">
                  <a16:creationId xmlns:a16="http://schemas.microsoft.com/office/drawing/2014/main" id="{246782E8-94B6-4B6E-9B37-D7E746111204}"/>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8" name="Freeform 1102">
              <a:extLst>
                <a:ext uri="{FF2B5EF4-FFF2-40B4-BE49-F238E27FC236}">
                  <a16:creationId xmlns:a16="http://schemas.microsoft.com/office/drawing/2014/main" id="{BF007ADF-F6E7-4D1B-BEBD-C7FEFC01C6B8}"/>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9" name="Group 1103">
              <a:extLst>
                <a:ext uri="{FF2B5EF4-FFF2-40B4-BE49-F238E27FC236}">
                  <a16:creationId xmlns:a16="http://schemas.microsoft.com/office/drawing/2014/main" id="{7E8A6959-10ED-4EC3-ABC5-729081419790}"/>
                </a:ext>
              </a:extLst>
            </p:cNvPr>
            <p:cNvGrpSpPr>
              <a:grpSpLocks/>
            </p:cNvGrpSpPr>
            <p:nvPr/>
          </p:nvGrpSpPr>
          <p:grpSpPr bwMode="auto">
            <a:xfrm>
              <a:off x="6351588" y="2493963"/>
              <a:ext cx="390525" cy="169862"/>
              <a:chOff x="4650" y="1129"/>
              <a:chExt cx="246" cy="95"/>
            </a:xfrm>
          </p:grpSpPr>
          <p:sp>
            <p:nvSpPr>
              <p:cNvPr id="1136" name="Oval 407">
                <a:extLst>
                  <a:ext uri="{FF2B5EF4-FFF2-40B4-BE49-F238E27FC236}">
                    <a16:creationId xmlns:a16="http://schemas.microsoft.com/office/drawing/2014/main" id="{AF44270D-6EA9-4BD9-91F0-0024A9D60B1C}"/>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37" name="Rectangle 410">
                <a:extLst>
                  <a:ext uri="{FF2B5EF4-FFF2-40B4-BE49-F238E27FC236}">
                    <a16:creationId xmlns:a16="http://schemas.microsoft.com/office/drawing/2014/main" id="{1C37CE5A-AF7A-4649-AFCD-4273088D296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38" name="Oval 411">
                <a:extLst>
                  <a:ext uri="{FF2B5EF4-FFF2-40B4-BE49-F238E27FC236}">
                    <a16:creationId xmlns:a16="http://schemas.microsoft.com/office/drawing/2014/main" id="{189A3B8A-056F-4237-845C-F7EC482282EF}"/>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39" name="Group 1107">
                <a:extLst>
                  <a:ext uri="{FF2B5EF4-FFF2-40B4-BE49-F238E27FC236}">
                    <a16:creationId xmlns:a16="http://schemas.microsoft.com/office/drawing/2014/main" id="{FB577242-6E45-4B39-A3D5-DC950F226187}"/>
                  </a:ext>
                </a:extLst>
              </p:cNvPr>
              <p:cNvGrpSpPr>
                <a:grpSpLocks/>
              </p:cNvGrpSpPr>
              <p:nvPr/>
            </p:nvGrpSpPr>
            <p:grpSpPr bwMode="auto">
              <a:xfrm>
                <a:off x="4699" y="1145"/>
                <a:ext cx="138" cy="29"/>
                <a:chOff x="2468" y="1332"/>
                <a:chExt cx="310" cy="60"/>
              </a:xfrm>
            </p:grpSpPr>
            <p:sp>
              <p:nvSpPr>
                <p:cNvPr id="1142" name="Freeform 1108">
                  <a:extLst>
                    <a:ext uri="{FF2B5EF4-FFF2-40B4-BE49-F238E27FC236}">
                      <a16:creationId xmlns:a16="http://schemas.microsoft.com/office/drawing/2014/main" id="{3AE477C0-FFB6-43F9-9F27-B35BB896F0A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3" name="Freeform 1109">
                  <a:extLst>
                    <a:ext uri="{FF2B5EF4-FFF2-40B4-BE49-F238E27FC236}">
                      <a16:creationId xmlns:a16="http://schemas.microsoft.com/office/drawing/2014/main" id="{25D42262-D07D-4FB8-90DF-08EDB980256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40" name="Line 1110">
                <a:extLst>
                  <a:ext uri="{FF2B5EF4-FFF2-40B4-BE49-F238E27FC236}">
                    <a16:creationId xmlns:a16="http://schemas.microsoft.com/office/drawing/2014/main" id="{18B8B86B-2E5A-4093-AC9A-68DA8E43C2A3}"/>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1" name="Line 1111">
                <a:extLst>
                  <a:ext uri="{FF2B5EF4-FFF2-40B4-BE49-F238E27FC236}">
                    <a16:creationId xmlns:a16="http://schemas.microsoft.com/office/drawing/2014/main" id="{B53F5D0F-666E-4B44-924A-0AEE14D04C3E}"/>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80" name="Group 1112">
              <a:extLst>
                <a:ext uri="{FF2B5EF4-FFF2-40B4-BE49-F238E27FC236}">
                  <a16:creationId xmlns:a16="http://schemas.microsoft.com/office/drawing/2014/main" id="{2011330D-1F58-401C-989A-F61BF7F00F19}"/>
                </a:ext>
              </a:extLst>
            </p:cNvPr>
            <p:cNvGrpSpPr>
              <a:grpSpLocks/>
            </p:cNvGrpSpPr>
            <p:nvPr/>
          </p:nvGrpSpPr>
          <p:grpSpPr bwMode="auto">
            <a:xfrm>
              <a:off x="6051550" y="3641725"/>
              <a:ext cx="390525" cy="169863"/>
              <a:chOff x="4650" y="1129"/>
              <a:chExt cx="246" cy="95"/>
            </a:xfrm>
          </p:grpSpPr>
          <p:sp>
            <p:nvSpPr>
              <p:cNvPr id="1128" name="Oval 407">
                <a:extLst>
                  <a:ext uri="{FF2B5EF4-FFF2-40B4-BE49-F238E27FC236}">
                    <a16:creationId xmlns:a16="http://schemas.microsoft.com/office/drawing/2014/main" id="{2285256A-C3DD-41D1-A31A-CE1AC4071C96}"/>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29" name="Rectangle 410">
                <a:extLst>
                  <a:ext uri="{FF2B5EF4-FFF2-40B4-BE49-F238E27FC236}">
                    <a16:creationId xmlns:a16="http://schemas.microsoft.com/office/drawing/2014/main" id="{03E308D9-4B1F-4EB1-AA4C-658E2DCEAF6B}"/>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30" name="Oval 411">
                <a:extLst>
                  <a:ext uri="{FF2B5EF4-FFF2-40B4-BE49-F238E27FC236}">
                    <a16:creationId xmlns:a16="http://schemas.microsoft.com/office/drawing/2014/main" id="{C132656E-DB5C-4726-A86F-A90BB1E21A84}"/>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31" name="Group 1116">
                <a:extLst>
                  <a:ext uri="{FF2B5EF4-FFF2-40B4-BE49-F238E27FC236}">
                    <a16:creationId xmlns:a16="http://schemas.microsoft.com/office/drawing/2014/main" id="{EF114753-4E61-4B18-9FB4-B348B55B2641}"/>
                  </a:ext>
                </a:extLst>
              </p:cNvPr>
              <p:cNvGrpSpPr>
                <a:grpSpLocks/>
              </p:cNvGrpSpPr>
              <p:nvPr/>
            </p:nvGrpSpPr>
            <p:grpSpPr bwMode="auto">
              <a:xfrm>
                <a:off x="4699" y="1145"/>
                <a:ext cx="138" cy="29"/>
                <a:chOff x="2468" y="1332"/>
                <a:chExt cx="310" cy="60"/>
              </a:xfrm>
            </p:grpSpPr>
            <p:sp>
              <p:nvSpPr>
                <p:cNvPr id="1134" name="Freeform 1117">
                  <a:extLst>
                    <a:ext uri="{FF2B5EF4-FFF2-40B4-BE49-F238E27FC236}">
                      <a16:creationId xmlns:a16="http://schemas.microsoft.com/office/drawing/2014/main" id="{B1B785E6-3978-4C6F-B297-DF454FCBEDF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5" name="Freeform 1118">
                  <a:extLst>
                    <a:ext uri="{FF2B5EF4-FFF2-40B4-BE49-F238E27FC236}">
                      <a16:creationId xmlns:a16="http://schemas.microsoft.com/office/drawing/2014/main" id="{E4A6066E-8BC7-40E4-AE16-6F88A80455E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32" name="Line 1119">
                <a:extLst>
                  <a:ext uri="{FF2B5EF4-FFF2-40B4-BE49-F238E27FC236}">
                    <a16:creationId xmlns:a16="http://schemas.microsoft.com/office/drawing/2014/main" id="{CA6B0D2B-7168-4A20-A8DD-0097AC5DA7E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3" name="Line 1120">
                <a:extLst>
                  <a:ext uri="{FF2B5EF4-FFF2-40B4-BE49-F238E27FC236}">
                    <a16:creationId xmlns:a16="http://schemas.microsoft.com/office/drawing/2014/main" id="{E480348A-0941-420B-9FE7-48C84D537D37}"/>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81" name="Group 1121">
              <a:extLst>
                <a:ext uri="{FF2B5EF4-FFF2-40B4-BE49-F238E27FC236}">
                  <a16:creationId xmlns:a16="http://schemas.microsoft.com/office/drawing/2014/main" id="{95BE05A4-B350-43F3-A960-4EBB0FFB8D62}"/>
                </a:ext>
              </a:extLst>
            </p:cNvPr>
            <p:cNvGrpSpPr>
              <a:grpSpLocks/>
            </p:cNvGrpSpPr>
            <p:nvPr/>
          </p:nvGrpSpPr>
          <p:grpSpPr bwMode="auto">
            <a:xfrm>
              <a:off x="6248400" y="4852988"/>
              <a:ext cx="617538" cy="247650"/>
              <a:chOff x="2356" y="1300"/>
              <a:chExt cx="555" cy="194"/>
            </a:xfrm>
          </p:grpSpPr>
          <p:sp>
            <p:nvSpPr>
              <p:cNvPr id="1120" name="Oval 407">
                <a:extLst>
                  <a:ext uri="{FF2B5EF4-FFF2-40B4-BE49-F238E27FC236}">
                    <a16:creationId xmlns:a16="http://schemas.microsoft.com/office/drawing/2014/main" id="{65DD76D4-E3E3-4A6D-8CD0-84E640FD4C7D}"/>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21" name="Rectangle 410">
                <a:extLst>
                  <a:ext uri="{FF2B5EF4-FFF2-40B4-BE49-F238E27FC236}">
                    <a16:creationId xmlns:a16="http://schemas.microsoft.com/office/drawing/2014/main" id="{47801E5C-8CB3-4416-B04F-9957E4D5453C}"/>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22" name="Oval 411">
                <a:extLst>
                  <a:ext uri="{FF2B5EF4-FFF2-40B4-BE49-F238E27FC236}">
                    <a16:creationId xmlns:a16="http://schemas.microsoft.com/office/drawing/2014/main" id="{C4643E98-AE25-4021-B4AE-82A030014227}"/>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23" name="Group 1125">
                <a:extLst>
                  <a:ext uri="{FF2B5EF4-FFF2-40B4-BE49-F238E27FC236}">
                    <a16:creationId xmlns:a16="http://schemas.microsoft.com/office/drawing/2014/main" id="{7FBED7E9-8F4F-41D8-AB37-1D6AB7CEE3F7}"/>
                  </a:ext>
                </a:extLst>
              </p:cNvPr>
              <p:cNvGrpSpPr>
                <a:grpSpLocks/>
              </p:cNvGrpSpPr>
              <p:nvPr/>
            </p:nvGrpSpPr>
            <p:grpSpPr bwMode="auto">
              <a:xfrm>
                <a:off x="2468" y="1332"/>
                <a:ext cx="310" cy="60"/>
                <a:chOff x="2468" y="1332"/>
                <a:chExt cx="310" cy="60"/>
              </a:xfrm>
            </p:grpSpPr>
            <p:sp>
              <p:nvSpPr>
                <p:cNvPr id="1126" name="Freeform 1126">
                  <a:extLst>
                    <a:ext uri="{FF2B5EF4-FFF2-40B4-BE49-F238E27FC236}">
                      <a16:creationId xmlns:a16="http://schemas.microsoft.com/office/drawing/2014/main" id="{7999043A-3016-4A14-81A4-FBE84B3EFB9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7" name="Freeform 1127">
                  <a:extLst>
                    <a:ext uri="{FF2B5EF4-FFF2-40B4-BE49-F238E27FC236}">
                      <a16:creationId xmlns:a16="http://schemas.microsoft.com/office/drawing/2014/main" id="{815F0191-1563-4714-98F6-F17C7802270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24" name="Line 1128">
                <a:extLst>
                  <a:ext uri="{FF2B5EF4-FFF2-40B4-BE49-F238E27FC236}">
                    <a16:creationId xmlns:a16="http://schemas.microsoft.com/office/drawing/2014/main" id="{5001895A-0CE7-4183-9BEB-92BC3FBC8504}"/>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5" name="Line 1129">
                <a:extLst>
                  <a:ext uri="{FF2B5EF4-FFF2-40B4-BE49-F238E27FC236}">
                    <a16:creationId xmlns:a16="http://schemas.microsoft.com/office/drawing/2014/main" id="{D7436196-6DBB-4CA1-967C-2CB9CF867378}"/>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82" name="Group 1130">
              <a:extLst>
                <a:ext uri="{FF2B5EF4-FFF2-40B4-BE49-F238E27FC236}">
                  <a16:creationId xmlns:a16="http://schemas.microsoft.com/office/drawing/2014/main" id="{3718BAB0-3B37-4CDE-A3FF-D80E03FD94F8}"/>
                </a:ext>
              </a:extLst>
            </p:cNvPr>
            <p:cNvGrpSpPr>
              <a:grpSpLocks/>
            </p:cNvGrpSpPr>
            <p:nvPr/>
          </p:nvGrpSpPr>
          <p:grpSpPr bwMode="auto">
            <a:xfrm>
              <a:off x="6969125" y="4510088"/>
              <a:ext cx="617538" cy="247650"/>
              <a:chOff x="2356" y="1300"/>
              <a:chExt cx="555" cy="194"/>
            </a:xfrm>
          </p:grpSpPr>
          <p:sp>
            <p:nvSpPr>
              <p:cNvPr id="1112" name="Oval 407">
                <a:extLst>
                  <a:ext uri="{FF2B5EF4-FFF2-40B4-BE49-F238E27FC236}">
                    <a16:creationId xmlns:a16="http://schemas.microsoft.com/office/drawing/2014/main" id="{80A5449B-49E4-46A3-9326-92306F06D94D}"/>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13" name="Rectangle 410">
                <a:extLst>
                  <a:ext uri="{FF2B5EF4-FFF2-40B4-BE49-F238E27FC236}">
                    <a16:creationId xmlns:a16="http://schemas.microsoft.com/office/drawing/2014/main" id="{8A95C38D-5CB4-4C15-BE7D-BE2ADAA9E2A1}"/>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14" name="Oval 411">
                <a:extLst>
                  <a:ext uri="{FF2B5EF4-FFF2-40B4-BE49-F238E27FC236}">
                    <a16:creationId xmlns:a16="http://schemas.microsoft.com/office/drawing/2014/main" id="{E87719D2-DD8B-4CC6-84A8-F2FE5E91ED3B}"/>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15" name="Group 1134">
                <a:extLst>
                  <a:ext uri="{FF2B5EF4-FFF2-40B4-BE49-F238E27FC236}">
                    <a16:creationId xmlns:a16="http://schemas.microsoft.com/office/drawing/2014/main" id="{B5D708C8-6469-4208-BA27-EA8413CEE5E0}"/>
                  </a:ext>
                </a:extLst>
              </p:cNvPr>
              <p:cNvGrpSpPr>
                <a:grpSpLocks/>
              </p:cNvGrpSpPr>
              <p:nvPr/>
            </p:nvGrpSpPr>
            <p:grpSpPr bwMode="auto">
              <a:xfrm>
                <a:off x="2468" y="1332"/>
                <a:ext cx="310" cy="60"/>
                <a:chOff x="2468" y="1332"/>
                <a:chExt cx="310" cy="60"/>
              </a:xfrm>
            </p:grpSpPr>
            <p:sp>
              <p:nvSpPr>
                <p:cNvPr id="1118" name="Freeform 1135">
                  <a:extLst>
                    <a:ext uri="{FF2B5EF4-FFF2-40B4-BE49-F238E27FC236}">
                      <a16:creationId xmlns:a16="http://schemas.microsoft.com/office/drawing/2014/main" id="{D8160A6D-59A5-4C2A-8975-1A1517B9171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9" name="Freeform 1136">
                  <a:extLst>
                    <a:ext uri="{FF2B5EF4-FFF2-40B4-BE49-F238E27FC236}">
                      <a16:creationId xmlns:a16="http://schemas.microsoft.com/office/drawing/2014/main" id="{93306960-4D58-462F-B11B-A966B6B7F0D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16" name="Line 1137">
                <a:extLst>
                  <a:ext uri="{FF2B5EF4-FFF2-40B4-BE49-F238E27FC236}">
                    <a16:creationId xmlns:a16="http://schemas.microsoft.com/office/drawing/2014/main" id="{787C3A13-66EE-4C97-9877-C8428F7F97C7}"/>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7" name="Line 1138">
                <a:extLst>
                  <a:ext uri="{FF2B5EF4-FFF2-40B4-BE49-F238E27FC236}">
                    <a16:creationId xmlns:a16="http://schemas.microsoft.com/office/drawing/2014/main" id="{7A7D77DE-50DE-4EAF-8353-A41604FD4B5A}"/>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83" name="Group 1139">
              <a:extLst>
                <a:ext uri="{FF2B5EF4-FFF2-40B4-BE49-F238E27FC236}">
                  <a16:creationId xmlns:a16="http://schemas.microsoft.com/office/drawing/2014/main" id="{A17C7ADE-9D1B-4580-9597-6A9F13CF5AC8}"/>
                </a:ext>
              </a:extLst>
            </p:cNvPr>
            <p:cNvGrpSpPr>
              <a:grpSpLocks/>
            </p:cNvGrpSpPr>
            <p:nvPr/>
          </p:nvGrpSpPr>
          <p:grpSpPr bwMode="auto">
            <a:xfrm>
              <a:off x="7585075" y="4811713"/>
              <a:ext cx="617538" cy="247650"/>
              <a:chOff x="2356" y="1300"/>
              <a:chExt cx="555" cy="194"/>
            </a:xfrm>
          </p:grpSpPr>
          <p:sp>
            <p:nvSpPr>
              <p:cNvPr id="1104" name="Oval 407">
                <a:extLst>
                  <a:ext uri="{FF2B5EF4-FFF2-40B4-BE49-F238E27FC236}">
                    <a16:creationId xmlns:a16="http://schemas.microsoft.com/office/drawing/2014/main" id="{140A4931-A16B-4F35-BAA6-60F2E73F1204}"/>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05" name="Rectangle 410">
                <a:extLst>
                  <a:ext uri="{FF2B5EF4-FFF2-40B4-BE49-F238E27FC236}">
                    <a16:creationId xmlns:a16="http://schemas.microsoft.com/office/drawing/2014/main" id="{9D966335-342D-44DA-9931-A3652E8B0E60}"/>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06" name="Oval 411">
                <a:extLst>
                  <a:ext uri="{FF2B5EF4-FFF2-40B4-BE49-F238E27FC236}">
                    <a16:creationId xmlns:a16="http://schemas.microsoft.com/office/drawing/2014/main" id="{25CAB3E0-7B6D-47F1-9DAA-3B19F586D0E7}"/>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07" name="Group 1143">
                <a:extLst>
                  <a:ext uri="{FF2B5EF4-FFF2-40B4-BE49-F238E27FC236}">
                    <a16:creationId xmlns:a16="http://schemas.microsoft.com/office/drawing/2014/main" id="{50906F87-6957-4BEA-815C-C718EA56E11E}"/>
                  </a:ext>
                </a:extLst>
              </p:cNvPr>
              <p:cNvGrpSpPr>
                <a:grpSpLocks/>
              </p:cNvGrpSpPr>
              <p:nvPr/>
            </p:nvGrpSpPr>
            <p:grpSpPr bwMode="auto">
              <a:xfrm>
                <a:off x="2468" y="1332"/>
                <a:ext cx="310" cy="60"/>
                <a:chOff x="2468" y="1332"/>
                <a:chExt cx="310" cy="60"/>
              </a:xfrm>
            </p:grpSpPr>
            <p:sp>
              <p:nvSpPr>
                <p:cNvPr id="1110" name="Freeform 1144">
                  <a:extLst>
                    <a:ext uri="{FF2B5EF4-FFF2-40B4-BE49-F238E27FC236}">
                      <a16:creationId xmlns:a16="http://schemas.microsoft.com/office/drawing/2014/main" id="{6AD16322-3826-43B1-9885-835C20A91A1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1" name="Freeform 1145">
                  <a:extLst>
                    <a:ext uri="{FF2B5EF4-FFF2-40B4-BE49-F238E27FC236}">
                      <a16:creationId xmlns:a16="http://schemas.microsoft.com/office/drawing/2014/main" id="{9D1095F6-889A-4DEC-9AAA-E5DD4622171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08" name="Line 1146">
                <a:extLst>
                  <a:ext uri="{FF2B5EF4-FFF2-40B4-BE49-F238E27FC236}">
                    <a16:creationId xmlns:a16="http://schemas.microsoft.com/office/drawing/2014/main" id="{88B4AA1C-C8EC-4BFA-BD94-B348C82DF4C7}"/>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9" name="Line 1147">
                <a:extLst>
                  <a:ext uri="{FF2B5EF4-FFF2-40B4-BE49-F238E27FC236}">
                    <a16:creationId xmlns:a16="http://schemas.microsoft.com/office/drawing/2014/main" id="{22E2026D-FF35-4D5C-AE7B-9FB1C7C5E32E}"/>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84" name="Group 3">
              <a:extLst>
                <a:ext uri="{FF2B5EF4-FFF2-40B4-BE49-F238E27FC236}">
                  <a16:creationId xmlns:a16="http://schemas.microsoft.com/office/drawing/2014/main" id="{E2BE37E5-BF4B-44B5-86D9-BA4BD0F7AE2D}"/>
                </a:ext>
              </a:extLst>
            </p:cNvPr>
            <p:cNvGrpSpPr>
              <a:grpSpLocks/>
            </p:cNvGrpSpPr>
            <p:nvPr/>
          </p:nvGrpSpPr>
          <p:grpSpPr bwMode="auto">
            <a:xfrm>
              <a:off x="5964238" y="3135313"/>
              <a:ext cx="314325" cy="334962"/>
              <a:chOff x="5974579" y="3105349"/>
              <a:chExt cx="347997" cy="396620"/>
            </a:xfrm>
          </p:grpSpPr>
          <p:pic>
            <p:nvPicPr>
              <p:cNvPr id="1102" name="Picture 555" descr="fridge2.png">
                <a:extLst>
                  <a:ext uri="{FF2B5EF4-FFF2-40B4-BE49-F238E27FC236}">
                    <a16:creationId xmlns:a16="http://schemas.microsoft.com/office/drawing/2014/main" id="{2A585088-0110-48CB-89E7-AA9DD952B449}"/>
                  </a:ext>
                </a:extLst>
              </p:cNvPr>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3" name="Picture 1115" descr="antenna_stylized">
                <a:extLst>
                  <a:ext uri="{FF2B5EF4-FFF2-40B4-BE49-F238E27FC236}">
                    <a16:creationId xmlns:a16="http://schemas.microsoft.com/office/drawing/2014/main" id="{D668F255-356F-4683-91F1-BD9A066E89F8}"/>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5" name="Picture 603" descr="car_icon_small">
              <a:extLst>
                <a:ext uri="{FF2B5EF4-FFF2-40B4-BE49-F238E27FC236}">
                  <a16:creationId xmlns:a16="http://schemas.microsoft.com/office/drawing/2014/main" id="{FCF1D8A2-B2FF-4819-B707-FDBF2D8432C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6" name="Picture 814" descr="light2.png">
              <a:extLst>
                <a:ext uri="{FF2B5EF4-FFF2-40B4-BE49-F238E27FC236}">
                  <a16:creationId xmlns:a16="http://schemas.microsoft.com/office/drawing/2014/main" id="{DD740D3D-E22D-4F37-9225-4E52DCF69F43}"/>
                </a:ext>
              </a:extLst>
            </p:cNvPr>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7" name="Picture 1017" descr="antenna_stylized">
              <a:extLst>
                <a:ext uri="{FF2B5EF4-FFF2-40B4-BE49-F238E27FC236}">
                  <a16:creationId xmlns:a16="http://schemas.microsoft.com/office/drawing/2014/main" id="{F3D0743B-41A1-4745-9975-C82F3DCDBAF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8" name="Picture 1017" descr="antenna_stylized">
              <a:extLst>
                <a:ext uri="{FF2B5EF4-FFF2-40B4-BE49-F238E27FC236}">
                  <a16:creationId xmlns:a16="http://schemas.microsoft.com/office/drawing/2014/main" id="{35D54146-1882-4A4B-AD5D-011B7F2C208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9" name="Group 347">
              <a:extLst>
                <a:ext uri="{FF2B5EF4-FFF2-40B4-BE49-F238E27FC236}">
                  <a16:creationId xmlns:a16="http://schemas.microsoft.com/office/drawing/2014/main" id="{A0F3FBC8-8147-4588-B710-6CBAA0D6B376}"/>
                </a:ext>
              </a:extLst>
            </p:cNvPr>
            <p:cNvGrpSpPr>
              <a:grpSpLocks/>
            </p:cNvGrpSpPr>
            <p:nvPr/>
          </p:nvGrpSpPr>
          <p:grpSpPr bwMode="auto">
            <a:xfrm>
              <a:off x="6220922" y="4838544"/>
              <a:ext cx="660165" cy="269566"/>
              <a:chOff x="1871277" y="1576300"/>
              <a:chExt cx="1128371" cy="437861"/>
            </a:xfrm>
          </p:grpSpPr>
          <p:sp>
            <p:nvSpPr>
              <p:cNvPr id="1093" name="Oval 828">
                <a:extLst>
                  <a:ext uri="{FF2B5EF4-FFF2-40B4-BE49-F238E27FC236}">
                    <a16:creationId xmlns:a16="http://schemas.microsoft.com/office/drawing/2014/main" id="{467BF9D0-5DB5-43AF-94CD-647FBDB2E68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94" name="Rectangle 829">
                <a:extLst>
                  <a:ext uri="{FF2B5EF4-FFF2-40B4-BE49-F238E27FC236}">
                    <a16:creationId xmlns:a16="http://schemas.microsoft.com/office/drawing/2014/main" id="{E22BFE7F-9846-45A4-B6DB-AB481BADAAC9}"/>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95" name="Oval 830">
                <a:extLst>
                  <a:ext uri="{FF2B5EF4-FFF2-40B4-BE49-F238E27FC236}">
                    <a16:creationId xmlns:a16="http://schemas.microsoft.com/office/drawing/2014/main" id="{A3E82377-50F7-4D2B-A3AA-E8AD3A762D3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96" name="Freeform 831">
                <a:extLst>
                  <a:ext uri="{FF2B5EF4-FFF2-40B4-BE49-F238E27FC236}">
                    <a16:creationId xmlns:a16="http://schemas.microsoft.com/office/drawing/2014/main" id="{FF24B245-2B1E-475E-9F69-A53C9173C0F5}"/>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97" name="Freeform 832">
                <a:extLst>
                  <a:ext uri="{FF2B5EF4-FFF2-40B4-BE49-F238E27FC236}">
                    <a16:creationId xmlns:a16="http://schemas.microsoft.com/office/drawing/2014/main" id="{BF41E75A-96E6-42D3-B7C1-63C58DEE354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98" name="Freeform 833">
                <a:extLst>
                  <a:ext uri="{FF2B5EF4-FFF2-40B4-BE49-F238E27FC236}">
                    <a16:creationId xmlns:a16="http://schemas.microsoft.com/office/drawing/2014/main" id="{4E0924BD-40A4-46E2-BD71-4A65F1144D6C}"/>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99" name="Freeform 834">
                <a:extLst>
                  <a:ext uri="{FF2B5EF4-FFF2-40B4-BE49-F238E27FC236}">
                    <a16:creationId xmlns:a16="http://schemas.microsoft.com/office/drawing/2014/main" id="{E3A51F1D-3072-4583-B62F-2BA5FE4B483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00" name="Straight Connector 835">
                <a:extLst>
                  <a:ext uri="{FF2B5EF4-FFF2-40B4-BE49-F238E27FC236}">
                    <a16:creationId xmlns:a16="http://schemas.microsoft.com/office/drawing/2014/main" id="{FD6AA8D5-605D-4833-8B80-D7CAFBF7A838}"/>
                  </a:ext>
                </a:extLst>
              </p:cNvPr>
              <p:cNvCxnSpPr>
                <a:cxnSpLocks noChangeShapeType="1"/>
                <a:endCxn id="10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01" name="Straight Connector 836">
                <a:extLst>
                  <a:ext uri="{FF2B5EF4-FFF2-40B4-BE49-F238E27FC236}">
                    <a16:creationId xmlns:a16="http://schemas.microsoft.com/office/drawing/2014/main" id="{3FD9EC6A-74E0-4B6C-8A6B-0A5276167CA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90" name="Group 347">
              <a:extLst>
                <a:ext uri="{FF2B5EF4-FFF2-40B4-BE49-F238E27FC236}">
                  <a16:creationId xmlns:a16="http://schemas.microsoft.com/office/drawing/2014/main" id="{886771D6-7284-462D-A72C-5C22C6871ECC}"/>
                </a:ext>
              </a:extLst>
            </p:cNvPr>
            <p:cNvGrpSpPr>
              <a:grpSpLocks/>
            </p:cNvGrpSpPr>
            <p:nvPr/>
          </p:nvGrpSpPr>
          <p:grpSpPr bwMode="auto">
            <a:xfrm>
              <a:off x="6933466" y="4503243"/>
              <a:ext cx="660165" cy="269566"/>
              <a:chOff x="1871277" y="1576300"/>
              <a:chExt cx="1128371" cy="437861"/>
            </a:xfrm>
          </p:grpSpPr>
          <p:sp>
            <p:nvSpPr>
              <p:cNvPr id="1084" name="Oval 819">
                <a:extLst>
                  <a:ext uri="{FF2B5EF4-FFF2-40B4-BE49-F238E27FC236}">
                    <a16:creationId xmlns:a16="http://schemas.microsoft.com/office/drawing/2014/main" id="{ECB0DB19-5639-4A19-B17B-B4F1D344FE1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85" name="Rectangle 820">
                <a:extLst>
                  <a:ext uri="{FF2B5EF4-FFF2-40B4-BE49-F238E27FC236}">
                    <a16:creationId xmlns:a16="http://schemas.microsoft.com/office/drawing/2014/main" id="{9835824A-5F67-48BA-A31D-25CE9A0D4F4D}"/>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6" name="Oval 821">
                <a:extLst>
                  <a:ext uri="{FF2B5EF4-FFF2-40B4-BE49-F238E27FC236}">
                    <a16:creationId xmlns:a16="http://schemas.microsoft.com/office/drawing/2014/main" id="{21AEAF09-7794-4FE5-9AD8-5E6674261F9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87" name="Freeform 822">
                <a:extLst>
                  <a:ext uri="{FF2B5EF4-FFF2-40B4-BE49-F238E27FC236}">
                    <a16:creationId xmlns:a16="http://schemas.microsoft.com/office/drawing/2014/main" id="{A1BE0814-8BE5-42C1-A9AC-45CC81FC9E7B}"/>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8" name="Freeform 823">
                <a:extLst>
                  <a:ext uri="{FF2B5EF4-FFF2-40B4-BE49-F238E27FC236}">
                    <a16:creationId xmlns:a16="http://schemas.microsoft.com/office/drawing/2014/main" id="{AC3569D7-589C-4A9E-87F3-D860D58F7C8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89" name="Freeform 824">
                <a:extLst>
                  <a:ext uri="{FF2B5EF4-FFF2-40B4-BE49-F238E27FC236}">
                    <a16:creationId xmlns:a16="http://schemas.microsoft.com/office/drawing/2014/main" id="{A8E18CB1-753C-467A-A409-8FAD016B9E0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90" name="Freeform 825">
                <a:extLst>
                  <a:ext uri="{FF2B5EF4-FFF2-40B4-BE49-F238E27FC236}">
                    <a16:creationId xmlns:a16="http://schemas.microsoft.com/office/drawing/2014/main" id="{25BCD831-99E1-415C-A42B-1B894C01C164}"/>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91" name="Straight Connector 826">
                <a:extLst>
                  <a:ext uri="{FF2B5EF4-FFF2-40B4-BE49-F238E27FC236}">
                    <a16:creationId xmlns:a16="http://schemas.microsoft.com/office/drawing/2014/main" id="{41AC6C7E-031D-4D8F-86CE-EBBA802A679C}"/>
                  </a:ext>
                </a:extLst>
              </p:cNvPr>
              <p:cNvCxnSpPr>
                <a:cxnSpLocks noChangeShapeType="1"/>
                <a:endCxn id="108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92" name="Straight Connector 827">
                <a:extLst>
                  <a:ext uri="{FF2B5EF4-FFF2-40B4-BE49-F238E27FC236}">
                    <a16:creationId xmlns:a16="http://schemas.microsoft.com/office/drawing/2014/main" id="{0A929B29-A214-4C30-8939-60132BB0D9D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91" name="Group 347">
              <a:extLst>
                <a:ext uri="{FF2B5EF4-FFF2-40B4-BE49-F238E27FC236}">
                  <a16:creationId xmlns:a16="http://schemas.microsoft.com/office/drawing/2014/main" id="{30B52910-525F-45B5-B66E-A950ACA76895}"/>
                </a:ext>
              </a:extLst>
            </p:cNvPr>
            <p:cNvGrpSpPr>
              <a:grpSpLocks/>
            </p:cNvGrpSpPr>
            <p:nvPr/>
          </p:nvGrpSpPr>
          <p:grpSpPr bwMode="auto">
            <a:xfrm>
              <a:off x="7563920" y="4800505"/>
              <a:ext cx="660165" cy="269566"/>
              <a:chOff x="1871277" y="1576300"/>
              <a:chExt cx="1128371" cy="437861"/>
            </a:xfrm>
          </p:grpSpPr>
          <p:sp>
            <p:nvSpPr>
              <p:cNvPr id="1075" name="Oval 810">
                <a:extLst>
                  <a:ext uri="{FF2B5EF4-FFF2-40B4-BE49-F238E27FC236}">
                    <a16:creationId xmlns:a16="http://schemas.microsoft.com/office/drawing/2014/main" id="{BDCD082B-ECA5-4523-9BA9-B5D5859C642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76" name="Rectangle 811">
                <a:extLst>
                  <a:ext uri="{FF2B5EF4-FFF2-40B4-BE49-F238E27FC236}">
                    <a16:creationId xmlns:a16="http://schemas.microsoft.com/office/drawing/2014/main" id="{D4E91544-8096-4123-B3B4-EFC365409620}"/>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7" name="Oval 812">
                <a:extLst>
                  <a:ext uri="{FF2B5EF4-FFF2-40B4-BE49-F238E27FC236}">
                    <a16:creationId xmlns:a16="http://schemas.microsoft.com/office/drawing/2014/main" id="{2ADA1019-FBD2-4D1A-9482-112F4DD2CBA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78" name="Freeform 813">
                <a:extLst>
                  <a:ext uri="{FF2B5EF4-FFF2-40B4-BE49-F238E27FC236}">
                    <a16:creationId xmlns:a16="http://schemas.microsoft.com/office/drawing/2014/main" id="{21742786-2CA2-452C-9F6F-36A25E91B413}"/>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9" name="Freeform 814">
                <a:extLst>
                  <a:ext uri="{FF2B5EF4-FFF2-40B4-BE49-F238E27FC236}">
                    <a16:creationId xmlns:a16="http://schemas.microsoft.com/office/drawing/2014/main" id="{9410FFF3-F244-4E03-AEEF-E962AA06CDC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80" name="Freeform 815">
                <a:extLst>
                  <a:ext uri="{FF2B5EF4-FFF2-40B4-BE49-F238E27FC236}">
                    <a16:creationId xmlns:a16="http://schemas.microsoft.com/office/drawing/2014/main" id="{15B08429-64F5-4D93-B879-CF0D4D4E580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81" name="Freeform 816">
                <a:extLst>
                  <a:ext uri="{FF2B5EF4-FFF2-40B4-BE49-F238E27FC236}">
                    <a16:creationId xmlns:a16="http://schemas.microsoft.com/office/drawing/2014/main" id="{211D1004-DA55-4099-B8BF-B204D11DDEA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82" name="Straight Connector 817">
                <a:extLst>
                  <a:ext uri="{FF2B5EF4-FFF2-40B4-BE49-F238E27FC236}">
                    <a16:creationId xmlns:a16="http://schemas.microsoft.com/office/drawing/2014/main" id="{E03F7990-DBB9-4BF2-94C9-E00AB94092EC}"/>
                  </a:ext>
                </a:extLst>
              </p:cNvPr>
              <p:cNvCxnSpPr>
                <a:cxnSpLocks noChangeShapeType="1"/>
                <a:endCxn id="107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3" name="Straight Connector 818">
                <a:extLst>
                  <a:ext uri="{FF2B5EF4-FFF2-40B4-BE49-F238E27FC236}">
                    <a16:creationId xmlns:a16="http://schemas.microsoft.com/office/drawing/2014/main" id="{D0F0D2E4-78D3-4C52-9A29-669A76190172}"/>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92" name="Group 347">
              <a:extLst>
                <a:ext uri="{FF2B5EF4-FFF2-40B4-BE49-F238E27FC236}">
                  <a16:creationId xmlns:a16="http://schemas.microsoft.com/office/drawing/2014/main" id="{699D063F-BBA8-49CB-98FF-3804E509ABE8}"/>
                </a:ext>
              </a:extLst>
            </p:cNvPr>
            <p:cNvGrpSpPr>
              <a:grpSpLocks/>
            </p:cNvGrpSpPr>
            <p:nvPr/>
          </p:nvGrpSpPr>
          <p:grpSpPr bwMode="auto">
            <a:xfrm>
              <a:off x="6050373" y="3620176"/>
              <a:ext cx="425094" cy="228319"/>
              <a:chOff x="1871277" y="1576300"/>
              <a:chExt cx="1128371" cy="437861"/>
            </a:xfrm>
          </p:grpSpPr>
          <p:sp>
            <p:nvSpPr>
              <p:cNvPr id="1066" name="Oval 801">
                <a:extLst>
                  <a:ext uri="{FF2B5EF4-FFF2-40B4-BE49-F238E27FC236}">
                    <a16:creationId xmlns:a16="http://schemas.microsoft.com/office/drawing/2014/main" id="{B11439DF-883E-4DB1-9452-D812CEF5CAC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67" name="Rectangle 802">
                <a:extLst>
                  <a:ext uri="{FF2B5EF4-FFF2-40B4-BE49-F238E27FC236}">
                    <a16:creationId xmlns:a16="http://schemas.microsoft.com/office/drawing/2014/main" id="{2F49DDBA-64B0-4CF2-A5A1-2186FCCCA6EE}"/>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68" name="Oval 803">
                <a:extLst>
                  <a:ext uri="{FF2B5EF4-FFF2-40B4-BE49-F238E27FC236}">
                    <a16:creationId xmlns:a16="http://schemas.microsoft.com/office/drawing/2014/main" id="{DF6AEF15-311D-41ED-83AA-B6A566D9053A}"/>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69" name="Freeform 804">
                <a:extLst>
                  <a:ext uri="{FF2B5EF4-FFF2-40B4-BE49-F238E27FC236}">
                    <a16:creationId xmlns:a16="http://schemas.microsoft.com/office/drawing/2014/main" id="{51927816-E3D5-4701-839F-93F4281AFD27}"/>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0" name="Freeform 805">
                <a:extLst>
                  <a:ext uri="{FF2B5EF4-FFF2-40B4-BE49-F238E27FC236}">
                    <a16:creationId xmlns:a16="http://schemas.microsoft.com/office/drawing/2014/main" id="{18A55F2D-4AC0-4F36-B0A6-C4CF44AEB27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71" name="Freeform 806">
                <a:extLst>
                  <a:ext uri="{FF2B5EF4-FFF2-40B4-BE49-F238E27FC236}">
                    <a16:creationId xmlns:a16="http://schemas.microsoft.com/office/drawing/2014/main" id="{D187EF20-4250-4711-9AF7-AA059D48CE0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72" name="Freeform 807">
                <a:extLst>
                  <a:ext uri="{FF2B5EF4-FFF2-40B4-BE49-F238E27FC236}">
                    <a16:creationId xmlns:a16="http://schemas.microsoft.com/office/drawing/2014/main" id="{BDF859C2-CF55-4661-BF76-8098B9EF9EB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73" name="Straight Connector 808">
                <a:extLst>
                  <a:ext uri="{FF2B5EF4-FFF2-40B4-BE49-F238E27FC236}">
                    <a16:creationId xmlns:a16="http://schemas.microsoft.com/office/drawing/2014/main" id="{79B4C30B-AEF5-4C04-BE7B-09314975EAF4}"/>
                  </a:ext>
                </a:extLst>
              </p:cNvPr>
              <p:cNvCxnSpPr>
                <a:cxnSpLocks noChangeShapeType="1"/>
                <a:endCxn id="106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74" name="Straight Connector 809">
                <a:extLst>
                  <a:ext uri="{FF2B5EF4-FFF2-40B4-BE49-F238E27FC236}">
                    <a16:creationId xmlns:a16="http://schemas.microsoft.com/office/drawing/2014/main" id="{10FC217D-7284-4E36-AFF1-087F37BF929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93" name="Group 347">
              <a:extLst>
                <a:ext uri="{FF2B5EF4-FFF2-40B4-BE49-F238E27FC236}">
                  <a16:creationId xmlns:a16="http://schemas.microsoft.com/office/drawing/2014/main" id="{71564BA8-B86E-4CD1-A46D-763F83824C7F}"/>
                </a:ext>
              </a:extLst>
            </p:cNvPr>
            <p:cNvGrpSpPr>
              <a:grpSpLocks/>
            </p:cNvGrpSpPr>
            <p:nvPr/>
          </p:nvGrpSpPr>
          <p:grpSpPr bwMode="auto">
            <a:xfrm>
              <a:off x="6347637" y="2481965"/>
              <a:ext cx="403071" cy="202807"/>
              <a:chOff x="1871277" y="1576300"/>
              <a:chExt cx="1128371" cy="437861"/>
            </a:xfrm>
          </p:grpSpPr>
          <p:sp>
            <p:nvSpPr>
              <p:cNvPr id="1057" name="Oval 792">
                <a:extLst>
                  <a:ext uri="{FF2B5EF4-FFF2-40B4-BE49-F238E27FC236}">
                    <a16:creationId xmlns:a16="http://schemas.microsoft.com/office/drawing/2014/main" id="{8D23F85D-FC8A-4B5C-B6C7-2C099E215CD3}"/>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58" name="Rectangle 793">
                <a:extLst>
                  <a:ext uri="{FF2B5EF4-FFF2-40B4-BE49-F238E27FC236}">
                    <a16:creationId xmlns:a16="http://schemas.microsoft.com/office/drawing/2014/main" id="{259E1816-F2D6-48D4-AA1B-99BF1C482C0B}"/>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59" name="Oval 794">
                <a:extLst>
                  <a:ext uri="{FF2B5EF4-FFF2-40B4-BE49-F238E27FC236}">
                    <a16:creationId xmlns:a16="http://schemas.microsoft.com/office/drawing/2014/main" id="{0F9207D1-6E83-4D63-A49E-0BA1FB62D73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60" name="Freeform 795">
                <a:extLst>
                  <a:ext uri="{FF2B5EF4-FFF2-40B4-BE49-F238E27FC236}">
                    <a16:creationId xmlns:a16="http://schemas.microsoft.com/office/drawing/2014/main" id="{EA1E9681-CD2C-41B9-992E-0821853CF61D}"/>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61" name="Freeform 796">
                <a:extLst>
                  <a:ext uri="{FF2B5EF4-FFF2-40B4-BE49-F238E27FC236}">
                    <a16:creationId xmlns:a16="http://schemas.microsoft.com/office/drawing/2014/main" id="{494F827E-C852-4E3B-BFFD-628B1116F79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62" name="Freeform 797">
                <a:extLst>
                  <a:ext uri="{FF2B5EF4-FFF2-40B4-BE49-F238E27FC236}">
                    <a16:creationId xmlns:a16="http://schemas.microsoft.com/office/drawing/2014/main" id="{4B1CBA05-5CB1-423C-9454-A05EAE0F0F2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63" name="Freeform 798">
                <a:extLst>
                  <a:ext uri="{FF2B5EF4-FFF2-40B4-BE49-F238E27FC236}">
                    <a16:creationId xmlns:a16="http://schemas.microsoft.com/office/drawing/2014/main" id="{6D9DD3ED-4EA2-4524-82C2-2DD3DB60532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64" name="Straight Connector 799">
                <a:extLst>
                  <a:ext uri="{FF2B5EF4-FFF2-40B4-BE49-F238E27FC236}">
                    <a16:creationId xmlns:a16="http://schemas.microsoft.com/office/drawing/2014/main" id="{7DD0F7A2-1493-4197-B258-22FFA0F1BD39}"/>
                  </a:ext>
                </a:extLst>
              </p:cNvPr>
              <p:cNvCxnSpPr>
                <a:cxnSpLocks noChangeShapeType="1"/>
                <a:endCxn id="105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65" name="Straight Connector 800">
                <a:extLst>
                  <a:ext uri="{FF2B5EF4-FFF2-40B4-BE49-F238E27FC236}">
                    <a16:creationId xmlns:a16="http://schemas.microsoft.com/office/drawing/2014/main" id="{1FE8E4B7-8528-4B03-9F16-F41F1689BAF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94" name="Group 589">
              <a:extLst>
                <a:ext uri="{FF2B5EF4-FFF2-40B4-BE49-F238E27FC236}">
                  <a16:creationId xmlns:a16="http://schemas.microsoft.com/office/drawing/2014/main" id="{2A1AB41D-8CF9-4F49-B53E-3636CD2898DC}"/>
                </a:ext>
              </a:extLst>
            </p:cNvPr>
            <p:cNvGrpSpPr>
              <a:grpSpLocks/>
            </p:cNvGrpSpPr>
            <p:nvPr/>
          </p:nvGrpSpPr>
          <p:grpSpPr bwMode="auto">
            <a:xfrm>
              <a:off x="7678804" y="2388750"/>
              <a:ext cx="418211" cy="189727"/>
              <a:chOff x="7913987" y="1515773"/>
              <a:chExt cx="625138" cy="276534"/>
            </a:xfrm>
          </p:grpSpPr>
          <p:sp>
            <p:nvSpPr>
              <p:cNvPr id="1048" name="Oval 783">
                <a:extLst>
                  <a:ext uri="{FF2B5EF4-FFF2-40B4-BE49-F238E27FC236}">
                    <a16:creationId xmlns:a16="http://schemas.microsoft.com/office/drawing/2014/main" id="{38983DC7-BC10-4D4C-874A-75B6770936A3}"/>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49" name="Rectangle 784">
                <a:extLst>
                  <a:ext uri="{FF2B5EF4-FFF2-40B4-BE49-F238E27FC236}">
                    <a16:creationId xmlns:a16="http://schemas.microsoft.com/office/drawing/2014/main" id="{6DBD5E95-D1E6-4B6F-B2AA-6889B48D7D2E}"/>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50" name="Oval 785">
                <a:extLst>
                  <a:ext uri="{FF2B5EF4-FFF2-40B4-BE49-F238E27FC236}">
                    <a16:creationId xmlns:a16="http://schemas.microsoft.com/office/drawing/2014/main" id="{674BEC82-B73A-4AAC-9FD7-B455CE607C51}"/>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51" name="Freeform 786">
                <a:extLst>
                  <a:ext uri="{FF2B5EF4-FFF2-40B4-BE49-F238E27FC236}">
                    <a16:creationId xmlns:a16="http://schemas.microsoft.com/office/drawing/2014/main" id="{DAB11429-ABB0-48D1-8EE6-5B10EFBCC366}"/>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52" name="Freeform 787">
                <a:extLst>
                  <a:ext uri="{FF2B5EF4-FFF2-40B4-BE49-F238E27FC236}">
                    <a16:creationId xmlns:a16="http://schemas.microsoft.com/office/drawing/2014/main" id="{4612B9CC-E8C6-4669-9CB1-510A53406D2A}"/>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53" name="Freeform 788">
                <a:extLst>
                  <a:ext uri="{FF2B5EF4-FFF2-40B4-BE49-F238E27FC236}">
                    <a16:creationId xmlns:a16="http://schemas.microsoft.com/office/drawing/2014/main" id="{7F4B06ED-CEB2-4F8D-BB5A-311738E53AA9}"/>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54" name="Freeform 789">
                <a:extLst>
                  <a:ext uri="{FF2B5EF4-FFF2-40B4-BE49-F238E27FC236}">
                    <a16:creationId xmlns:a16="http://schemas.microsoft.com/office/drawing/2014/main" id="{EF107A61-AC75-49EF-90F2-528E8BF95575}"/>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55" name="Straight Connector 790">
                <a:extLst>
                  <a:ext uri="{FF2B5EF4-FFF2-40B4-BE49-F238E27FC236}">
                    <a16:creationId xmlns:a16="http://schemas.microsoft.com/office/drawing/2014/main" id="{362A2964-8678-4059-8431-E107545711EF}"/>
                  </a:ext>
                </a:extLst>
              </p:cNvPr>
              <p:cNvCxnSpPr>
                <a:cxnSpLocks noChangeShapeType="1"/>
                <a:endCxn id="105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56" name="Straight Connector 791">
                <a:extLst>
                  <a:ext uri="{FF2B5EF4-FFF2-40B4-BE49-F238E27FC236}">
                    <a16:creationId xmlns:a16="http://schemas.microsoft.com/office/drawing/2014/main" id="{159C6B86-4734-4DA2-AE78-C5D0E3EBB2FA}"/>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95" name="Group 590">
              <a:extLst>
                <a:ext uri="{FF2B5EF4-FFF2-40B4-BE49-F238E27FC236}">
                  <a16:creationId xmlns:a16="http://schemas.microsoft.com/office/drawing/2014/main" id="{0EF12336-3B30-4248-BC87-26B98E455230}"/>
                </a:ext>
              </a:extLst>
            </p:cNvPr>
            <p:cNvGrpSpPr>
              <a:grpSpLocks/>
            </p:cNvGrpSpPr>
            <p:nvPr/>
          </p:nvGrpSpPr>
          <p:grpSpPr bwMode="auto">
            <a:xfrm>
              <a:off x="7187343" y="2485248"/>
              <a:ext cx="418211" cy="189727"/>
              <a:chOff x="7913987" y="1515773"/>
              <a:chExt cx="625138" cy="276534"/>
            </a:xfrm>
          </p:grpSpPr>
          <p:sp>
            <p:nvSpPr>
              <p:cNvPr id="1039" name="Oval 774">
                <a:extLst>
                  <a:ext uri="{FF2B5EF4-FFF2-40B4-BE49-F238E27FC236}">
                    <a16:creationId xmlns:a16="http://schemas.microsoft.com/office/drawing/2014/main" id="{FE8095AC-8CC5-4F10-9A36-14075E4EEAA8}"/>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40" name="Rectangle 775">
                <a:extLst>
                  <a:ext uri="{FF2B5EF4-FFF2-40B4-BE49-F238E27FC236}">
                    <a16:creationId xmlns:a16="http://schemas.microsoft.com/office/drawing/2014/main" id="{BFD658B1-551A-4FD5-AD3D-FD96C25A8BEB}"/>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41" name="Oval 776">
                <a:extLst>
                  <a:ext uri="{FF2B5EF4-FFF2-40B4-BE49-F238E27FC236}">
                    <a16:creationId xmlns:a16="http://schemas.microsoft.com/office/drawing/2014/main" id="{69FE1C4A-57DD-404C-A242-418A51488980}"/>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42" name="Freeform 777">
                <a:extLst>
                  <a:ext uri="{FF2B5EF4-FFF2-40B4-BE49-F238E27FC236}">
                    <a16:creationId xmlns:a16="http://schemas.microsoft.com/office/drawing/2014/main" id="{E5D10A24-2D77-4E08-BE59-76451B2AAC00}"/>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43" name="Freeform 778">
                <a:extLst>
                  <a:ext uri="{FF2B5EF4-FFF2-40B4-BE49-F238E27FC236}">
                    <a16:creationId xmlns:a16="http://schemas.microsoft.com/office/drawing/2014/main" id="{1DF24BE2-7BA9-4303-9023-5E4B14AF49C5}"/>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44" name="Freeform 779">
                <a:extLst>
                  <a:ext uri="{FF2B5EF4-FFF2-40B4-BE49-F238E27FC236}">
                    <a16:creationId xmlns:a16="http://schemas.microsoft.com/office/drawing/2014/main" id="{1AE51473-CEC5-480F-9F05-615170F3BC95}"/>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45" name="Freeform 780">
                <a:extLst>
                  <a:ext uri="{FF2B5EF4-FFF2-40B4-BE49-F238E27FC236}">
                    <a16:creationId xmlns:a16="http://schemas.microsoft.com/office/drawing/2014/main" id="{6F37B759-5967-4C24-BE7D-3F85EF9FCDDC}"/>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46" name="Straight Connector 781">
                <a:extLst>
                  <a:ext uri="{FF2B5EF4-FFF2-40B4-BE49-F238E27FC236}">
                    <a16:creationId xmlns:a16="http://schemas.microsoft.com/office/drawing/2014/main" id="{047AB1A2-6743-44B5-9C73-4ED67C073074}"/>
                  </a:ext>
                </a:extLst>
              </p:cNvPr>
              <p:cNvCxnSpPr>
                <a:cxnSpLocks noChangeShapeType="1"/>
                <a:endCxn id="104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7" name="Straight Connector 782">
                <a:extLst>
                  <a:ext uri="{FF2B5EF4-FFF2-40B4-BE49-F238E27FC236}">
                    <a16:creationId xmlns:a16="http://schemas.microsoft.com/office/drawing/2014/main" id="{AA4F35BB-196B-47EE-BFC6-0D3EA050D8E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96" name="Group 591">
              <a:extLst>
                <a:ext uri="{FF2B5EF4-FFF2-40B4-BE49-F238E27FC236}">
                  <a16:creationId xmlns:a16="http://schemas.microsoft.com/office/drawing/2014/main" id="{490A0BDD-30AE-4FD8-9550-493AA2F210ED}"/>
                </a:ext>
              </a:extLst>
            </p:cNvPr>
            <p:cNvGrpSpPr>
              <a:grpSpLocks/>
            </p:cNvGrpSpPr>
            <p:nvPr/>
          </p:nvGrpSpPr>
          <p:grpSpPr bwMode="auto">
            <a:xfrm>
              <a:off x="7195275" y="2751878"/>
              <a:ext cx="418211" cy="189727"/>
              <a:chOff x="7913987" y="1515773"/>
              <a:chExt cx="625138" cy="276534"/>
            </a:xfrm>
          </p:grpSpPr>
          <p:sp>
            <p:nvSpPr>
              <p:cNvPr id="1030" name="Oval 765">
                <a:extLst>
                  <a:ext uri="{FF2B5EF4-FFF2-40B4-BE49-F238E27FC236}">
                    <a16:creationId xmlns:a16="http://schemas.microsoft.com/office/drawing/2014/main" id="{F9AA3FB4-4C76-4D7B-9625-8C61FE4D32EE}"/>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31" name="Rectangle 766">
                <a:extLst>
                  <a:ext uri="{FF2B5EF4-FFF2-40B4-BE49-F238E27FC236}">
                    <a16:creationId xmlns:a16="http://schemas.microsoft.com/office/drawing/2014/main" id="{A7A7D77F-BADC-4ADF-8D71-C26F1D4B185B}"/>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32" name="Oval 767">
                <a:extLst>
                  <a:ext uri="{FF2B5EF4-FFF2-40B4-BE49-F238E27FC236}">
                    <a16:creationId xmlns:a16="http://schemas.microsoft.com/office/drawing/2014/main" id="{6AD53F4F-AC01-4C38-AE45-293DA33D4CB2}"/>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33" name="Freeform 768">
                <a:extLst>
                  <a:ext uri="{FF2B5EF4-FFF2-40B4-BE49-F238E27FC236}">
                    <a16:creationId xmlns:a16="http://schemas.microsoft.com/office/drawing/2014/main" id="{CFB58EFC-84B5-4C64-9830-703FE4F3781E}"/>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34" name="Freeform 769">
                <a:extLst>
                  <a:ext uri="{FF2B5EF4-FFF2-40B4-BE49-F238E27FC236}">
                    <a16:creationId xmlns:a16="http://schemas.microsoft.com/office/drawing/2014/main" id="{C1B577DD-17E4-4774-99AD-D033B99F4ED5}"/>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35" name="Freeform 770">
                <a:extLst>
                  <a:ext uri="{FF2B5EF4-FFF2-40B4-BE49-F238E27FC236}">
                    <a16:creationId xmlns:a16="http://schemas.microsoft.com/office/drawing/2014/main" id="{50A5DDF1-4446-4A13-9DFC-57D84E30FE17}"/>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36" name="Freeform 771">
                <a:extLst>
                  <a:ext uri="{FF2B5EF4-FFF2-40B4-BE49-F238E27FC236}">
                    <a16:creationId xmlns:a16="http://schemas.microsoft.com/office/drawing/2014/main" id="{36AA8DC4-4972-4CCF-89DA-CDCA7D5E61C7}"/>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37" name="Straight Connector 772">
                <a:extLst>
                  <a:ext uri="{FF2B5EF4-FFF2-40B4-BE49-F238E27FC236}">
                    <a16:creationId xmlns:a16="http://schemas.microsoft.com/office/drawing/2014/main" id="{6F123DC4-933D-43B3-9520-C1E708D300C6}"/>
                  </a:ext>
                </a:extLst>
              </p:cNvPr>
              <p:cNvCxnSpPr>
                <a:cxnSpLocks noChangeShapeType="1"/>
                <a:endCxn id="103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8" name="Straight Connector 773">
                <a:extLst>
                  <a:ext uri="{FF2B5EF4-FFF2-40B4-BE49-F238E27FC236}">
                    <a16:creationId xmlns:a16="http://schemas.microsoft.com/office/drawing/2014/main" id="{D08EA9B0-E98C-40C2-97E5-55A2D04B9666}"/>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97" name="Group 592">
              <a:extLst>
                <a:ext uri="{FF2B5EF4-FFF2-40B4-BE49-F238E27FC236}">
                  <a16:creationId xmlns:a16="http://schemas.microsoft.com/office/drawing/2014/main" id="{FAB6CBE3-40FB-4541-A2B7-4D20C0B99995}"/>
                </a:ext>
              </a:extLst>
            </p:cNvPr>
            <p:cNvGrpSpPr>
              <a:grpSpLocks/>
            </p:cNvGrpSpPr>
            <p:nvPr/>
          </p:nvGrpSpPr>
          <p:grpSpPr bwMode="auto">
            <a:xfrm>
              <a:off x="7088975" y="3633334"/>
              <a:ext cx="418211" cy="189727"/>
              <a:chOff x="7913987" y="1515773"/>
              <a:chExt cx="625138" cy="276534"/>
            </a:xfrm>
          </p:grpSpPr>
          <p:sp>
            <p:nvSpPr>
              <p:cNvPr id="1021" name="Oval 756">
                <a:extLst>
                  <a:ext uri="{FF2B5EF4-FFF2-40B4-BE49-F238E27FC236}">
                    <a16:creationId xmlns:a16="http://schemas.microsoft.com/office/drawing/2014/main" id="{7E7CBD56-2D6E-49C8-8D1E-4BA5CB8AA94F}"/>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22" name="Rectangle 757">
                <a:extLst>
                  <a:ext uri="{FF2B5EF4-FFF2-40B4-BE49-F238E27FC236}">
                    <a16:creationId xmlns:a16="http://schemas.microsoft.com/office/drawing/2014/main" id="{57B7F1E6-15FF-4302-B54F-03D465C3BF15}"/>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3" name="Oval 758">
                <a:extLst>
                  <a:ext uri="{FF2B5EF4-FFF2-40B4-BE49-F238E27FC236}">
                    <a16:creationId xmlns:a16="http://schemas.microsoft.com/office/drawing/2014/main" id="{384CC572-9FC2-4223-AB32-E41834790C78}"/>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24" name="Freeform 759">
                <a:extLst>
                  <a:ext uri="{FF2B5EF4-FFF2-40B4-BE49-F238E27FC236}">
                    <a16:creationId xmlns:a16="http://schemas.microsoft.com/office/drawing/2014/main" id="{DBCED348-92E5-4C2B-A0B7-4AF1DB5A7EC2}"/>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5" name="Freeform 760">
                <a:extLst>
                  <a:ext uri="{FF2B5EF4-FFF2-40B4-BE49-F238E27FC236}">
                    <a16:creationId xmlns:a16="http://schemas.microsoft.com/office/drawing/2014/main" id="{140303FA-4148-4558-AE48-68FF0733D1B0}"/>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26" name="Freeform 761">
                <a:extLst>
                  <a:ext uri="{FF2B5EF4-FFF2-40B4-BE49-F238E27FC236}">
                    <a16:creationId xmlns:a16="http://schemas.microsoft.com/office/drawing/2014/main" id="{C5B21FB9-1CBC-4206-A294-B31BD22B9493}"/>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27" name="Freeform 762">
                <a:extLst>
                  <a:ext uri="{FF2B5EF4-FFF2-40B4-BE49-F238E27FC236}">
                    <a16:creationId xmlns:a16="http://schemas.microsoft.com/office/drawing/2014/main" id="{C771578F-D8B8-4032-B292-2C08C9FB102E}"/>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28" name="Straight Connector 763">
                <a:extLst>
                  <a:ext uri="{FF2B5EF4-FFF2-40B4-BE49-F238E27FC236}">
                    <a16:creationId xmlns:a16="http://schemas.microsoft.com/office/drawing/2014/main" id="{98922E03-2AC7-4BEE-AA71-832AE8E3F1FA}"/>
                  </a:ext>
                </a:extLst>
              </p:cNvPr>
              <p:cNvCxnSpPr>
                <a:cxnSpLocks noChangeShapeType="1"/>
                <a:endCxn id="102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29" name="Straight Connector 764">
                <a:extLst>
                  <a:ext uri="{FF2B5EF4-FFF2-40B4-BE49-F238E27FC236}">
                    <a16:creationId xmlns:a16="http://schemas.microsoft.com/office/drawing/2014/main" id="{E8EBEA07-4F37-4CC7-95AE-90C3C5551059}"/>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98" name="Group 593">
              <a:extLst>
                <a:ext uri="{FF2B5EF4-FFF2-40B4-BE49-F238E27FC236}">
                  <a16:creationId xmlns:a16="http://schemas.microsoft.com/office/drawing/2014/main" id="{60A14FF8-FB20-4E0D-ABB6-679F88CF75ED}"/>
                </a:ext>
              </a:extLst>
            </p:cNvPr>
            <p:cNvGrpSpPr>
              <a:grpSpLocks/>
            </p:cNvGrpSpPr>
            <p:nvPr/>
          </p:nvGrpSpPr>
          <p:grpSpPr bwMode="auto">
            <a:xfrm>
              <a:off x="7748699" y="3641266"/>
              <a:ext cx="418211" cy="189727"/>
              <a:chOff x="7913987" y="1515773"/>
              <a:chExt cx="625138" cy="276534"/>
            </a:xfrm>
          </p:grpSpPr>
          <p:sp>
            <p:nvSpPr>
              <p:cNvPr id="1012" name="Oval 747">
                <a:extLst>
                  <a:ext uri="{FF2B5EF4-FFF2-40B4-BE49-F238E27FC236}">
                    <a16:creationId xmlns:a16="http://schemas.microsoft.com/office/drawing/2014/main" id="{3C7D34F8-432E-4D2A-9CED-5CA53DEB887D}"/>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13" name="Rectangle 748">
                <a:extLst>
                  <a:ext uri="{FF2B5EF4-FFF2-40B4-BE49-F238E27FC236}">
                    <a16:creationId xmlns:a16="http://schemas.microsoft.com/office/drawing/2014/main" id="{064FECA0-EE23-4F66-B3AE-86DC2C382236}"/>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14" name="Oval 749">
                <a:extLst>
                  <a:ext uri="{FF2B5EF4-FFF2-40B4-BE49-F238E27FC236}">
                    <a16:creationId xmlns:a16="http://schemas.microsoft.com/office/drawing/2014/main" id="{CDEF7EA6-88E6-4166-92C9-DFC56D99E075}"/>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15" name="Freeform 750">
                <a:extLst>
                  <a:ext uri="{FF2B5EF4-FFF2-40B4-BE49-F238E27FC236}">
                    <a16:creationId xmlns:a16="http://schemas.microsoft.com/office/drawing/2014/main" id="{D1B354BE-CE92-46E2-902F-B769678A1E9D}"/>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16" name="Freeform 751">
                <a:extLst>
                  <a:ext uri="{FF2B5EF4-FFF2-40B4-BE49-F238E27FC236}">
                    <a16:creationId xmlns:a16="http://schemas.microsoft.com/office/drawing/2014/main" id="{D1AF21FD-11B3-4A54-9137-74B6FA357893}"/>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17" name="Freeform 752">
                <a:extLst>
                  <a:ext uri="{FF2B5EF4-FFF2-40B4-BE49-F238E27FC236}">
                    <a16:creationId xmlns:a16="http://schemas.microsoft.com/office/drawing/2014/main" id="{4C05EA78-8C80-45AD-AE1E-A1CAEFC7F593}"/>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18" name="Freeform 753">
                <a:extLst>
                  <a:ext uri="{FF2B5EF4-FFF2-40B4-BE49-F238E27FC236}">
                    <a16:creationId xmlns:a16="http://schemas.microsoft.com/office/drawing/2014/main" id="{9655DCBA-AA58-4386-94DE-C590DACF6BA6}"/>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19" name="Straight Connector 754">
                <a:extLst>
                  <a:ext uri="{FF2B5EF4-FFF2-40B4-BE49-F238E27FC236}">
                    <a16:creationId xmlns:a16="http://schemas.microsoft.com/office/drawing/2014/main" id="{DF18F648-058A-4A64-9C2C-9EDF3EB6680C}"/>
                  </a:ext>
                </a:extLst>
              </p:cNvPr>
              <p:cNvCxnSpPr>
                <a:cxnSpLocks noChangeShapeType="1"/>
                <a:endCxn id="101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20" name="Straight Connector 755">
                <a:extLst>
                  <a:ext uri="{FF2B5EF4-FFF2-40B4-BE49-F238E27FC236}">
                    <a16:creationId xmlns:a16="http://schemas.microsoft.com/office/drawing/2014/main" id="{6EDD062C-DDBE-427C-AA6D-0DBF5FF5FD8B}"/>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99" name="Group 594">
              <a:extLst>
                <a:ext uri="{FF2B5EF4-FFF2-40B4-BE49-F238E27FC236}">
                  <a16:creationId xmlns:a16="http://schemas.microsoft.com/office/drawing/2014/main" id="{C0401174-F0C2-40F8-871D-2A5177532D64}"/>
                </a:ext>
              </a:extLst>
            </p:cNvPr>
            <p:cNvGrpSpPr>
              <a:grpSpLocks/>
            </p:cNvGrpSpPr>
            <p:nvPr/>
          </p:nvGrpSpPr>
          <p:grpSpPr bwMode="auto">
            <a:xfrm>
              <a:off x="7440813" y="3924693"/>
              <a:ext cx="418211" cy="189727"/>
              <a:chOff x="7913987" y="1515773"/>
              <a:chExt cx="625138" cy="276534"/>
            </a:xfrm>
          </p:grpSpPr>
          <p:sp>
            <p:nvSpPr>
              <p:cNvPr id="1003" name="Oval 738">
                <a:extLst>
                  <a:ext uri="{FF2B5EF4-FFF2-40B4-BE49-F238E27FC236}">
                    <a16:creationId xmlns:a16="http://schemas.microsoft.com/office/drawing/2014/main" id="{DCCC49BE-B6B0-42BE-AF60-60E0F39324D4}"/>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04" name="Rectangle 739">
                <a:extLst>
                  <a:ext uri="{FF2B5EF4-FFF2-40B4-BE49-F238E27FC236}">
                    <a16:creationId xmlns:a16="http://schemas.microsoft.com/office/drawing/2014/main" id="{017724C3-82CB-467D-B83B-296CC1527795}"/>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5" name="Oval 740">
                <a:extLst>
                  <a:ext uri="{FF2B5EF4-FFF2-40B4-BE49-F238E27FC236}">
                    <a16:creationId xmlns:a16="http://schemas.microsoft.com/office/drawing/2014/main" id="{C3461028-7916-4ACF-A75F-217BF1D4613E}"/>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06" name="Freeform 741">
                <a:extLst>
                  <a:ext uri="{FF2B5EF4-FFF2-40B4-BE49-F238E27FC236}">
                    <a16:creationId xmlns:a16="http://schemas.microsoft.com/office/drawing/2014/main" id="{57DF6C64-8C50-4D2B-905B-7666C3E228FD}"/>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7" name="Freeform 742">
                <a:extLst>
                  <a:ext uri="{FF2B5EF4-FFF2-40B4-BE49-F238E27FC236}">
                    <a16:creationId xmlns:a16="http://schemas.microsoft.com/office/drawing/2014/main" id="{B77A0AFB-4076-4BE7-AB54-F64C1AD3EC3B}"/>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08" name="Freeform 743">
                <a:extLst>
                  <a:ext uri="{FF2B5EF4-FFF2-40B4-BE49-F238E27FC236}">
                    <a16:creationId xmlns:a16="http://schemas.microsoft.com/office/drawing/2014/main" id="{173ABEC9-A702-4472-9AE5-5B7CFA22C57E}"/>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09" name="Freeform 744">
                <a:extLst>
                  <a:ext uri="{FF2B5EF4-FFF2-40B4-BE49-F238E27FC236}">
                    <a16:creationId xmlns:a16="http://schemas.microsoft.com/office/drawing/2014/main" id="{FAE31DE1-8A07-498F-A7C5-3645D46F44E3}"/>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10" name="Straight Connector 745">
                <a:extLst>
                  <a:ext uri="{FF2B5EF4-FFF2-40B4-BE49-F238E27FC236}">
                    <a16:creationId xmlns:a16="http://schemas.microsoft.com/office/drawing/2014/main" id="{DEC62F6B-24D2-4B6C-9F5B-DF59F47D2604}"/>
                  </a:ext>
                </a:extLst>
              </p:cNvPr>
              <p:cNvCxnSpPr>
                <a:cxnSpLocks noChangeShapeType="1"/>
                <a:endCxn id="100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1" name="Straight Connector 746">
                <a:extLst>
                  <a:ext uri="{FF2B5EF4-FFF2-40B4-BE49-F238E27FC236}">
                    <a16:creationId xmlns:a16="http://schemas.microsoft.com/office/drawing/2014/main" id="{2F75DDD4-DC2E-4401-A913-3A851161FB71}"/>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500" name="Line 421">
              <a:extLst>
                <a:ext uri="{FF2B5EF4-FFF2-40B4-BE49-F238E27FC236}">
                  <a16:creationId xmlns:a16="http://schemas.microsoft.com/office/drawing/2014/main" id="{2704DC1A-D178-4501-86D6-DC23734FBA80}"/>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 name="Line 422">
              <a:extLst>
                <a:ext uri="{FF2B5EF4-FFF2-40B4-BE49-F238E27FC236}">
                  <a16:creationId xmlns:a16="http://schemas.microsoft.com/office/drawing/2014/main" id="{94AFB432-C220-4725-960C-A4E462A6916D}"/>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 name="Line 423">
              <a:extLst>
                <a:ext uri="{FF2B5EF4-FFF2-40B4-BE49-F238E27FC236}">
                  <a16:creationId xmlns:a16="http://schemas.microsoft.com/office/drawing/2014/main" id="{6ECE91A1-31DC-46DF-922C-F9F1235CE699}"/>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 name="Line 444">
              <a:extLst>
                <a:ext uri="{FF2B5EF4-FFF2-40B4-BE49-F238E27FC236}">
                  <a16:creationId xmlns:a16="http://schemas.microsoft.com/office/drawing/2014/main" id="{4FA7AEE1-5BD2-49E4-9E24-F91DA7D311F8}"/>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 name="Line 445">
              <a:extLst>
                <a:ext uri="{FF2B5EF4-FFF2-40B4-BE49-F238E27FC236}">
                  <a16:creationId xmlns:a16="http://schemas.microsoft.com/office/drawing/2014/main" id="{B57AEE75-2D7D-436A-9E25-31A404769AC0}"/>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5" name="Line 446">
              <a:extLst>
                <a:ext uri="{FF2B5EF4-FFF2-40B4-BE49-F238E27FC236}">
                  <a16:creationId xmlns:a16="http://schemas.microsoft.com/office/drawing/2014/main" id="{D6EFE6E3-186E-48C5-B4AF-9B49C8098FAC}"/>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6" name="Line 447">
              <a:extLst>
                <a:ext uri="{FF2B5EF4-FFF2-40B4-BE49-F238E27FC236}">
                  <a16:creationId xmlns:a16="http://schemas.microsoft.com/office/drawing/2014/main" id="{1A9B15DA-77D3-4804-B89C-9350EC57E7F8}"/>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7" name="Line 448">
              <a:extLst>
                <a:ext uri="{FF2B5EF4-FFF2-40B4-BE49-F238E27FC236}">
                  <a16:creationId xmlns:a16="http://schemas.microsoft.com/office/drawing/2014/main" id="{CE4211F1-58A2-4B5E-B895-BF9C6260E1FD}"/>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8" name="Line 450">
              <a:extLst>
                <a:ext uri="{FF2B5EF4-FFF2-40B4-BE49-F238E27FC236}">
                  <a16:creationId xmlns:a16="http://schemas.microsoft.com/office/drawing/2014/main" id="{30FEACA7-1983-4CFB-B37C-9C4B84032E10}"/>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9" name="Line 451">
              <a:extLst>
                <a:ext uri="{FF2B5EF4-FFF2-40B4-BE49-F238E27FC236}">
                  <a16:creationId xmlns:a16="http://schemas.microsoft.com/office/drawing/2014/main" id="{8D6CBC38-45BE-4634-89B7-447A5F5C7B12}"/>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0" name="Line 452">
              <a:extLst>
                <a:ext uri="{FF2B5EF4-FFF2-40B4-BE49-F238E27FC236}">
                  <a16:creationId xmlns:a16="http://schemas.microsoft.com/office/drawing/2014/main" id="{B6F86F2E-8FC3-4989-8C7A-7C14067E4D60}"/>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1" name="Line 541">
              <a:extLst>
                <a:ext uri="{FF2B5EF4-FFF2-40B4-BE49-F238E27FC236}">
                  <a16:creationId xmlns:a16="http://schemas.microsoft.com/office/drawing/2014/main" id="{331DB44F-7341-4BE0-A1F1-DD58841B68C4}"/>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12" name="Group 665">
              <a:extLst>
                <a:ext uri="{FF2B5EF4-FFF2-40B4-BE49-F238E27FC236}">
                  <a16:creationId xmlns:a16="http://schemas.microsoft.com/office/drawing/2014/main" id="{B0C7EAD1-997B-4C28-90A9-52051F25DA61}"/>
                </a:ext>
              </a:extLst>
            </p:cNvPr>
            <p:cNvGrpSpPr>
              <a:grpSpLocks/>
            </p:cNvGrpSpPr>
            <p:nvPr/>
          </p:nvGrpSpPr>
          <p:grpSpPr bwMode="auto">
            <a:xfrm>
              <a:off x="7689850" y="2395538"/>
              <a:ext cx="390525" cy="169862"/>
              <a:chOff x="4650" y="1129"/>
              <a:chExt cx="246" cy="95"/>
            </a:xfrm>
          </p:grpSpPr>
          <p:sp>
            <p:nvSpPr>
              <p:cNvPr id="995" name="Oval 407">
                <a:extLst>
                  <a:ext uri="{FF2B5EF4-FFF2-40B4-BE49-F238E27FC236}">
                    <a16:creationId xmlns:a16="http://schemas.microsoft.com/office/drawing/2014/main" id="{645CD867-F6F5-4713-BC13-6F0A76B2D6B0}"/>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996" name="Rectangle 410">
                <a:extLst>
                  <a:ext uri="{FF2B5EF4-FFF2-40B4-BE49-F238E27FC236}">
                    <a16:creationId xmlns:a16="http://schemas.microsoft.com/office/drawing/2014/main" id="{72E4539A-570B-4339-9D6F-C30545B4C1D9}"/>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997" name="Oval 411">
                <a:extLst>
                  <a:ext uri="{FF2B5EF4-FFF2-40B4-BE49-F238E27FC236}">
                    <a16:creationId xmlns:a16="http://schemas.microsoft.com/office/drawing/2014/main" id="{3937AC38-F97F-42DC-8C7A-97FC79B24F0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998" name="Group 659">
                <a:extLst>
                  <a:ext uri="{FF2B5EF4-FFF2-40B4-BE49-F238E27FC236}">
                    <a16:creationId xmlns:a16="http://schemas.microsoft.com/office/drawing/2014/main" id="{77EF2EE6-E553-47B8-93C5-09B4049A7C6E}"/>
                  </a:ext>
                </a:extLst>
              </p:cNvPr>
              <p:cNvGrpSpPr>
                <a:grpSpLocks/>
              </p:cNvGrpSpPr>
              <p:nvPr/>
            </p:nvGrpSpPr>
            <p:grpSpPr bwMode="auto">
              <a:xfrm>
                <a:off x="4699" y="1145"/>
                <a:ext cx="138" cy="29"/>
                <a:chOff x="2468" y="1332"/>
                <a:chExt cx="310" cy="60"/>
              </a:xfrm>
            </p:grpSpPr>
            <p:sp>
              <p:nvSpPr>
                <p:cNvPr id="1001" name="Freeform 660">
                  <a:extLst>
                    <a:ext uri="{FF2B5EF4-FFF2-40B4-BE49-F238E27FC236}">
                      <a16:creationId xmlns:a16="http://schemas.microsoft.com/office/drawing/2014/main" id="{C9EA429E-29E9-4096-9D32-8F9E24FA863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2" name="Freeform 661">
                  <a:extLst>
                    <a:ext uri="{FF2B5EF4-FFF2-40B4-BE49-F238E27FC236}">
                      <a16:creationId xmlns:a16="http://schemas.microsoft.com/office/drawing/2014/main" id="{61A7E1CC-C9CD-4CA7-B3A1-4C363113A60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99" name="Line 662">
                <a:extLst>
                  <a:ext uri="{FF2B5EF4-FFF2-40B4-BE49-F238E27FC236}">
                    <a16:creationId xmlns:a16="http://schemas.microsoft.com/office/drawing/2014/main" id="{30927B9E-89A9-4D90-9304-92467B112B84}"/>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0" name="Line 663">
                <a:extLst>
                  <a:ext uri="{FF2B5EF4-FFF2-40B4-BE49-F238E27FC236}">
                    <a16:creationId xmlns:a16="http://schemas.microsoft.com/office/drawing/2014/main" id="{6BBA6B09-6046-4E65-8E8A-9683B7CF9923}"/>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3" name="Group 675">
              <a:extLst>
                <a:ext uri="{FF2B5EF4-FFF2-40B4-BE49-F238E27FC236}">
                  <a16:creationId xmlns:a16="http://schemas.microsoft.com/office/drawing/2014/main" id="{0FBB97D9-FB2C-43A2-8569-55F5ECF402D5}"/>
                </a:ext>
              </a:extLst>
            </p:cNvPr>
            <p:cNvGrpSpPr>
              <a:grpSpLocks/>
            </p:cNvGrpSpPr>
            <p:nvPr/>
          </p:nvGrpSpPr>
          <p:grpSpPr bwMode="auto">
            <a:xfrm>
              <a:off x="7204075" y="2493963"/>
              <a:ext cx="390525" cy="169862"/>
              <a:chOff x="4650" y="1129"/>
              <a:chExt cx="246" cy="95"/>
            </a:xfrm>
          </p:grpSpPr>
          <p:sp>
            <p:nvSpPr>
              <p:cNvPr id="987" name="Oval 407">
                <a:extLst>
                  <a:ext uri="{FF2B5EF4-FFF2-40B4-BE49-F238E27FC236}">
                    <a16:creationId xmlns:a16="http://schemas.microsoft.com/office/drawing/2014/main" id="{F17B0E78-2D7B-48DF-A357-1D2AB54D9AA7}"/>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988" name="Rectangle 410">
                <a:extLst>
                  <a:ext uri="{FF2B5EF4-FFF2-40B4-BE49-F238E27FC236}">
                    <a16:creationId xmlns:a16="http://schemas.microsoft.com/office/drawing/2014/main" id="{C5B91323-B8DE-4A41-A79F-A6546484A5F9}"/>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989" name="Oval 411">
                <a:extLst>
                  <a:ext uri="{FF2B5EF4-FFF2-40B4-BE49-F238E27FC236}">
                    <a16:creationId xmlns:a16="http://schemas.microsoft.com/office/drawing/2014/main" id="{A295896E-0A1E-4406-B819-A286222CEA67}"/>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990" name="Group 679">
                <a:extLst>
                  <a:ext uri="{FF2B5EF4-FFF2-40B4-BE49-F238E27FC236}">
                    <a16:creationId xmlns:a16="http://schemas.microsoft.com/office/drawing/2014/main" id="{6036AAD1-27A2-47DC-894F-354A0972AF27}"/>
                  </a:ext>
                </a:extLst>
              </p:cNvPr>
              <p:cNvGrpSpPr>
                <a:grpSpLocks/>
              </p:cNvGrpSpPr>
              <p:nvPr/>
            </p:nvGrpSpPr>
            <p:grpSpPr bwMode="auto">
              <a:xfrm>
                <a:off x="4699" y="1145"/>
                <a:ext cx="138" cy="29"/>
                <a:chOff x="2468" y="1332"/>
                <a:chExt cx="310" cy="60"/>
              </a:xfrm>
            </p:grpSpPr>
            <p:sp>
              <p:nvSpPr>
                <p:cNvPr id="993" name="Freeform 680">
                  <a:extLst>
                    <a:ext uri="{FF2B5EF4-FFF2-40B4-BE49-F238E27FC236}">
                      <a16:creationId xmlns:a16="http://schemas.microsoft.com/office/drawing/2014/main" id="{1FB06A9B-1A7E-48A9-AD71-C892259687E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4" name="Freeform 681">
                  <a:extLst>
                    <a:ext uri="{FF2B5EF4-FFF2-40B4-BE49-F238E27FC236}">
                      <a16:creationId xmlns:a16="http://schemas.microsoft.com/office/drawing/2014/main" id="{E323A47E-DDFE-4268-8B1D-EE0BA8E80CC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91" name="Line 682">
                <a:extLst>
                  <a:ext uri="{FF2B5EF4-FFF2-40B4-BE49-F238E27FC236}">
                    <a16:creationId xmlns:a16="http://schemas.microsoft.com/office/drawing/2014/main" id="{90182DC3-7AA3-476B-8CD8-933DFD5CAFE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2" name="Line 683">
                <a:extLst>
                  <a:ext uri="{FF2B5EF4-FFF2-40B4-BE49-F238E27FC236}">
                    <a16:creationId xmlns:a16="http://schemas.microsoft.com/office/drawing/2014/main" id="{9B155C69-12B6-4188-9078-D24D20FB2F8B}"/>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4" name="Group 684">
              <a:extLst>
                <a:ext uri="{FF2B5EF4-FFF2-40B4-BE49-F238E27FC236}">
                  <a16:creationId xmlns:a16="http://schemas.microsoft.com/office/drawing/2014/main" id="{49501858-AB44-464C-B439-BE4D00EB9FC8}"/>
                </a:ext>
              </a:extLst>
            </p:cNvPr>
            <p:cNvGrpSpPr>
              <a:grpSpLocks/>
            </p:cNvGrpSpPr>
            <p:nvPr/>
          </p:nvGrpSpPr>
          <p:grpSpPr bwMode="auto">
            <a:xfrm>
              <a:off x="7215188" y="2757488"/>
              <a:ext cx="390525" cy="169862"/>
              <a:chOff x="4650" y="1129"/>
              <a:chExt cx="246" cy="95"/>
            </a:xfrm>
          </p:grpSpPr>
          <p:sp>
            <p:nvSpPr>
              <p:cNvPr id="979" name="Oval 407">
                <a:extLst>
                  <a:ext uri="{FF2B5EF4-FFF2-40B4-BE49-F238E27FC236}">
                    <a16:creationId xmlns:a16="http://schemas.microsoft.com/office/drawing/2014/main" id="{9FC95D09-4D3A-49E5-AF58-D869FA803CDA}"/>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980" name="Rectangle 410">
                <a:extLst>
                  <a:ext uri="{FF2B5EF4-FFF2-40B4-BE49-F238E27FC236}">
                    <a16:creationId xmlns:a16="http://schemas.microsoft.com/office/drawing/2014/main" id="{C5525BCA-353C-4ECC-8377-5AB459A1FD5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981" name="Oval 411">
                <a:extLst>
                  <a:ext uri="{FF2B5EF4-FFF2-40B4-BE49-F238E27FC236}">
                    <a16:creationId xmlns:a16="http://schemas.microsoft.com/office/drawing/2014/main" id="{57206041-2C9F-4E8C-B478-BC9D0F26B1D9}"/>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982" name="Group 688">
                <a:extLst>
                  <a:ext uri="{FF2B5EF4-FFF2-40B4-BE49-F238E27FC236}">
                    <a16:creationId xmlns:a16="http://schemas.microsoft.com/office/drawing/2014/main" id="{4CC31B17-A6D6-4F37-99CD-3143BDA4590A}"/>
                  </a:ext>
                </a:extLst>
              </p:cNvPr>
              <p:cNvGrpSpPr>
                <a:grpSpLocks/>
              </p:cNvGrpSpPr>
              <p:nvPr/>
            </p:nvGrpSpPr>
            <p:grpSpPr bwMode="auto">
              <a:xfrm>
                <a:off x="4699" y="1145"/>
                <a:ext cx="138" cy="29"/>
                <a:chOff x="2468" y="1332"/>
                <a:chExt cx="310" cy="60"/>
              </a:xfrm>
            </p:grpSpPr>
            <p:sp>
              <p:nvSpPr>
                <p:cNvPr id="985" name="Freeform 689">
                  <a:extLst>
                    <a:ext uri="{FF2B5EF4-FFF2-40B4-BE49-F238E27FC236}">
                      <a16:creationId xmlns:a16="http://schemas.microsoft.com/office/drawing/2014/main" id="{27C36DA2-6A68-4B66-8B2B-0F431708621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6" name="Freeform 690">
                  <a:extLst>
                    <a:ext uri="{FF2B5EF4-FFF2-40B4-BE49-F238E27FC236}">
                      <a16:creationId xmlns:a16="http://schemas.microsoft.com/office/drawing/2014/main" id="{0707F77E-F1E9-472E-97DA-5FAB6FD478C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3" name="Line 691">
                <a:extLst>
                  <a:ext uri="{FF2B5EF4-FFF2-40B4-BE49-F238E27FC236}">
                    <a16:creationId xmlns:a16="http://schemas.microsoft.com/office/drawing/2014/main" id="{EB23DE25-255E-44FC-986B-16928EF9DEA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4" name="Line 692">
                <a:extLst>
                  <a:ext uri="{FF2B5EF4-FFF2-40B4-BE49-F238E27FC236}">
                    <a16:creationId xmlns:a16="http://schemas.microsoft.com/office/drawing/2014/main" id="{5A3D0718-F97B-4FC2-BA4B-E4198FF26A2B}"/>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15" name="Line 693">
              <a:extLst>
                <a:ext uri="{FF2B5EF4-FFF2-40B4-BE49-F238E27FC236}">
                  <a16:creationId xmlns:a16="http://schemas.microsoft.com/office/drawing/2014/main" id="{8EB6D26A-C051-4E26-880B-9E90B18B28D2}"/>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16" name="Group 694">
              <a:extLst>
                <a:ext uri="{FF2B5EF4-FFF2-40B4-BE49-F238E27FC236}">
                  <a16:creationId xmlns:a16="http://schemas.microsoft.com/office/drawing/2014/main" id="{FA267CDE-5575-46AF-B1EC-4FF10A4599CF}"/>
                </a:ext>
              </a:extLst>
            </p:cNvPr>
            <p:cNvGrpSpPr>
              <a:grpSpLocks/>
            </p:cNvGrpSpPr>
            <p:nvPr/>
          </p:nvGrpSpPr>
          <p:grpSpPr bwMode="auto">
            <a:xfrm>
              <a:off x="7400925" y="3911600"/>
              <a:ext cx="485775" cy="203200"/>
              <a:chOff x="4650" y="1129"/>
              <a:chExt cx="246" cy="95"/>
            </a:xfrm>
          </p:grpSpPr>
          <p:sp>
            <p:nvSpPr>
              <p:cNvPr id="615" name="Oval 407">
                <a:extLst>
                  <a:ext uri="{FF2B5EF4-FFF2-40B4-BE49-F238E27FC236}">
                    <a16:creationId xmlns:a16="http://schemas.microsoft.com/office/drawing/2014/main" id="{25A005C9-9CB5-49F7-A94F-15DD040A626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16" name="Rectangle 410">
                <a:extLst>
                  <a:ext uri="{FF2B5EF4-FFF2-40B4-BE49-F238E27FC236}">
                    <a16:creationId xmlns:a16="http://schemas.microsoft.com/office/drawing/2014/main" id="{D29271D5-3EB1-4330-BF33-D8A80296ABEF}"/>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17" name="Oval 411">
                <a:extLst>
                  <a:ext uri="{FF2B5EF4-FFF2-40B4-BE49-F238E27FC236}">
                    <a16:creationId xmlns:a16="http://schemas.microsoft.com/office/drawing/2014/main" id="{F8D118BD-04B0-4921-AD15-B86402EFB51A}"/>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18" name="Group 698">
                <a:extLst>
                  <a:ext uri="{FF2B5EF4-FFF2-40B4-BE49-F238E27FC236}">
                    <a16:creationId xmlns:a16="http://schemas.microsoft.com/office/drawing/2014/main" id="{255B322D-C295-47BC-AD28-27C04DCE613B}"/>
                  </a:ext>
                </a:extLst>
              </p:cNvPr>
              <p:cNvGrpSpPr>
                <a:grpSpLocks/>
              </p:cNvGrpSpPr>
              <p:nvPr/>
            </p:nvGrpSpPr>
            <p:grpSpPr bwMode="auto">
              <a:xfrm>
                <a:off x="4699" y="1145"/>
                <a:ext cx="138" cy="29"/>
                <a:chOff x="2468" y="1332"/>
                <a:chExt cx="310" cy="60"/>
              </a:xfrm>
            </p:grpSpPr>
            <p:sp>
              <p:nvSpPr>
                <p:cNvPr id="977" name="Freeform 699">
                  <a:extLst>
                    <a:ext uri="{FF2B5EF4-FFF2-40B4-BE49-F238E27FC236}">
                      <a16:creationId xmlns:a16="http://schemas.microsoft.com/office/drawing/2014/main" id="{504A14D8-0D72-482E-9E4C-27B0A0076F6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8" name="Freeform 700">
                  <a:extLst>
                    <a:ext uri="{FF2B5EF4-FFF2-40B4-BE49-F238E27FC236}">
                      <a16:creationId xmlns:a16="http://schemas.microsoft.com/office/drawing/2014/main" id="{F9CBCE81-EBAB-4768-9B9F-95D6FBE2A33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19" name="Line 701">
                <a:extLst>
                  <a:ext uri="{FF2B5EF4-FFF2-40B4-BE49-F238E27FC236}">
                    <a16:creationId xmlns:a16="http://schemas.microsoft.com/office/drawing/2014/main" id="{45D45FE3-6F05-4C79-9EA3-5D95D685A783}"/>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0" name="Line 702">
                <a:extLst>
                  <a:ext uri="{FF2B5EF4-FFF2-40B4-BE49-F238E27FC236}">
                    <a16:creationId xmlns:a16="http://schemas.microsoft.com/office/drawing/2014/main" id="{77257F38-3A75-44BA-8D24-AEEB0F8BC3D4}"/>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7" name="Group 712">
              <a:extLst>
                <a:ext uri="{FF2B5EF4-FFF2-40B4-BE49-F238E27FC236}">
                  <a16:creationId xmlns:a16="http://schemas.microsoft.com/office/drawing/2014/main" id="{FECE1335-89B7-4274-83A4-4ABD7B824803}"/>
                </a:ext>
              </a:extLst>
            </p:cNvPr>
            <p:cNvGrpSpPr>
              <a:grpSpLocks/>
            </p:cNvGrpSpPr>
            <p:nvPr/>
          </p:nvGrpSpPr>
          <p:grpSpPr bwMode="auto">
            <a:xfrm>
              <a:off x="7081838" y="3630613"/>
              <a:ext cx="485775" cy="203200"/>
              <a:chOff x="4650" y="1129"/>
              <a:chExt cx="246" cy="95"/>
            </a:xfrm>
          </p:grpSpPr>
          <p:sp>
            <p:nvSpPr>
              <p:cNvPr id="607" name="Oval 407">
                <a:extLst>
                  <a:ext uri="{FF2B5EF4-FFF2-40B4-BE49-F238E27FC236}">
                    <a16:creationId xmlns:a16="http://schemas.microsoft.com/office/drawing/2014/main" id="{38BE9C96-AC84-4AD9-A79B-21E407E0A83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08" name="Rectangle 410">
                <a:extLst>
                  <a:ext uri="{FF2B5EF4-FFF2-40B4-BE49-F238E27FC236}">
                    <a16:creationId xmlns:a16="http://schemas.microsoft.com/office/drawing/2014/main" id="{AB19ABBB-6406-4950-B598-BD5C6690F00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09" name="Oval 411">
                <a:extLst>
                  <a:ext uri="{FF2B5EF4-FFF2-40B4-BE49-F238E27FC236}">
                    <a16:creationId xmlns:a16="http://schemas.microsoft.com/office/drawing/2014/main" id="{249C187A-8065-4E0C-BE47-DF83CD4F0B81}"/>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10" name="Group 716">
                <a:extLst>
                  <a:ext uri="{FF2B5EF4-FFF2-40B4-BE49-F238E27FC236}">
                    <a16:creationId xmlns:a16="http://schemas.microsoft.com/office/drawing/2014/main" id="{F5BB5F50-17CB-4581-A307-054ADA6B0E09}"/>
                  </a:ext>
                </a:extLst>
              </p:cNvPr>
              <p:cNvGrpSpPr>
                <a:grpSpLocks/>
              </p:cNvGrpSpPr>
              <p:nvPr/>
            </p:nvGrpSpPr>
            <p:grpSpPr bwMode="auto">
              <a:xfrm>
                <a:off x="4699" y="1145"/>
                <a:ext cx="138" cy="29"/>
                <a:chOff x="2468" y="1332"/>
                <a:chExt cx="310" cy="60"/>
              </a:xfrm>
            </p:grpSpPr>
            <p:sp>
              <p:nvSpPr>
                <p:cNvPr id="613" name="Freeform 717">
                  <a:extLst>
                    <a:ext uri="{FF2B5EF4-FFF2-40B4-BE49-F238E27FC236}">
                      <a16:creationId xmlns:a16="http://schemas.microsoft.com/office/drawing/2014/main" id="{24A9A390-D11F-4351-9301-BB78939D5D9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 name="Freeform 718">
                  <a:extLst>
                    <a:ext uri="{FF2B5EF4-FFF2-40B4-BE49-F238E27FC236}">
                      <a16:creationId xmlns:a16="http://schemas.microsoft.com/office/drawing/2014/main" id="{B9FFB0FA-CAA2-4F5D-A373-650545270C2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11" name="Line 719">
                <a:extLst>
                  <a:ext uri="{FF2B5EF4-FFF2-40B4-BE49-F238E27FC236}">
                    <a16:creationId xmlns:a16="http://schemas.microsoft.com/office/drawing/2014/main" id="{E3807F15-A094-490F-9808-4E4D1B5D886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2" name="Line 720">
                <a:extLst>
                  <a:ext uri="{FF2B5EF4-FFF2-40B4-BE49-F238E27FC236}">
                    <a16:creationId xmlns:a16="http://schemas.microsoft.com/office/drawing/2014/main" id="{DCC87464-4BBA-4982-8E5C-DB7EB013F81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8" name="Group 721">
              <a:extLst>
                <a:ext uri="{FF2B5EF4-FFF2-40B4-BE49-F238E27FC236}">
                  <a16:creationId xmlns:a16="http://schemas.microsoft.com/office/drawing/2014/main" id="{AFF95E8D-E395-42B0-8D0C-4152316F2929}"/>
                </a:ext>
              </a:extLst>
            </p:cNvPr>
            <p:cNvGrpSpPr>
              <a:grpSpLocks/>
            </p:cNvGrpSpPr>
            <p:nvPr/>
          </p:nvGrpSpPr>
          <p:grpSpPr bwMode="auto">
            <a:xfrm>
              <a:off x="7743825" y="3643313"/>
              <a:ext cx="485775" cy="203200"/>
              <a:chOff x="4650" y="1129"/>
              <a:chExt cx="246" cy="95"/>
            </a:xfrm>
          </p:grpSpPr>
          <p:sp>
            <p:nvSpPr>
              <p:cNvPr id="599" name="Oval 407">
                <a:extLst>
                  <a:ext uri="{FF2B5EF4-FFF2-40B4-BE49-F238E27FC236}">
                    <a16:creationId xmlns:a16="http://schemas.microsoft.com/office/drawing/2014/main" id="{0A91EFF9-07A2-4DAF-BC07-8AA40C0A0AF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00" name="Rectangle 410">
                <a:extLst>
                  <a:ext uri="{FF2B5EF4-FFF2-40B4-BE49-F238E27FC236}">
                    <a16:creationId xmlns:a16="http://schemas.microsoft.com/office/drawing/2014/main" id="{B5CCFB2D-AE73-42C9-AFF2-6545501D6E61}"/>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01" name="Oval 411">
                <a:extLst>
                  <a:ext uri="{FF2B5EF4-FFF2-40B4-BE49-F238E27FC236}">
                    <a16:creationId xmlns:a16="http://schemas.microsoft.com/office/drawing/2014/main" id="{210F7D83-8B14-4647-A767-F5AC0D32A834}"/>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02" name="Group 725">
                <a:extLst>
                  <a:ext uri="{FF2B5EF4-FFF2-40B4-BE49-F238E27FC236}">
                    <a16:creationId xmlns:a16="http://schemas.microsoft.com/office/drawing/2014/main" id="{CC9353CF-F8C6-4710-9663-1694109070F5}"/>
                  </a:ext>
                </a:extLst>
              </p:cNvPr>
              <p:cNvGrpSpPr>
                <a:grpSpLocks/>
              </p:cNvGrpSpPr>
              <p:nvPr/>
            </p:nvGrpSpPr>
            <p:grpSpPr bwMode="auto">
              <a:xfrm>
                <a:off x="4699" y="1145"/>
                <a:ext cx="138" cy="29"/>
                <a:chOff x="2468" y="1332"/>
                <a:chExt cx="310" cy="60"/>
              </a:xfrm>
            </p:grpSpPr>
            <p:sp>
              <p:nvSpPr>
                <p:cNvPr id="605" name="Freeform 726">
                  <a:extLst>
                    <a:ext uri="{FF2B5EF4-FFF2-40B4-BE49-F238E27FC236}">
                      <a16:creationId xmlns:a16="http://schemas.microsoft.com/office/drawing/2014/main" id="{50F1A3DA-7859-4844-A3D2-10E4BE29A7E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6" name="Freeform 727">
                  <a:extLst>
                    <a:ext uri="{FF2B5EF4-FFF2-40B4-BE49-F238E27FC236}">
                      <a16:creationId xmlns:a16="http://schemas.microsoft.com/office/drawing/2014/main" id="{8C50B610-32D8-4E70-8CC0-92B663C3774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03" name="Line 728">
                <a:extLst>
                  <a:ext uri="{FF2B5EF4-FFF2-40B4-BE49-F238E27FC236}">
                    <a16:creationId xmlns:a16="http://schemas.microsoft.com/office/drawing/2014/main" id="{C5CA1120-EF64-49B2-8727-A84605FDA64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 name="Line 729">
                <a:extLst>
                  <a:ext uri="{FF2B5EF4-FFF2-40B4-BE49-F238E27FC236}">
                    <a16:creationId xmlns:a16="http://schemas.microsoft.com/office/drawing/2014/main" id="{6BD3CA7E-7205-4D69-BD92-5DC3C34E561A}"/>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19" name="Text Box 580">
              <a:extLst>
                <a:ext uri="{FF2B5EF4-FFF2-40B4-BE49-F238E27FC236}">
                  <a16:creationId xmlns:a16="http://schemas.microsoft.com/office/drawing/2014/main" id="{67615895-D0AF-4AAE-AF15-EAA1E3CF3AFE}"/>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zh-CN" altLang="en-US" sz="1600" dirty="0"/>
                <a:t>移动网络</a:t>
              </a:r>
              <a:endParaRPr lang="en-US" altLang="zh-CN" sz="1600" dirty="0"/>
            </a:p>
          </p:txBody>
        </p:sp>
        <p:sp>
          <p:nvSpPr>
            <p:cNvPr id="520" name="Text Box 580">
              <a:extLst>
                <a:ext uri="{FF2B5EF4-FFF2-40B4-BE49-F238E27FC236}">
                  <a16:creationId xmlns:a16="http://schemas.microsoft.com/office/drawing/2014/main" id="{3A6D5E62-468B-4081-AF3F-A7698786200C}"/>
                </a:ext>
              </a:extLst>
            </p:cNvPr>
            <p:cNvSpPr txBox="1">
              <a:spLocks noChangeArrowheads="1"/>
            </p:cNvSpPr>
            <p:nvPr/>
          </p:nvSpPr>
          <p:spPr bwMode="auto">
            <a:xfrm>
              <a:off x="7143005" y="1970150"/>
              <a:ext cx="1598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zh-CN" altLang="en-US" sz="1600" dirty="0"/>
                <a:t>国家或全球</a:t>
              </a:r>
              <a:r>
                <a:rPr lang="en-US" altLang="zh-CN" sz="1600" dirty="0"/>
                <a:t> ISP</a:t>
              </a:r>
            </a:p>
          </p:txBody>
        </p:sp>
        <p:sp>
          <p:nvSpPr>
            <p:cNvPr id="521" name="Text Box 580">
              <a:extLst>
                <a:ext uri="{FF2B5EF4-FFF2-40B4-BE49-F238E27FC236}">
                  <a16:creationId xmlns:a16="http://schemas.microsoft.com/office/drawing/2014/main" id="{6A5476B8-F0B2-4FC1-AD29-F7EA2455A38C}"/>
                </a:ext>
              </a:extLst>
            </p:cNvPr>
            <p:cNvSpPr txBox="1">
              <a:spLocks noChangeArrowheads="1"/>
            </p:cNvSpPr>
            <p:nvPr/>
          </p:nvSpPr>
          <p:spPr bwMode="auto">
            <a:xfrm>
              <a:off x="7049300" y="3279976"/>
              <a:ext cx="1598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zh-CN" altLang="en-US" sz="1600" dirty="0"/>
                <a:t>本地或区域</a:t>
              </a:r>
              <a:r>
                <a:rPr lang="en-US" altLang="zh-CN" sz="1600" dirty="0"/>
                <a:t> ISP</a:t>
              </a:r>
            </a:p>
          </p:txBody>
        </p:sp>
        <p:sp>
          <p:nvSpPr>
            <p:cNvPr id="522" name="Text Box 580">
              <a:extLst>
                <a:ext uri="{FF2B5EF4-FFF2-40B4-BE49-F238E27FC236}">
                  <a16:creationId xmlns:a16="http://schemas.microsoft.com/office/drawing/2014/main" id="{DD39F3D9-ACB7-4F3D-8D42-2A3C4DC17A6C}"/>
                </a:ext>
              </a:extLst>
            </p:cNvPr>
            <p:cNvSpPr txBox="1">
              <a:spLocks noChangeArrowheads="1"/>
            </p:cNvSpPr>
            <p:nvPr/>
          </p:nvSpPr>
          <p:spPr bwMode="auto">
            <a:xfrm>
              <a:off x="5894272" y="288849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zh-CN" altLang="en-US" sz="1600" dirty="0"/>
                <a:t>家庭网络</a:t>
              </a:r>
              <a:endParaRPr lang="en-US" altLang="zh-CN" sz="1600" dirty="0"/>
            </a:p>
          </p:txBody>
        </p:sp>
        <p:sp>
          <p:nvSpPr>
            <p:cNvPr id="523" name="Text Box 580">
              <a:extLst>
                <a:ext uri="{FF2B5EF4-FFF2-40B4-BE49-F238E27FC236}">
                  <a16:creationId xmlns:a16="http://schemas.microsoft.com/office/drawing/2014/main" id="{E853CF32-D4E3-4BAE-989F-46C0A508C1E9}"/>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zh-CN" altLang="en-US" sz="1600" dirty="0"/>
                <a:t>公司网络</a:t>
              </a:r>
              <a:endParaRPr lang="en-US" altLang="zh-CN" sz="1600" dirty="0"/>
            </a:p>
          </p:txBody>
        </p:sp>
        <p:pic>
          <p:nvPicPr>
            <p:cNvPr id="524" name="Picture 269" descr="cell_tower_radiation copy">
              <a:extLst>
                <a:ext uri="{FF2B5EF4-FFF2-40B4-BE49-F238E27FC236}">
                  <a16:creationId xmlns:a16="http://schemas.microsoft.com/office/drawing/2014/main" id="{95CC3BB6-5B9A-48F5-9388-3625EA1CB34D}"/>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5" name="Group 347">
              <a:extLst>
                <a:ext uri="{FF2B5EF4-FFF2-40B4-BE49-F238E27FC236}">
                  <a16:creationId xmlns:a16="http://schemas.microsoft.com/office/drawing/2014/main" id="{307382FC-9194-4ADE-940A-096C0DE5C749}"/>
                </a:ext>
              </a:extLst>
            </p:cNvPr>
            <p:cNvGrpSpPr>
              <a:grpSpLocks/>
            </p:cNvGrpSpPr>
            <p:nvPr/>
          </p:nvGrpSpPr>
          <p:grpSpPr bwMode="auto">
            <a:xfrm>
              <a:off x="7077272" y="3621727"/>
              <a:ext cx="493804" cy="228319"/>
              <a:chOff x="1871277" y="1576300"/>
              <a:chExt cx="1128371" cy="437861"/>
            </a:xfrm>
          </p:grpSpPr>
          <p:sp>
            <p:nvSpPr>
              <p:cNvPr id="590" name="Oval 681">
                <a:extLst>
                  <a:ext uri="{FF2B5EF4-FFF2-40B4-BE49-F238E27FC236}">
                    <a16:creationId xmlns:a16="http://schemas.microsoft.com/office/drawing/2014/main" id="{99375290-AD54-41DB-943D-F582334D22D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Rectangle 682">
                <a:extLst>
                  <a:ext uri="{FF2B5EF4-FFF2-40B4-BE49-F238E27FC236}">
                    <a16:creationId xmlns:a16="http://schemas.microsoft.com/office/drawing/2014/main" id="{D434B914-08C7-409B-8C57-4F55A6CABFD3}"/>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Oval 683">
                <a:extLst>
                  <a:ext uri="{FF2B5EF4-FFF2-40B4-BE49-F238E27FC236}">
                    <a16:creationId xmlns:a16="http://schemas.microsoft.com/office/drawing/2014/main" id="{AA3DAF75-356F-4E74-B737-DEF5B469421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3" name="Freeform 684">
                <a:extLst>
                  <a:ext uri="{FF2B5EF4-FFF2-40B4-BE49-F238E27FC236}">
                    <a16:creationId xmlns:a16="http://schemas.microsoft.com/office/drawing/2014/main" id="{25A8C3B6-B157-4914-816D-5E5D3F05E2C2}"/>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4" name="Freeform 685">
                <a:extLst>
                  <a:ext uri="{FF2B5EF4-FFF2-40B4-BE49-F238E27FC236}">
                    <a16:creationId xmlns:a16="http://schemas.microsoft.com/office/drawing/2014/main" id="{C66D683C-37E7-49F5-97C5-7F24D2B6B62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5" name="Freeform 686">
                <a:extLst>
                  <a:ext uri="{FF2B5EF4-FFF2-40B4-BE49-F238E27FC236}">
                    <a16:creationId xmlns:a16="http://schemas.microsoft.com/office/drawing/2014/main" id="{0C1AB60D-A81E-4FBA-8AD6-F3EFC1E26275}"/>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6" name="Freeform 687">
                <a:extLst>
                  <a:ext uri="{FF2B5EF4-FFF2-40B4-BE49-F238E27FC236}">
                    <a16:creationId xmlns:a16="http://schemas.microsoft.com/office/drawing/2014/main" id="{25D29A5B-7ED2-4576-A141-5F546D7DB844}"/>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7" name="Straight Connector 688">
                <a:extLst>
                  <a:ext uri="{FF2B5EF4-FFF2-40B4-BE49-F238E27FC236}">
                    <a16:creationId xmlns:a16="http://schemas.microsoft.com/office/drawing/2014/main" id="{4F63AE13-8CD6-4880-B771-6965EE91E842}"/>
                  </a:ext>
                </a:extLst>
              </p:cNvPr>
              <p:cNvCxnSpPr>
                <a:cxnSpLocks noChangeShapeType="1"/>
                <a:endCxn id="59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8" name="Straight Connector 689">
                <a:extLst>
                  <a:ext uri="{FF2B5EF4-FFF2-40B4-BE49-F238E27FC236}">
                    <a16:creationId xmlns:a16="http://schemas.microsoft.com/office/drawing/2014/main" id="{83F6B0AA-5120-47C7-A53F-FA0132D6B89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26" name="Group 347">
              <a:extLst>
                <a:ext uri="{FF2B5EF4-FFF2-40B4-BE49-F238E27FC236}">
                  <a16:creationId xmlns:a16="http://schemas.microsoft.com/office/drawing/2014/main" id="{C79FF45D-8472-4230-8F4A-A36CC691153D}"/>
                </a:ext>
              </a:extLst>
            </p:cNvPr>
            <p:cNvGrpSpPr>
              <a:grpSpLocks/>
            </p:cNvGrpSpPr>
            <p:nvPr/>
          </p:nvGrpSpPr>
          <p:grpSpPr bwMode="auto">
            <a:xfrm>
              <a:off x="7733157" y="3638864"/>
              <a:ext cx="493804" cy="228319"/>
              <a:chOff x="1871277" y="1576300"/>
              <a:chExt cx="1128371" cy="437861"/>
            </a:xfrm>
          </p:grpSpPr>
          <p:sp>
            <p:nvSpPr>
              <p:cNvPr id="581" name="Oval 672">
                <a:extLst>
                  <a:ext uri="{FF2B5EF4-FFF2-40B4-BE49-F238E27FC236}">
                    <a16:creationId xmlns:a16="http://schemas.microsoft.com/office/drawing/2014/main" id="{95258C6E-4245-42A6-B83B-1CDE97708B8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2" name="Rectangle 673">
                <a:extLst>
                  <a:ext uri="{FF2B5EF4-FFF2-40B4-BE49-F238E27FC236}">
                    <a16:creationId xmlns:a16="http://schemas.microsoft.com/office/drawing/2014/main" id="{7A1CA36F-859E-4A9A-A9CF-7BC5E9774A8B}"/>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3" name="Oval 674">
                <a:extLst>
                  <a:ext uri="{FF2B5EF4-FFF2-40B4-BE49-F238E27FC236}">
                    <a16:creationId xmlns:a16="http://schemas.microsoft.com/office/drawing/2014/main" id="{152ED3CC-2824-4088-B35C-EF2B30416E5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4" name="Freeform 675">
                <a:extLst>
                  <a:ext uri="{FF2B5EF4-FFF2-40B4-BE49-F238E27FC236}">
                    <a16:creationId xmlns:a16="http://schemas.microsoft.com/office/drawing/2014/main" id="{11F455FF-A0C1-4AD1-9F5F-E7BEDF24C29A}"/>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5" name="Freeform 676">
                <a:extLst>
                  <a:ext uri="{FF2B5EF4-FFF2-40B4-BE49-F238E27FC236}">
                    <a16:creationId xmlns:a16="http://schemas.microsoft.com/office/drawing/2014/main" id="{574221CF-1142-4D5C-B6B7-81716A52698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6" name="Freeform 677">
                <a:extLst>
                  <a:ext uri="{FF2B5EF4-FFF2-40B4-BE49-F238E27FC236}">
                    <a16:creationId xmlns:a16="http://schemas.microsoft.com/office/drawing/2014/main" id="{4E8818FD-694A-4A05-80ED-3EB751ECC6B5}"/>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7" name="Freeform 678">
                <a:extLst>
                  <a:ext uri="{FF2B5EF4-FFF2-40B4-BE49-F238E27FC236}">
                    <a16:creationId xmlns:a16="http://schemas.microsoft.com/office/drawing/2014/main" id="{B1483943-7FD8-44AC-A828-5CDDFB016212}"/>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8" name="Straight Connector 679">
                <a:extLst>
                  <a:ext uri="{FF2B5EF4-FFF2-40B4-BE49-F238E27FC236}">
                    <a16:creationId xmlns:a16="http://schemas.microsoft.com/office/drawing/2014/main" id="{4E8D622D-B0B9-4540-BF10-842643849A80}"/>
                  </a:ext>
                </a:extLst>
              </p:cNvPr>
              <p:cNvCxnSpPr>
                <a:cxnSpLocks noChangeShapeType="1"/>
                <a:endCxn id="58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9" name="Straight Connector 680">
                <a:extLst>
                  <a:ext uri="{FF2B5EF4-FFF2-40B4-BE49-F238E27FC236}">
                    <a16:creationId xmlns:a16="http://schemas.microsoft.com/office/drawing/2014/main" id="{92BF0611-9BA0-487B-B723-8CDBCFF9F23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27" name="Group 347">
              <a:extLst>
                <a:ext uri="{FF2B5EF4-FFF2-40B4-BE49-F238E27FC236}">
                  <a16:creationId xmlns:a16="http://schemas.microsoft.com/office/drawing/2014/main" id="{6CC54AB6-EC16-444D-9811-5DC80A96AD4B}"/>
                </a:ext>
              </a:extLst>
            </p:cNvPr>
            <p:cNvGrpSpPr>
              <a:grpSpLocks/>
            </p:cNvGrpSpPr>
            <p:nvPr/>
          </p:nvGrpSpPr>
          <p:grpSpPr bwMode="auto">
            <a:xfrm>
              <a:off x="7397100" y="3903983"/>
              <a:ext cx="493804" cy="228319"/>
              <a:chOff x="1871277" y="1576300"/>
              <a:chExt cx="1128371" cy="437861"/>
            </a:xfrm>
          </p:grpSpPr>
          <p:sp>
            <p:nvSpPr>
              <p:cNvPr id="572" name="Oval 663">
                <a:extLst>
                  <a:ext uri="{FF2B5EF4-FFF2-40B4-BE49-F238E27FC236}">
                    <a16:creationId xmlns:a16="http://schemas.microsoft.com/office/drawing/2014/main" id="{D7DC4B13-E15E-4E5C-A57E-BC56F6CFACA6}"/>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Rectangle 664">
                <a:extLst>
                  <a:ext uri="{FF2B5EF4-FFF2-40B4-BE49-F238E27FC236}">
                    <a16:creationId xmlns:a16="http://schemas.microsoft.com/office/drawing/2014/main" id="{A9747DDE-E493-4FD0-AF70-055E03CF1CDB}"/>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Oval 665">
                <a:extLst>
                  <a:ext uri="{FF2B5EF4-FFF2-40B4-BE49-F238E27FC236}">
                    <a16:creationId xmlns:a16="http://schemas.microsoft.com/office/drawing/2014/main" id="{78202075-41AF-419E-8B43-C2D9D9128AAA}"/>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5" name="Freeform 666">
                <a:extLst>
                  <a:ext uri="{FF2B5EF4-FFF2-40B4-BE49-F238E27FC236}">
                    <a16:creationId xmlns:a16="http://schemas.microsoft.com/office/drawing/2014/main" id="{1E8D82F6-EA59-4354-A451-F6CC6E73F6EE}"/>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6" name="Freeform 667">
                <a:extLst>
                  <a:ext uri="{FF2B5EF4-FFF2-40B4-BE49-F238E27FC236}">
                    <a16:creationId xmlns:a16="http://schemas.microsoft.com/office/drawing/2014/main" id="{04AA55AD-AED7-4334-9523-07485481225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7" name="Freeform 668">
                <a:extLst>
                  <a:ext uri="{FF2B5EF4-FFF2-40B4-BE49-F238E27FC236}">
                    <a16:creationId xmlns:a16="http://schemas.microsoft.com/office/drawing/2014/main" id="{BD6823DD-8EDE-4FA5-B259-56B4CC827A8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8" name="Freeform 669">
                <a:extLst>
                  <a:ext uri="{FF2B5EF4-FFF2-40B4-BE49-F238E27FC236}">
                    <a16:creationId xmlns:a16="http://schemas.microsoft.com/office/drawing/2014/main" id="{BC03BC13-E374-40AD-8B12-60008DAB005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9" name="Straight Connector 670">
                <a:extLst>
                  <a:ext uri="{FF2B5EF4-FFF2-40B4-BE49-F238E27FC236}">
                    <a16:creationId xmlns:a16="http://schemas.microsoft.com/office/drawing/2014/main" id="{09AE99EB-C857-460A-8956-C6F3FC14BE71}"/>
                  </a:ext>
                </a:extLst>
              </p:cNvPr>
              <p:cNvCxnSpPr>
                <a:cxnSpLocks noChangeShapeType="1"/>
                <a:endCxn id="57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0" name="Straight Connector 671">
                <a:extLst>
                  <a:ext uri="{FF2B5EF4-FFF2-40B4-BE49-F238E27FC236}">
                    <a16:creationId xmlns:a16="http://schemas.microsoft.com/office/drawing/2014/main" id="{057AC2E9-D614-48E2-ACCF-67EEF8A98F8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28" name="Group 347">
              <a:extLst>
                <a:ext uri="{FF2B5EF4-FFF2-40B4-BE49-F238E27FC236}">
                  <a16:creationId xmlns:a16="http://schemas.microsoft.com/office/drawing/2014/main" id="{DF169049-7BB0-40B4-BDE8-7F403349EBCF}"/>
                </a:ext>
              </a:extLst>
            </p:cNvPr>
            <p:cNvGrpSpPr>
              <a:grpSpLocks/>
            </p:cNvGrpSpPr>
            <p:nvPr/>
          </p:nvGrpSpPr>
          <p:grpSpPr bwMode="auto">
            <a:xfrm>
              <a:off x="7195340" y="2756360"/>
              <a:ext cx="413310" cy="196874"/>
              <a:chOff x="1871277" y="1576300"/>
              <a:chExt cx="1128371" cy="437861"/>
            </a:xfrm>
          </p:grpSpPr>
          <p:sp>
            <p:nvSpPr>
              <p:cNvPr id="563" name="Oval 654">
                <a:extLst>
                  <a:ext uri="{FF2B5EF4-FFF2-40B4-BE49-F238E27FC236}">
                    <a16:creationId xmlns:a16="http://schemas.microsoft.com/office/drawing/2014/main" id="{94295CD2-9A57-4706-B829-3D93B5FFD5D6}"/>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4" name="Rectangle 655">
                <a:extLst>
                  <a:ext uri="{FF2B5EF4-FFF2-40B4-BE49-F238E27FC236}">
                    <a16:creationId xmlns:a16="http://schemas.microsoft.com/office/drawing/2014/main" id="{A78F9E76-EFF8-43DE-9BFE-76668A0C8319}"/>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5" name="Oval 656">
                <a:extLst>
                  <a:ext uri="{FF2B5EF4-FFF2-40B4-BE49-F238E27FC236}">
                    <a16:creationId xmlns:a16="http://schemas.microsoft.com/office/drawing/2014/main" id="{A995A841-49D6-4AF1-80ED-0EBE3E97128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6" name="Freeform 657">
                <a:extLst>
                  <a:ext uri="{FF2B5EF4-FFF2-40B4-BE49-F238E27FC236}">
                    <a16:creationId xmlns:a16="http://schemas.microsoft.com/office/drawing/2014/main" id="{400588F0-88C1-48A7-9FEC-06D2F93FAF21}"/>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7" name="Freeform 658">
                <a:extLst>
                  <a:ext uri="{FF2B5EF4-FFF2-40B4-BE49-F238E27FC236}">
                    <a16:creationId xmlns:a16="http://schemas.microsoft.com/office/drawing/2014/main" id="{B85F6E15-458F-4E02-9977-CDCA87F0769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8" name="Freeform 659">
                <a:extLst>
                  <a:ext uri="{FF2B5EF4-FFF2-40B4-BE49-F238E27FC236}">
                    <a16:creationId xmlns:a16="http://schemas.microsoft.com/office/drawing/2014/main" id="{1B15D528-0DE0-4C04-86F0-E3738C9CDE8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9" name="Freeform 660">
                <a:extLst>
                  <a:ext uri="{FF2B5EF4-FFF2-40B4-BE49-F238E27FC236}">
                    <a16:creationId xmlns:a16="http://schemas.microsoft.com/office/drawing/2014/main" id="{47535ED5-1DC6-468E-8163-CF63A24A81E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0" name="Straight Connector 661">
                <a:extLst>
                  <a:ext uri="{FF2B5EF4-FFF2-40B4-BE49-F238E27FC236}">
                    <a16:creationId xmlns:a16="http://schemas.microsoft.com/office/drawing/2014/main" id="{43F05E04-4BEE-40A5-9837-16F47A153F69}"/>
                  </a:ext>
                </a:extLst>
              </p:cNvPr>
              <p:cNvCxnSpPr>
                <a:cxnSpLocks noChangeShapeType="1"/>
                <a:endCxn id="56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1" name="Straight Connector 662">
                <a:extLst>
                  <a:ext uri="{FF2B5EF4-FFF2-40B4-BE49-F238E27FC236}">
                    <a16:creationId xmlns:a16="http://schemas.microsoft.com/office/drawing/2014/main" id="{F1C07852-1EE8-4ABB-9786-7D321623216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29" name="Group 347">
              <a:extLst>
                <a:ext uri="{FF2B5EF4-FFF2-40B4-BE49-F238E27FC236}">
                  <a16:creationId xmlns:a16="http://schemas.microsoft.com/office/drawing/2014/main" id="{41256421-1256-4EC2-B828-869B5AFAED75}"/>
                </a:ext>
              </a:extLst>
            </p:cNvPr>
            <p:cNvGrpSpPr>
              <a:grpSpLocks/>
            </p:cNvGrpSpPr>
            <p:nvPr/>
          </p:nvGrpSpPr>
          <p:grpSpPr bwMode="auto">
            <a:xfrm>
              <a:off x="7677419" y="2378982"/>
              <a:ext cx="413310" cy="196874"/>
              <a:chOff x="1871277" y="1576300"/>
              <a:chExt cx="1128371" cy="437861"/>
            </a:xfrm>
          </p:grpSpPr>
          <p:sp>
            <p:nvSpPr>
              <p:cNvPr id="554" name="Oval 645">
                <a:extLst>
                  <a:ext uri="{FF2B5EF4-FFF2-40B4-BE49-F238E27FC236}">
                    <a16:creationId xmlns:a16="http://schemas.microsoft.com/office/drawing/2014/main" id="{311FC4FB-2ACC-4141-AE41-84DC040DFBA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Rectangle 646">
                <a:extLst>
                  <a:ext uri="{FF2B5EF4-FFF2-40B4-BE49-F238E27FC236}">
                    <a16:creationId xmlns:a16="http://schemas.microsoft.com/office/drawing/2014/main" id="{61997AF8-836D-45DD-97AB-B34FDD54547C}"/>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Oval 647">
                <a:extLst>
                  <a:ext uri="{FF2B5EF4-FFF2-40B4-BE49-F238E27FC236}">
                    <a16:creationId xmlns:a16="http://schemas.microsoft.com/office/drawing/2014/main" id="{55D4B8D4-DF5E-497C-9A1F-195B7A6EAC7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7" name="Freeform 648">
                <a:extLst>
                  <a:ext uri="{FF2B5EF4-FFF2-40B4-BE49-F238E27FC236}">
                    <a16:creationId xmlns:a16="http://schemas.microsoft.com/office/drawing/2014/main" id="{9C5946CA-D73F-4918-A2E4-7EBCEEBD64B4}"/>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8" name="Freeform 649">
                <a:extLst>
                  <a:ext uri="{FF2B5EF4-FFF2-40B4-BE49-F238E27FC236}">
                    <a16:creationId xmlns:a16="http://schemas.microsoft.com/office/drawing/2014/main" id="{C38C78C0-1839-4D7D-9019-3C1F1B13D82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9" name="Freeform 650">
                <a:extLst>
                  <a:ext uri="{FF2B5EF4-FFF2-40B4-BE49-F238E27FC236}">
                    <a16:creationId xmlns:a16="http://schemas.microsoft.com/office/drawing/2014/main" id="{94E2B689-FDA8-4705-A8F4-FE7625D132D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0" name="Freeform 651">
                <a:extLst>
                  <a:ext uri="{FF2B5EF4-FFF2-40B4-BE49-F238E27FC236}">
                    <a16:creationId xmlns:a16="http://schemas.microsoft.com/office/drawing/2014/main" id="{2F68C9E7-0753-4D2A-8BE9-4AFD388E726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1" name="Straight Connector 652">
                <a:extLst>
                  <a:ext uri="{FF2B5EF4-FFF2-40B4-BE49-F238E27FC236}">
                    <a16:creationId xmlns:a16="http://schemas.microsoft.com/office/drawing/2014/main" id="{7B8F3D89-F049-41E1-A81D-4581B84C6031}"/>
                  </a:ext>
                </a:extLst>
              </p:cNvPr>
              <p:cNvCxnSpPr>
                <a:cxnSpLocks noChangeShapeType="1"/>
                <a:endCxn id="5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653">
                <a:extLst>
                  <a:ext uri="{FF2B5EF4-FFF2-40B4-BE49-F238E27FC236}">
                    <a16:creationId xmlns:a16="http://schemas.microsoft.com/office/drawing/2014/main" id="{0742C06C-7187-4CAC-BBD3-9E78321C663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30" name="Group 347">
              <a:extLst>
                <a:ext uri="{FF2B5EF4-FFF2-40B4-BE49-F238E27FC236}">
                  <a16:creationId xmlns:a16="http://schemas.microsoft.com/office/drawing/2014/main" id="{6578A79C-AC14-4F8C-ADE4-0741192D872E}"/>
                </a:ext>
              </a:extLst>
            </p:cNvPr>
            <p:cNvGrpSpPr>
              <a:grpSpLocks/>
            </p:cNvGrpSpPr>
            <p:nvPr/>
          </p:nvGrpSpPr>
          <p:grpSpPr bwMode="auto">
            <a:xfrm>
              <a:off x="7186342" y="2486295"/>
              <a:ext cx="413310" cy="196874"/>
              <a:chOff x="1871277" y="1576300"/>
              <a:chExt cx="1128371" cy="437861"/>
            </a:xfrm>
          </p:grpSpPr>
          <p:sp>
            <p:nvSpPr>
              <p:cNvPr id="545" name="Oval 636">
                <a:extLst>
                  <a:ext uri="{FF2B5EF4-FFF2-40B4-BE49-F238E27FC236}">
                    <a16:creationId xmlns:a16="http://schemas.microsoft.com/office/drawing/2014/main" id="{799698AE-9BF0-404F-9EEA-E2F51407980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6" name="Rectangle 637">
                <a:extLst>
                  <a:ext uri="{FF2B5EF4-FFF2-40B4-BE49-F238E27FC236}">
                    <a16:creationId xmlns:a16="http://schemas.microsoft.com/office/drawing/2014/main" id="{B0117ADC-E82A-429A-AA6D-CD25003479FC}"/>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7" name="Oval 638">
                <a:extLst>
                  <a:ext uri="{FF2B5EF4-FFF2-40B4-BE49-F238E27FC236}">
                    <a16:creationId xmlns:a16="http://schemas.microsoft.com/office/drawing/2014/main" id="{1A3506E9-FED2-4154-8529-525DB763DCE0}"/>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8" name="Freeform 639">
                <a:extLst>
                  <a:ext uri="{FF2B5EF4-FFF2-40B4-BE49-F238E27FC236}">
                    <a16:creationId xmlns:a16="http://schemas.microsoft.com/office/drawing/2014/main" id="{E36283B8-586B-4FA1-AEA0-ABEFEBE4379F}"/>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9" name="Freeform 640">
                <a:extLst>
                  <a:ext uri="{FF2B5EF4-FFF2-40B4-BE49-F238E27FC236}">
                    <a16:creationId xmlns:a16="http://schemas.microsoft.com/office/drawing/2014/main" id="{852C5463-A612-42AB-BA20-D20136ED8BE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0" name="Freeform 641">
                <a:extLst>
                  <a:ext uri="{FF2B5EF4-FFF2-40B4-BE49-F238E27FC236}">
                    <a16:creationId xmlns:a16="http://schemas.microsoft.com/office/drawing/2014/main" id="{A8245EB3-742A-460A-9755-C9D3FD5961B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1" name="Freeform 642">
                <a:extLst>
                  <a:ext uri="{FF2B5EF4-FFF2-40B4-BE49-F238E27FC236}">
                    <a16:creationId xmlns:a16="http://schemas.microsoft.com/office/drawing/2014/main" id="{29665149-5453-41CB-9519-D1055508541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2" name="Straight Connector 643">
                <a:extLst>
                  <a:ext uri="{FF2B5EF4-FFF2-40B4-BE49-F238E27FC236}">
                    <a16:creationId xmlns:a16="http://schemas.microsoft.com/office/drawing/2014/main" id="{2C37EE65-F180-4F83-9472-650509984D62}"/>
                  </a:ext>
                </a:extLst>
              </p:cNvPr>
              <p:cNvCxnSpPr>
                <a:cxnSpLocks noChangeShapeType="1"/>
                <a:endCxn id="5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3" name="Straight Connector 644">
                <a:extLst>
                  <a:ext uri="{FF2B5EF4-FFF2-40B4-BE49-F238E27FC236}">
                    <a16:creationId xmlns:a16="http://schemas.microsoft.com/office/drawing/2014/main" id="{933FC9AC-DBCC-449B-BF36-4EBECC89A5E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31" name="Group 347">
              <a:extLst>
                <a:ext uri="{FF2B5EF4-FFF2-40B4-BE49-F238E27FC236}">
                  <a16:creationId xmlns:a16="http://schemas.microsoft.com/office/drawing/2014/main" id="{A66BA03A-DC89-465C-8B9C-5C27E4961C0E}"/>
                </a:ext>
              </a:extLst>
            </p:cNvPr>
            <p:cNvGrpSpPr>
              <a:grpSpLocks/>
            </p:cNvGrpSpPr>
            <p:nvPr/>
          </p:nvGrpSpPr>
          <p:grpSpPr bwMode="auto">
            <a:xfrm>
              <a:off x="7750914" y="2756819"/>
              <a:ext cx="413310" cy="196874"/>
              <a:chOff x="1871277" y="1576300"/>
              <a:chExt cx="1128371" cy="437861"/>
            </a:xfrm>
          </p:grpSpPr>
          <p:sp>
            <p:nvSpPr>
              <p:cNvPr id="536" name="Oval 627">
                <a:extLst>
                  <a:ext uri="{FF2B5EF4-FFF2-40B4-BE49-F238E27FC236}">
                    <a16:creationId xmlns:a16="http://schemas.microsoft.com/office/drawing/2014/main" id="{3C5AA511-93AC-44E2-8017-7A439A5743D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7" name="Rectangle 628">
                <a:extLst>
                  <a:ext uri="{FF2B5EF4-FFF2-40B4-BE49-F238E27FC236}">
                    <a16:creationId xmlns:a16="http://schemas.microsoft.com/office/drawing/2014/main" id="{988F323A-6A80-4B4A-8B85-ED4B2635FC28}"/>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8" name="Oval 629">
                <a:extLst>
                  <a:ext uri="{FF2B5EF4-FFF2-40B4-BE49-F238E27FC236}">
                    <a16:creationId xmlns:a16="http://schemas.microsoft.com/office/drawing/2014/main" id="{7AB6AD8E-9D06-47A9-9568-46F77EF3C64A}"/>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9" name="Freeform 630">
                <a:extLst>
                  <a:ext uri="{FF2B5EF4-FFF2-40B4-BE49-F238E27FC236}">
                    <a16:creationId xmlns:a16="http://schemas.microsoft.com/office/drawing/2014/main" id="{1C453E52-6744-4D6D-9BC9-E6BA02187EEC}"/>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0" name="Freeform 631">
                <a:extLst>
                  <a:ext uri="{FF2B5EF4-FFF2-40B4-BE49-F238E27FC236}">
                    <a16:creationId xmlns:a16="http://schemas.microsoft.com/office/drawing/2014/main" id="{86474705-2877-4624-9DF1-0BA4997E3EB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1" name="Freeform 632">
                <a:extLst>
                  <a:ext uri="{FF2B5EF4-FFF2-40B4-BE49-F238E27FC236}">
                    <a16:creationId xmlns:a16="http://schemas.microsoft.com/office/drawing/2014/main" id="{31C2E263-76AB-4DE0-9ABF-A81B328F73AC}"/>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2" name="Freeform 633">
                <a:extLst>
                  <a:ext uri="{FF2B5EF4-FFF2-40B4-BE49-F238E27FC236}">
                    <a16:creationId xmlns:a16="http://schemas.microsoft.com/office/drawing/2014/main" id="{D9803DC6-8D05-4373-A224-2FDC9CCDDCD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43" name="Straight Connector 634">
                <a:extLst>
                  <a:ext uri="{FF2B5EF4-FFF2-40B4-BE49-F238E27FC236}">
                    <a16:creationId xmlns:a16="http://schemas.microsoft.com/office/drawing/2014/main" id="{4D0DDD47-EA35-4E63-9E55-51C4D3BA54C7}"/>
                  </a:ext>
                </a:extLst>
              </p:cNvPr>
              <p:cNvCxnSpPr>
                <a:cxnSpLocks noChangeShapeType="1"/>
                <a:endCxn id="5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4" name="Straight Connector 635">
                <a:extLst>
                  <a:ext uri="{FF2B5EF4-FFF2-40B4-BE49-F238E27FC236}">
                    <a16:creationId xmlns:a16="http://schemas.microsoft.com/office/drawing/2014/main" id="{0706FEDB-E8FA-4BC1-A9C1-CA54DC22415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532" name="Picture 1005" descr="antenna_stylized">
              <a:extLst>
                <a:ext uri="{FF2B5EF4-FFF2-40B4-BE49-F238E27FC236}">
                  <a16:creationId xmlns:a16="http://schemas.microsoft.com/office/drawing/2014/main" id="{F6CE2E02-DD8E-4096-9050-7C72EDCEF99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 name="Picture 1005" descr="antenna_stylized">
              <a:extLst>
                <a:ext uri="{FF2B5EF4-FFF2-40B4-BE49-F238E27FC236}">
                  <a16:creationId xmlns:a16="http://schemas.microsoft.com/office/drawing/2014/main" id="{15D04412-2728-4656-96F8-D75BC6FB566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4" name="Picture 1005" descr="antenna_stylized">
              <a:extLst>
                <a:ext uri="{FF2B5EF4-FFF2-40B4-BE49-F238E27FC236}">
                  <a16:creationId xmlns:a16="http://schemas.microsoft.com/office/drawing/2014/main" id="{FE2EBCE1-7FB5-42DE-9502-9A66C636C34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5" name="Picture 934" descr="antenna_radiation_stylized">
              <a:extLst>
                <a:ext uri="{FF2B5EF4-FFF2-40B4-BE49-F238E27FC236}">
                  <a16:creationId xmlns:a16="http://schemas.microsoft.com/office/drawing/2014/main" id="{1238F7BD-A2FF-4771-BFC0-7312263509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1">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71">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71">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71">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71">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71">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7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1"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1" name="Rectangle 2"/>
          <p:cNvSpPr>
            <a:spLocks noGrp="1" noChangeArrowheads="1"/>
          </p:cNvSpPr>
          <p:nvPr>
            <p:ph type="title"/>
            <p:custDataLst>
              <p:tags r:id="rId1"/>
            </p:custDataLst>
          </p:nvPr>
        </p:nvSpPr>
        <p:spPr/>
        <p:txBody>
          <a:bodyPr/>
          <a:lstStyle/>
          <a:p>
            <a:pPr eaLnBrk="1" hangingPunct="1"/>
            <a:r>
              <a:rPr lang="zh-CN" altLang="en-US" sz="4000" dirty="0"/>
              <a:t>什么是因特网？</a:t>
            </a:r>
            <a:r>
              <a:rPr lang="zh-CN" altLang="en-US" sz="3200" dirty="0"/>
              <a:t>面向服务的视角</a:t>
            </a:r>
            <a:endParaRPr lang="zh-CN" altLang="en-US" sz="4000" dirty="0"/>
          </a:p>
        </p:txBody>
      </p:sp>
      <p:sp>
        <p:nvSpPr>
          <p:cNvPr id="3092" name="Rectangle 3"/>
          <p:cNvSpPr>
            <a:spLocks noGrp="1" noChangeArrowheads="1"/>
          </p:cNvSpPr>
          <p:nvPr>
            <p:ph idx="1"/>
            <p:custDataLst>
              <p:tags r:id="rId2"/>
            </p:custDataLst>
          </p:nvPr>
        </p:nvSpPr>
        <p:spPr>
          <a:xfrm>
            <a:off x="457201" y="1412776"/>
            <a:ext cx="4618856" cy="4713387"/>
          </a:xfrm>
        </p:spPr>
        <p:txBody>
          <a:bodyPr/>
          <a:lstStyle/>
          <a:p>
            <a:pPr eaLnBrk="1" hangingPunct="1"/>
            <a:r>
              <a:rPr lang="zh-CN" altLang="en-US" sz="2400" dirty="0"/>
              <a:t>因特网通过</a:t>
            </a:r>
            <a:r>
              <a:rPr lang="zh-CN" altLang="en-US" sz="2400" dirty="0">
                <a:solidFill>
                  <a:srgbClr val="FF0000"/>
                </a:solidFill>
              </a:rPr>
              <a:t>通信基础设施</a:t>
            </a:r>
            <a:r>
              <a:rPr lang="zh-CN" altLang="en-US" sz="2000" dirty="0">
                <a:solidFill>
                  <a:srgbClr val="FF0000"/>
                </a:solidFill>
              </a:rPr>
              <a:t>（</a:t>
            </a:r>
            <a:r>
              <a:rPr lang="en-US" altLang="zh-CN" sz="2000" dirty="0">
                <a:solidFill>
                  <a:srgbClr val="FF0000"/>
                </a:solidFill>
              </a:rPr>
              <a:t>communication infrastructure</a:t>
            </a:r>
            <a:r>
              <a:rPr lang="zh-CN" altLang="en-US" sz="2000" dirty="0">
                <a:solidFill>
                  <a:srgbClr val="FF0000"/>
                </a:solidFill>
              </a:rPr>
              <a:t>）</a:t>
            </a:r>
            <a:r>
              <a:rPr lang="zh-CN" altLang="en-US" sz="2400" dirty="0"/>
              <a:t>允许分布式应用程序运行</a:t>
            </a:r>
          </a:p>
          <a:p>
            <a:pPr lvl="1" eaLnBrk="1" hangingPunct="1"/>
            <a:r>
              <a:rPr lang="en-US" altLang="zh-CN" sz="2000" dirty="0"/>
              <a:t>WWW, email, </a:t>
            </a:r>
            <a:r>
              <a:rPr lang="zh-CN" altLang="en-US" sz="2000" dirty="0"/>
              <a:t>网络游戏</a:t>
            </a:r>
            <a:r>
              <a:rPr lang="en-US" altLang="zh-CN" sz="2000" dirty="0"/>
              <a:t>, </a:t>
            </a:r>
            <a:r>
              <a:rPr lang="zh-CN" altLang="en-US" sz="2000" dirty="0"/>
              <a:t>电子商务</a:t>
            </a:r>
            <a:r>
              <a:rPr lang="en-US" altLang="zh-CN" sz="2000" dirty="0"/>
              <a:t>, </a:t>
            </a:r>
            <a:r>
              <a:rPr lang="zh-CN" altLang="en-US" sz="2000" dirty="0"/>
              <a:t>批量数据传送</a:t>
            </a:r>
            <a:r>
              <a:rPr lang="en-US" altLang="zh-CN" sz="2000" dirty="0"/>
              <a:t>, </a:t>
            </a:r>
            <a:r>
              <a:rPr lang="zh-CN" altLang="en-US" sz="2000" dirty="0"/>
              <a:t>网上投票</a:t>
            </a:r>
            <a:r>
              <a:rPr lang="en-US" altLang="zh-CN" sz="2000" dirty="0"/>
              <a:t>, </a:t>
            </a:r>
            <a:r>
              <a:rPr lang="zh-CN" altLang="en-US" sz="2000" dirty="0"/>
              <a:t>点对点文件</a:t>
            </a:r>
            <a:r>
              <a:rPr lang="en-US" altLang="zh-CN" sz="2000" dirty="0"/>
              <a:t>(MP3)</a:t>
            </a:r>
            <a:r>
              <a:rPr lang="zh-CN" altLang="en-US" sz="2000" dirty="0"/>
              <a:t>共享，社交网</a:t>
            </a:r>
            <a:r>
              <a:rPr lang="en-US" altLang="zh-CN" sz="2000" dirty="0"/>
              <a:t>……</a:t>
            </a:r>
            <a:endParaRPr lang="zh-CN" altLang="en-US" sz="2000" dirty="0"/>
          </a:p>
          <a:p>
            <a:pPr eaLnBrk="1" hangingPunct="1"/>
            <a:r>
              <a:rPr lang="zh-CN" altLang="en-US" sz="2400" dirty="0"/>
              <a:t>为分布式应用程序提供服务</a:t>
            </a:r>
          </a:p>
          <a:p>
            <a:pPr lvl="1" eaLnBrk="1" hangingPunct="1"/>
            <a:r>
              <a:rPr lang="zh-CN" altLang="en-US" sz="2000" dirty="0">
                <a:solidFill>
                  <a:srgbClr val="FF0000"/>
                </a:solidFill>
                <a:latin typeface="华文新魏" pitchFamily="2" charset="-122"/>
              </a:rPr>
              <a:t>面向连接的可靠服务 </a:t>
            </a:r>
          </a:p>
          <a:p>
            <a:pPr lvl="1" eaLnBrk="1" hangingPunct="1"/>
            <a:r>
              <a:rPr lang="zh-CN" altLang="en-US" sz="2000" dirty="0">
                <a:solidFill>
                  <a:srgbClr val="FF0000"/>
                </a:solidFill>
                <a:latin typeface="华文新魏" pitchFamily="2" charset="-122"/>
              </a:rPr>
              <a:t>无连接的不可靠服务</a:t>
            </a:r>
          </a:p>
          <a:p>
            <a:pPr lvl="1" eaLnBrk="1" hangingPunct="1"/>
            <a:endParaRPr lang="en-US" altLang="zh-CN" sz="2000" dirty="0">
              <a:latin typeface="华文新魏" pitchFamily="2" charset="-122"/>
            </a:endParaRPr>
          </a:p>
        </p:txBody>
      </p:sp>
      <p:sp>
        <p:nvSpPr>
          <p:cNvPr id="3090" name="日期占位符 6"/>
          <p:cNvSpPr>
            <a:spLocks noGrp="1"/>
          </p:cNvSpPr>
          <p:nvPr>
            <p:ph type="dt" sz="half" idx="10"/>
            <p:custDataLst>
              <p:tags r:id="rId3"/>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3089" name="灯片编号占位符 5"/>
          <p:cNvSpPr>
            <a:spLocks noGrp="1"/>
          </p:cNvSpPr>
          <p:nvPr>
            <p:ph type="sldNum" sz="quarter" idx="12"/>
            <p:custDataLst>
              <p:tags r:id="rId4"/>
            </p:custDataLst>
          </p:nvPr>
        </p:nvSpPr>
        <p:spPr>
          <a:noFill/>
        </p:spPr>
        <p:txBody>
          <a:bodyPr/>
          <a:lstStyle/>
          <a:p>
            <a:fld id="{54EB69C1-450F-46FA-B571-AA3FEFF725FE}" type="slidenum">
              <a:rPr lang="en-US" altLang="zh-CN" smtClean="0"/>
              <a:pPr/>
              <a:t>32</a:t>
            </a:fld>
            <a:endParaRPr lang="en-US" altLang="zh-CN"/>
          </a:p>
        </p:txBody>
      </p:sp>
      <p:sp>
        <p:nvSpPr>
          <p:cNvPr id="280800" name="Text Box 224"/>
          <p:cNvSpPr txBox="1">
            <a:spLocks noChangeArrowheads="1"/>
          </p:cNvSpPr>
          <p:nvPr>
            <p:custDataLst>
              <p:tags r:id="rId5"/>
            </p:custDataLst>
          </p:nvPr>
        </p:nvSpPr>
        <p:spPr bwMode="auto">
          <a:xfrm>
            <a:off x="539551" y="5241974"/>
            <a:ext cx="5051236" cy="923330"/>
          </a:xfrm>
          <a:prstGeom prst="rect">
            <a:avLst/>
          </a:prstGeom>
          <a:noFill/>
          <a:ln w="9525">
            <a:noFill/>
            <a:miter lim="800000"/>
            <a:headEnd/>
            <a:tailEnd/>
          </a:ln>
        </p:spPr>
        <p:txBody>
          <a:bodyPr wrap="square">
            <a:spAutoFit/>
          </a:bodyPr>
          <a:lstStyle/>
          <a:p>
            <a:pPr eaLnBrk="1" hangingPunct="1">
              <a:spcBef>
                <a:spcPct val="50000"/>
              </a:spcBef>
            </a:pPr>
            <a:r>
              <a:rPr kumimoji="1" lang="zh-CN" altLang="en-US" sz="2400" dirty="0">
                <a:solidFill>
                  <a:srgbClr val="0070C0"/>
                </a:solidFill>
                <a:latin typeface="Comic Sans MS" pitchFamily="66" charset="0"/>
              </a:rPr>
              <a:t>下列服务的类型？</a:t>
            </a:r>
          </a:p>
          <a:p>
            <a:pPr eaLnBrk="1" hangingPunct="1">
              <a:spcBef>
                <a:spcPct val="50000"/>
              </a:spcBef>
            </a:pPr>
            <a:r>
              <a:rPr kumimoji="1" lang="en-US" altLang="zh-CN" sz="2000" dirty="0">
                <a:solidFill>
                  <a:srgbClr val="CC3399"/>
                </a:solidFill>
                <a:latin typeface="Comic Sans MS" pitchFamily="66" charset="0"/>
              </a:rPr>
              <a:t>Email, Web, IP Telephony, Stream Media </a:t>
            </a:r>
          </a:p>
        </p:txBody>
      </p:sp>
      <p:grpSp>
        <p:nvGrpSpPr>
          <p:cNvPr id="583" name="Group 2">
            <a:extLst>
              <a:ext uri="{FF2B5EF4-FFF2-40B4-BE49-F238E27FC236}">
                <a16:creationId xmlns:a16="http://schemas.microsoft.com/office/drawing/2014/main" id="{7074F090-AF92-4F46-ABA2-CBAC641087E7}"/>
              </a:ext>
            </a:extLst>
          </p:cNvPr>
          <p:cNvGrpSpPr>
            <a:grpSpLocks/>
          </p:cNvGrpSpPr>
          <p:nvPr/>
        </p:nvGrpSpPr>
        <p:grpSpPr bwMode="auto">
          <a:xfrm>
            <a:off x="5053212" y="1513795"/>
            <a:ext cx="3551237" cy="4612368"/>
            <a:chOff x="5202238" y="1384300"/>
            <a:chExt cx="3551237" cy="4612368"/>
          </a:xfrm>
        </p:grpSpPr>
        <p:sp>
          <p:nvSpPr>
            <p:cNvPr id="584" name="Freeform 416">
              <a:extLst>
                <a:ext uri="{FF2B5EF4-FFF2-40B4-BE49-F238E27FC236}">
                  <a16:creationId xmlns:a16="http://schemas.microsoft.com/office/drawing/2014/main" id="{7452E287-C02C-4108-B57A-5733242DAE87}"/>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5" name="Freeform 415">
              <a:extLst>
                <a:ext uri="{FF2B5EF4-FFF2-40B4-BE49-F238E27FC236}">
                  <a16:creationId xmlns:a16="http://schemas.microsoft.com/office/drawing/2014/main" id="{7D913130-D26A-4012-A3B8-6B8A59E2E122}"/>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6" name="Freeform 665">
              <a:extLst>
                <a:ext uri="{FF2B5EF4-FFF2-40B4-BE49-F238E27FC236}">
                  <a16:creationId xmlns:a16="http://schemas.microsoft.com/office/drawing/2014/main" id="{B681A6B3-4CC8-4977-BF63-E2EA4F55CBD8}"/>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87" name="Group 666">
              <a:extLst>
                <a:ext uri="{FF2B5EF4-FFF2-40B4-BE49-F238E27FC236}">
                  <a16:creationId xmlns:a16="http://schemas.microsoft.com/office/drawing/2014/main" id="{C3989C1A-EC1A-428A-897B-782535808D63}"/>
                </a:ext>
              </a:extLst>
            </p:cNvPr>
            <p:cNvGrpSpPr>
              <a:grpSpLocks/>
            </p:cNvGrpSpPr>
            <p:nvPr/>
          </p:nvGrpSpPr>
          <p:grpSpPr bwMode="auto">
            <a:xfrm>
              <a:off x="5329977" y="2980450"/>
              <a:ext cx="1458912" cy="933450"/>
              <a:chOff x="2889" y="1631"/>
              <a:chExt cx="980" cy="743"/>
            </a:xfrm>
          </p:grpSpPr>
          <p:sp>
            <p:nvSpPr>
              <p:cNvPr id="1194" name="Rectangle 667">
                <a:extLst>
                  <a:ext uri="{FF2B5EF4-FFF2-40B4-BE49-F238E27FC236}">
                    <a16:creationId xmlns:a16="http://schemas.microsoft.com/office/drawing/2014/main" id="{05B74751-A171-4053-A880-EE8EAA9098DC}"/>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95" name="AutoShape 668">
                <a:extLst>
                  <a:ext uri="{FF2B5EF4-FFF2-40B4-BE49-F238E27FC236}">
                    <a16:creationId xmlns:a16="http://schemas.microsoft.com/office/drawing/2014/main" id="{FD713A81-8126-48D7-984F-3E834891C5DA}"/>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588" name="Freeform 669">
              <a:extLst>
                <a:ext uri="{FF2B5EF4-FFF2-40B4-BE49-F238E27FC236}">
                  <a16:creationId xmlns:a16="http://schemas.microsoft.com/office/drawing/2014/main" id="{4F13C049-FF78-4AFD-9C7D-DD148FB59E90}"/>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9" name="Line 670">
              <a:extLst>
                <a:ext uri="{FF2B5EF4-FFF2-40B4-BE49-F238E27FC236}">
                  <a16:creationId xmlns:a16="http://schemas.microsoft.com/office/drawing/2014/main" id="{750C93D3-7508-4D61-AE07-61821746B8ED}"/>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0" name="Line 671">
              <a:extLst>
                <a:ext uri="{FF2B5EF4-FFF2-40B4-BE49-F238E27FC236}">
                  <a16:creationId xmlns:a16="http://schemas.microsoft.com/office/drawing/2014/main" id="{251808B6-412D-4967-ABD4-DD417056307F}"/>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1" name="Line 672">
              <a:extLst>
                <a:ext uri="{FF2B5EF4-FFF2-40B4-BE49-F238E27FC236}">
                  <a16:creationId xmlns:a16="http://schemas.microsoft.com/office/drawing/2014/main" id="{40F4687F-B609-473F-9968-7B274B9D8E2C}"/>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2" name="Line 674">
              <a:extLst>
                <a:ext uri="{FF2B5EF4-FFF2-40B4-BE49-F238E27FC236}">
                  <a16:creationId xmlns:a16="http://schemas.microsoft.com/office/drawing/2014/main" id="{605FFDB3-CBDD-49D6-AC49-6569065C0E09}"/>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3" name="Line 675">
              <a:extLst>
                <a:ext uri="{FF2B5EF4-FFF2-40B4-BE49-F238E27FC236}">
                  <a16:creationId xmlns:a16="http://schemas.microsoft.com/office/drawing/2014/main" id="{3C24ED8D-F1C6-4479-913E-73649939D5B1}"/>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 name="Line 678">
              <a:extLst>
                <a:ext uri="{FF2B5EF4-FFF2-40B4-BE49-F238E27FC236}">
                  <a16:creationId xmlns:a16="http://schemas.microsoft.com/office/drawing/2014/main" id="{2EBAE5CD-506D-444D-89F5-AF213D9B5389}"/>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 name="Line 679">
              <a:extLst>
                <a:ext uri="{FF2B5EF4-FFF2-40B4-BE49-F238E27FC236}">
                  <a16:creationId xmlns:a16="http://schemas.microsoft.com/office/drawing/2014/main" id="{F457DE52-1081-4D9B-A7D0-9511A5E716F8}"/>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6" name="Line 680">
              <a:extLst>
                <a:ext uri="{FF2B5EF4-FFF2-40B4-BE49-F238E27FC236}">
                  <a16:creationId xmlns:a16="http://schemas.microsoft.com/office/drawing/2014/main" id="{6D1A27D3-59DD-4A87-9FDF-6CB86A5D0FFD}"/>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7" name="Line 682">
              <a:extLst>
                <a:ext uri="{FF2B5EF4-FFF2-40B4-BE49-F238E27FC236}">
                  <a16:creationId xmlns:a16="http://schemas.microsoft.com/office/drawing/2014/main" id="{EACBB941-1E9B-4FAD-A908-2AF8A71712BF}"/>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8" name="Line 683">
              <a:extLst>
                <a:ext uri="{FF2B5EF4-FFF2-40B4-BE49-F238E27FC236}">
                  <a16:creationId xmlns:a16="http://schemas.microsoft.com/office/drawing/2014/main" id="{812F3E6C-D674-4229-B478-345C219273F9}"/>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99" name="Picture 684" descr="access_point_stylized_small">
              <a:extLst>
                <a:ext uri="{FF2B5EF4-FFF2-40B4-BE49-F238E27FC236}">
                  <a16:creationId xmlns:a16="http://schemas.microsoft.com/office/drawing/2014/main" id="{4057255A-0ED0-427F-BF95-4EC194FEAF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0" name="Line 685">
              <a:extLst>
                <a:ext uri="{FF2B5EF4-FFF2-40B4-BE49-F238E27FC236}">
                  <a16:creationId xmlns:a16="http://schemas.microsoft.com/office/drawing/2014/main" id="{B09FD4BE-0FE1-4C1A-B643-C162C9234F9A}"/>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1" name="Line 686">
              <a:extLst>
                <a:ext uri="{FF2B5EF4-FFF2-40B4-BE49-F238E27FC236}">
                  <a16:creationId xmlns:a16="http://schemas.microsoft.com/office/drawing/2014/main" id="{4B14AC94-09D2-4811-9B5B-CCB5E458773D}"/>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602" name="Picture 708" descr="access_point_stylized_small">
              <a:extLst>
                <a:ext uri="{FF2B5EF4-FFF2-40B4-BE49-F238E27FC236}">
                  <a16:creationId xmlns:a16="http://schemas.microsoft.com/office/drawing/2014/main" id="{8187DC32-2C22-410C-8639-D39F6CC21B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3" name="Line 711">
              <a:extLst>
                <a:ext uri="{FF2B5EF4-FFF2-40B4-BE49-F238E27FC236}">
                  <a16:creationId xmlns:a16="http://schemas.microsoft.com/office/drawing/2014/main" id="{3B0770C8-05BA-4851-A2AB-095751745EB0}"/>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 name="Line 712">
              <a:extLst>
                <a:ext uri="{FF2B5EF4-FFF2-40B4-BE49-F238E27FC236}">
                  <a16:creationId xmlns:a16="http://schemas.microsoft.com/office/drawing/2014/main" id="{F0E5013A-836A-4462-BC9D-EDA0CAF223C9}"/>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 name="Line 713">
              <a:extLst>
                <a:ext uri="{FF2B5EF4-FFF2-40B4-BE49-F238E27FC236}">
                  <a16:creationId xmlns:a16="http://schemas.microsoft.com/office/drawing/2014/main" id="{A3D47B23-A57A-4B6A-A0E8-9FAD7A5B0562}"/>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6" name="Line 714">
              <a:extLst>
                <a:ext uri="{FF2B5EF4-FFF2-40B4-BE49-F238E27FC236}">
                  <a16:creationId xmlns:a16="http://schemas.microsoft.com/office/drawing/2014/main" id="{1FCE0425-85A7-4CA9-B746-64FED8087E2F}"/>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7" name="Line 715">
              <a:extLst>
                <a:ext uri="{FF2B5EF4-FFF2-40B4-BE49-F238E27FC236}">
                  <a16:creationId xmlns:a16="http://schemas.microsoft.com/office/drawing/2014/main" id="{8F8271B2-4186-4B18-8F54-1A2A9FC0B0A3}"/>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8" name="Line 716">
              <a:extLst>
                <a:ext uri="{FF2B5EF4-FFF2-40B4-BE49-F238E27FC236}">
                  <a16:creationId xmlns:a16="http://schemas.microsoft.com/office/drawing/2014/main" id="{F14AEDB1-1C7E-4092-B1A9-1E4C5990AA64}"/>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9" name="Line 717">
              <a:extLst>
                <a:ext uri="{FF2B5EF4-FFF2-40B4-BE49-F238E27FC236}">
                  <a16:creationId xmlns:a16="http://schemas.microsoft.com/office/drawing/2014/main" id="{D59C6437-D778-46E8-972B-5D638D16896F}"/>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0" name="Line 718">
              <a:extLst>
                <a:ext uri="{FF2B5EF4-FFF2-40B4-BE49-F238E27FC236}">
                  <a16:creationId xmlns:a16="http://schemas.microsoft.com/office/drawing/2014/main" id="{7F49179A-8E0B-4FF3-BEF2-5E254995402A}"/>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1" name="Line 719">
              <a:extLst>
                <a:ext uri="{FF2B5EF4-FFF2-40B4-BE49-F238E27FC236}">
                  <a16:creationId xmlns:a16="http://schemas.microsoft.com/office/drawing/2014/main" id="{CA13B7EF-ED17-4C02-B7C1-287AC8FA758E}"/>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2" name="Line 720">
              <a:extLst>
                <a:ext uri="{FF2B5EF4-FFF2-40B4-BE49-F238E27FC236}">
                  <a16:creationId xmlns:a16="http://schemas.microsoft.com/office/drawing/2014/main" id="{7523782B-BE23-4D24-B89C-D0165122AA6A}"/>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3" name="Line 721">
              <a:extLst>
                <a:ext uri="{FF2B5EF4-FFF2-40B4-BE49-F238E27FC236}">
                  <a16:creationId xmlns:a16="http://schemas.microsoft.com/office/drawing/2014/main" id="{AB752546-7C67-48A0-A5CF-CF90A9CED43A}"/>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 name="Line 722">
              <a:extLst>
                <a:ext uri="{FF2B5EF4-FFF2-40B4-BE49-F238E27FC236}">
                  <a16:creationId xmlns:a16="http://schemas.microsoft.com/office/drawing/2014/main" id="{4ADC2F73-763F-4708-82CF-CF3B20FD2FF6}"/>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 name="Line 723">
              <a:extLst>
                <a:ext uri="{FF2B5EF4-FFF2-40B4-BE49-F238E27FC236}">
                  <a16:creationId xmlns:a16="http://schemas.microsoft.com/office/drawing/2014/main" id="{18FFC424-3C80-45D1-B1C8-4E6D3267E1A3}"/>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 name="Line 724">
              <a:extLst>
                <a:ext uri="{FF2B5EF4-FFF2-40B4-BE49-F238E27FC236}">
                  <a16:creationId xmlns:a16="http://schemas.microsoft.com/office/drawing/2014/main" id="{CD05D95E-7805-478F-828E-015E77F108D3}"/>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 name="Line 725">
              <a:extLst>
                <a:ext uri="{FF2B5EF4-FFF2-40B4-BE49-F238E27FC236}">
                  <a16:creationId xmlns:a16="http://schemas.microsoft.com/office/drawing/2014/main" id="{8BD064F7-27DF-4901-886E-774A0C1D1516}"/>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8" name="Line 726">
              <a:extLst>
                <a:ext uri="{FF2B5EF4-FFF2-40B4-BE49-F238E27FC236}">
                  <a16:creationId xmlns:a16="http://schemas.microsoft.com/office/drawing/2014/main" id="{0F2D84F7-4E36-4955-A3A9-414A1F1BD3BE}"/>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9" name="Line 727">
              <a:extLst>
                <a:ext uri="{FF2B5EF4-FFF2-40B4-BE49-F238E27FC236}">
                  <a16:creationId xmlns:a16="http://schemas.microsoft.com/office/drawing/2014/main" id="{CEE98DF4-CB00-4F3A-BC42-FA1403462F27}"/>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0" name="Line 728">
              <a:extLst>
                <a:ext uri="{FF2B5EF4-FFF2-40B4-BE49-F238E27FC236}">
                  <a16:creationId xmlns:a16="http://schemas.microsoft.com/office/drawing/2014/main" id="{05B774B4-1279-4B19-BD53-4F67045F978E}"/>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1" name="Oval 407">
              <a:extLst>
                <a:ext uri="{FF2B5EF4-FFF2-40B4-BE49-F238E27FC236}">
                  <a16:creationId xmlns:a16="http://schemas.microsoft.com/office/drawing/2014/main" id="{6F605F4E-E234-4825-8091-B3269CF03272}"/>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22" name="Rectangle 410">
              <a:extLst>
                <a:ext uri="{FF2B5EF4-FFF2-40B4-BE49-F238E27FC236}">
                  <a16:creationId xmlns:a16="http://schemas.microsoft.com/office/drawing/2014/main" id="{08B011F4-A810-488F-837A-4E76DB7A1C8F}"/>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23" name="Oval 411">
              <a:extLst>
                <a:ext uri="{FF2B5EF4-FFF2-40B4-BE49-F238E27FC236}">
                  <a16:creationId xmlns:a16="http://schemas.microsoft.com/office/drawing/2014/main" id="{A4F45AEA-36AC-40CD-AB5A-366D4E2E60C8}"/>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24" name="Group 732">
              <a:extLst>
                <a:ext uri="{FF2B5EF4-FFF2-40B4-BE49-F238E27FC236}">
                  <a16:creationId xmlns:a16="http://schemas.microsoft.com/office/drawing/2014/main" id="{B1F03A7E-9205-4069-B763-5E89C9ED57D1}"/>
                </a:ext>
              </a:extLst>
            </p:cNvPr>
            <p:cNvGrpSpPr>
              <a:grpSpLocks/>
            </p:cNvGrpSpPr>
            <p:nvPr/>
          </p:nvGrpSpPr>
          <p:grpSpPr bwMode="auto">
            <a:xfrm>
              <a:off x="6430963" y="2519363"/>
              <a:ext cx="219075" cy="52387"/>
              <a:chOff x="2468" y="1332"/>
              <a:chExt cx="310" cy="60"/>
            </a:xfrm>
          </p:grpSpPr>
          <p:sp>
            <p:nvSpPr>
              <p:cNvPr id="1192" name="Freeform 733">
                <a:extLst>
                  <a:ext uri="{FF2B5EF4-FFF2-40B4-BE49-F238E27FC236}">
                    <a16:creationId xmlns:a16="http://schemas.microsoft.com/office/drawing/2014/main" id="{311AEAFC-EBB3-43B7-8497-AFD36EE0F7B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93" name="Freeform 734">
                <a:extLst>
                  <a:ext uri="{FF2B5EF4-FFF2-40B4-BE49-F238E27FC236}">
                    <a16:creationId xmlns:a16="http://schemas.microsoft.com/office/drawing/2014/main" id="{BCD45494-26E7-4DDC-B98E-9916A7BFB4F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25" name="Line 735">
              <a:extLst>
                <a:ext uri="{FF2B5EF4-FFF2-40B4-BE49-F238E27FC236}">
                  <a16:creationId xmlns:a16="http://schemas.microsoft.com/office/drawing/2014/main" id="{54ECFE67-BC7D-4417-B4CA-7D2D3145AC1A}"/>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6" name="Line 736">
              <a:extLst>
                <a:ext uri="{FF2B5EF4-FFF2-40B4-BE49-F238E27FC236}">
                  <a16:creationId xmlns:a16="http://schemas.microsoft.com/office/drawing/2014/main" id="{F3DACDCF-4A0D-4051-BCAD-869D79543D94}"/>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27" name="Group 737">
              <a:extLst>
                <a:ext uri="{FF2B5EF4-FFF2-40B4-BE49-F238E27FC236}">
                  <a16:creationId xmlns:a16="http://schemas.microsoft.com/office/drawing/2014/main" id="{96971DE9-CE7E-4BAC-9221-59BC245D6C72}"/>
                </a:ext>
              </a:extLst>
            </p:cNvPr>
            <p:cNvGrpSpPr>
              <a:grpSpLocks/>
            </p:cNvGrpSpPr>
            <p:nvPr/>
          </p:nvGrpSpPr>
          <p:grpSpPr bwMode="auto">
            <a:xfrm>
              <a:off x="7202488" y="2493963"/>
              <a:ext cx="390525" cy="174625"/>
              <a:chOff x="4334" y="1470"/>
              <a:chExt cx="246" cy="107"/>
            </a:xfrm>
          </p:grpSpPr>
          <p:sp>
            <p:nvSpPr>
              <p:cNvPr id="1184" name="Oval 407">
                <a:extLst>
                  <a:ext uri="{FF2B5EF4-FFF2-40B4-BE49-F238E27FC236}">
                    <a16:creationId xmlns:a16="http://schemas.microsoft.com/office/drawing/2014/main" id="{2157A7AC-5918-43D8-852A-EEB51881EE2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85" name="Rectangle 410">
                <a:extLst>
                  <a:ext uri="{FF2B5EF4-FFF2-40B4-BE49-F238E27FC236}">
                    <a16:creationId xmlns:a16="http://schemas.microsoft.com/office/drawing/2014/main" id="{1393931C-2875-4D57-BEF9-47573D8DD61A}"/>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86" name="Oval 411">
                <a:extLst>
                  <a:ext uri="{FF2B5EF4-FFF2-40B4-BE49-F238E27FC236}">
                    <a16:creationId xmlns:a16="http://schemas.microsoft.com/office/drawing/2014/main" id="{2AA42886-0840-4C5A-93D9-82E1F9ACD170}"/>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87" name="Group 741">
                <a:extLst>
                  <a:ext uri="{FF2B5EF4-FFF2-40B4-BE49-F238E27FC236}">
                    <a16:creationId xmlns:a16="http://schemas.microsoft.com/office/drawing/2014/main" id="{4085B1CE-82A3-465D-AD48-91B6BB2115E3}"/>
                  </a:ext>
                </a:extLst>
              </p:cNvPr>
              <p:cNvGrpSpPr>
                <a:grpSpLocks/>
              </p:cNvGrpSpPr>
              <p:nvPr/>
            </p:nvGrpSpPr>
            <p:grpSpPr bwMode="auto">
              <a:xfrm>
                <a:off x="4383" y="1488"/>
                <a:ext cx="138" cy="33"/>
                <a:chOff x="2468" y="1332"/>
                <a:chExt cx="310" cy="60"/>
              </a:xfrm>
            </p:grpSpPr>
            <p:sp>
              <p:nvSpPr>
                <p:cNvPr id="1190" name="Freeform 742">
                  <a:extLst>
                    <a:ext uri="{FF2B5EF4-FFF2-40B4-BE49-F238E27FC236}">
                      <a16:creationId xmlns:a16="http://schemas.microsoft.com/office/drawing/2014/main" id="{4AE66B78-DF09-466B-80A4-BCDCF450160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91" name="Freeform 743">
                  <a:extLst>
                    <a:ext uri="{FF2B5EF4-FFF2-40B4-BE49-F238E27FC236}">
                      <a16:creationId xmlns:a16="http://schemas.microsoft.com/office/drawing/2014/main" id="{0BB4C130-7290-4902-8540-9AA4F09FE58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88" name="Line 744">
                <a:extLst>
                  <a:ext uri="{FF2B5EF4-FFF2-40B4-BE49-F238E27FC236}">
                    <a16:creationId xmlns:a16="http://schemas.microsoft.com/office/drawing/2014/main" id="{1A2716C7-2767-4828-A33B-C912235C5E95}"/>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9" name="Line 745">
                <a:extLst>
                  <a:ext uri="{FF2B5EF4-FFF2-40B4-BE49-F238E27FC236}">
                    <a16:creationId xmlns:a16="http://schemas.microsoft.com/office/drawing/2014/main" id="{DDC7BE7C-D5A9-42A1-A637-6A686DB693D3}"/>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28" name="Group 746">
              <a:extLst>
                <a:ext uri="{FF2B5EF4-FFF2-40B4-BE49-F238E27FC236}">
                  <a16:creationId xmlns:a16="http://schemas.microsoft.com/office/drawing/2014/main" id="{D33A829E-901B-4DC0-9BBC-FD085A8CB3FD}"/>
                </a:ext>
              </a:extLst>
            </p:cNvPr>
            <p:cNvGrpSpPr>
              <a:grpSpLocks/>
            </p:cNvGrpSpPr>
            <p:nvPr/>
          </p:nvGrpSpPr>
          <p:grpSpPr bwMode="auto">
            <a:xfrm>
              <a:off x="7213600" y="2757488"/>
              <a:ext cx="390525" cy="174625"/>
              <a:chOff x="4334" y="1470"/>
              <a:chExt cx="246" cy="107"/>
            </a:xfrm>
          </p:grpSpPr>
          <p:sp>
            <p:nvSpPr>
              <p:cNvPr id="1176" name="Oval 407">
                <a:extLst>
                  <a:ext uri="{FF2B5EF4-FFF2-40B4-BE49-F238E27FC236}">
                    <a16:creationId xmlns:a16="http://schemas.microsoft.com/office/drawing/2014/main" id="{B367C9A2-48B1-4E3E-8DA2-B8ADFCFFB579}"/>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77" name="Rectangle 410">
                <a:extLst>
                  <a:ext uri="{FF2B5EF4-FFF2-40B4-BE49-F238E27FC236}">
                    <a16:creationId xmlns:a16="http://schemas.microsoft.com/office/drawing/2014/main" id="{16463DC4-4F11-443A-8BF2-61E0938C0F53}"/>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78" name="Oval 411">
                <a:extLst>
                  <a:ext uri="{FF2B5EF4-FFF2-40B4-BE49-F238E27FC236}">
                    <a16:creationId xmlns:a16="http://schemas.microsoft.com/office/drawing/2014/main" id="{DC258954-E580-4534-A0CF-00BF68394CC0}"/>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79" name="Group 750">
                <a:extLst>
                  <a:ext uri="{FF2B5EF4-FFF2-40B4-BE49-F238E27FC236}">
                    <a16:creationId xmlns:a16="http://schemas.microsoft.com/office/drawing/2014/main" id="{BD688210-7841-456C-8C48-66E9A98D7CBE}"/>
                  </a:ext>
                </a:extLst>
              </p:cNvPr>
              <p:cNvGrpSpPr>
                <a:grpSpLocks/>
              </p:cNvGrpSpPr>
              <p:nvPr/>
            </p:nvGrpSpPr>
            <p:grpSpPr bwMode="auto">
              <a:xfrm>
                <a:off x="4383" y="1488"/>
                <a:ext cx="138" cy="33"/>
                <a:chOff x="2468" y="1332"/>
                <a:chExt cx="310" cy="60"/>
              </a:xfrm>
            </p:grpSpPr>
            <p:sp>
              <p:nvSpPr>
                <p:cNvPr id="1182" name="Freeform 751">
                  <a:extLst>
                    <a:ext uri="{FF2B5EF4-FFF2-40B4-BE49-F238E27FC236}">
                      <a16:creationId xmlns:a16="http://schemas.microsoft.com/office/drawing/2014/main" id="{B3DD3068-4E14-4512-B7E7-AC00C3EF926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83" name="Freeform 752">
                  <a:extLst>
                    <a:ext uri="{FF2B5EF4-FFF2-40B4-BE49-F238E27FC236}">
                      <a16:creationId xmlns:a16="http://schemas.microsoft.com/office/drawing/2014/main" id="{7D2C8B0E-A65E-4C93-BFE2-E84F16E9362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80" name="Line 753">
                <a:extLst>
                  <a:ext uri="{FF2B5EF4-FFF2-40B4-BE49-F238E27FC236}">
                    <a16:creationId xmlns:a16="http://schemas.microsoft.com/office/drawing/2014/main" id="{287CC053-53B5-4BE9-A17C-5E2E71D6E77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1" name="Line 754">
                <a:extLst>
                  <a:ext uri="{FF2B5EF4-FFF2-40B4-BE49-F238E27FC236}">
                    <a16:creationId xmlns:a16="http://schemas.microsoft.com/office/drawing/2014/main" id="{C25205FD-440C-4627-ABD1-60271C56F5ED}"/>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29" name="Group 764">
              <a:extLst>
                <a:ext uri="{FF2B5EF4-FFF2-40B4-BE49-F238E27FC236}">
                  <a16:creationId xmlns:a16="http://schemas.microsoft.com/office/drawing/2014/main" id="{7D90C0D1-C778-4A4D-860F-24127E25D559}"/>
                </a:ext>
              </a:extLst>
            </p:cNvPr>
            <p:cNvGrpSpPr>
              <a:grpSpLocks/>
            </p:cNvGrpSpPr>
            <p:nvPr/>
          </p:nvGrpSpPr>
          <p:grpSpPr bwMode="auto">
            <a:xfrm>
              <a:off x="7689850" y="2393950"/>
              <a:ext cx="390525" cy="174625"/>
              <a:chOff x="4334" y="1470"/>
              <a:chExt cx="246" cy="107"/>
            </a:xfrm>
          </p:grpSpPr>
          <p:sp>
            <p:nvSpPr>
              <p:cNvPr id="1168" name="Oval 407">
                <a:extLst>
                  <a:ext uri="{FF2B5EF4-FFF2-40B4-BE49-F238E27FC236}">
                    <a16:creationId xmlns:a16="http://schemas.microsoft.com/office/drawing/2014/main" id="{56D1F3F0-C096-430F-A5D5-9D775589E1D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69" name="Rectangle 410">
                <a:extLst>
                  <a:ext uri="{FF2B5EF4-FFF2-40B4-BE49-F238E27FC236}">
                    <a16:creationId xmlns:a16="http://schemas.microsoft.com/office/drawing/2014/main" id="{B9B8BFC7-134D-418D-B8A2-F3ED01B4B266}"/>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70" name="Oval 411">
                <a:extLst>
                  <a:ext uri="{FF2B5EF4-FFF2-40B4-BE49-F238E27FC236}">
                    <a16:creationId xmlns:a16="http://schemas.microsoft.com/office/drawing/2014/main" id="{4A169A64-366F-4BB6-A991-E1EA568177C0}"/>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71" name="Group 768">
                <a:extLst>
                  <a:ext uri="{FF2B5EF4-FFF2-40B4-BE49-F238E27FC236}">
                    <a16:creationId xmlns:a16="http://schemas.microsoft.com/office/drawing/2014/main" id="{5929C149-D2E9-463C-B3AF-8552C80C49EA}"/>
                  </a:ext>
                </a:extLst>
              </p:cNvPr>
              <p:cNvGrpSpPr>
                <a:grpSpLocks/>
              </p:cNvGrpSpPr>
              <p:nvPr/>
            </p:nvGrpSpPr>
            <p:grpSpPr bwMode="auto">
              <a:xfrm>
                <a:off x="4383" y="1488"/>
                <a:ext cx="138" cy="33"/>
                <a:chOff x="2468" y="1332"/>
                <a:chExt cx="310" cy="60"/>
              </a:xfrm>
            </p:grpSpPr>
            <p:sp>
              <p:nvSpPr>
                <p:cNvPr id="1174" name="Freeform 769">
                  <a:extLst>
                    <a:ext uri="{FF2B5EF4-FFF2-40B4-BE49-F238E27FC236}">
                      <a16:creationId xmlns:a16="http://schemas.microsoft.com/office/drawing/2014/main" id="{D6746713-662E-485B-A646-E1074BD9DAB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75" name="Freeform 770">
                  <a:extLst>
                    <a:ext uri="{FF2B5EF4-FFF2-40B4-BE49-F238E27FC236}">
                      <a16:creationId xmlns:a16="http://schemas.microsoft.com/office/drawing/2014/main" id="{4E91E256-F95C-475A-BF81-F54EB36FC22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72" name="Line 771">
                <a:extLst>
                  <a:ext uri="{FF2B5EF4-FFF2-40B4-BE49-F238E27FC236}">
                    <a16:creationId xmlns:a16="http://schemas.microsoft.com/office/drawing/2014/main" id="{051C6A41-8EC3-47CF-B28B-A04B41BF1232}"/>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3" name="Line 772">
                <a:extLst>
                  <a:ext uri="{FF2B5EF4-FFF2-40B4-BE49-F238E27FC236}">
                    <a16:creationId xmlns:a16="http://schemas.microsoft.com/office/drawing/2014/main" id="{C74EDCD7-A583-4E2A-921E-7CEDEBA842E8}"/>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30" name="Line 782">
              <a:extLst>
                <a:ext uri="{FF2B5EF4-FFF2-40B4-BE49-F238E27FC236}">
                  <a16:creationId xmlns:a16="http://schemas.microsoft.com/office/drawing/2014/main" id="{D5C3399D-D1A7-45A6-BF1D-9CDEC08FA283}"/>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31" name="Group 801">
              <a:extLst>
                <a:ext uri="{FF2B5EF4-FFF2-40B4-BE49-F238E27FC236}">
                  <a16:creationId xmlns:a16="http://schemas.microsoft.com/office/drawing/2014/main" id="{253D926A-C727-4562-8814-7B418EFC6E73}"/>
                </a:ext>
              </a:extLst>
            </p:cNvPr>
            <p:cNvGrpSpPr>
              <a:grpSpLocks/>
            </p:cNvGrpSpPr>
            <p:nvPr/>
          </p:nvGrpSpPr>
          <p:grpSpPr bwMode="auto">
            <a:xfrm>
              <a:off x="7591425" y="4806950"/>
              <a:ext cx="622300" cy="244475"/>
              <a:chOff x="4334" y="1470"/>
              <a:chExt cx="246" cy="107"/>
            </a:xfrm>
          </p:grpSpPr>
          <p:sp>
            <p:nvSpPr>
              <p:cNvPr id="1160" name="Oval 407">
                <a:extLst>
                  <a:ext uri="{FF2B5EF4-FFF2-40B4-BE49-F238E27FC236}">
                    <a16:creationId xmlns:a16="http://schemas.microsoft.com/office/drawing/2014/main" id="{1C9B74E0-B541-450E-9746-032A4F8C2558}"/>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61" name="Rectangle 410">
                <a:extLst>
                  <a:ext uri="{FF2B5EF4-FFF2-40B4-BE49-F238E27FC236}">
                    <a16:creationId xmlns:a16="http://schemas.microsoft.com/office/drawing/2014/main" id="{51C4530F-7532-4526-B70F-6032FF094C56}"/>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62" name="Oval 411">
                <a:extLst>
                  <a:ext uri="{FF2B5EF4-FFF2-40B4-BE49-F238E27FC236}">
                    <a16:creationId xmlns:a16="http://schemas.microsoft.com/office/drawing/2014/main" id="{C3B1A896-7E1C-43BB-8250-94D0B039D9A8}"/>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63" name="Group 805">
                <a:extLst>
                  <a:ext uri="{FF2B5EF4-FFF2-40B4-BE49-F238E27FC236}">
                    <a16:creationId xmlns:a16="http://schemas.microsoft.com/office/drawing/2014/main" id="{F6691A07-A33A-4097-9C0E-E0DDE48749C8}"/>
                  </a:ext>
                </a:extLst>
              </p:cNvPr>
              <p:cNvGrpSpPr>
                <a:grpSpLocks/>
              </p:cNvGrpSpPr>
              <p:nvPr/>
            </p:nvGrpSpPr>
            <p:grpSpPr bwMode="auto">
              <a:xfrm>
                <a:off x="4383" y="1488"/>
                <a:ext cx="138" cy="33"/>
                <a:chOff x="2468" y="1332"/>
                <a:chExt cx="310" cy="60"/>
              </a:xfrm>
            </p:grpSpPr>
            <p:sp>
              <p:nvSpPr>
                <p:cNvPr id="1166" name="Freeform 806">
                  <a:extLst>
                    <a:ext uri="{FF2B5EF4-FFF2-40B4-BE49-F238E27FC236}">
                      <a16:creationId xmlns:a16="http://schemas.microsoft.com/office/drawing/2014/main" id="{1FE12D11-F041-4314-AA79-DCD8291471C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67" name="Freeform 807">
                  <a:extLst>
                    <a:ext uri="{FF2B5EF4-FFF2-40B4-BE49-F238E27FC236}">
                      <a16:creationId xmlns:a16="http://schemas.microsoft.com/office/drawing/2014/main" id="{3BE47C5E-88DE-408B-A5C0-56565C26D19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64" name="Line 808">
                <a:extLst>
                  <a:ext uri="{FF2B5EF4-FFF2-40B4-BE49-F238E27FC236}">
                    <a16:creationId xmlns:a16="http://schemas.microsoft.com/office/drawing/2014/main" id="{0B67E7A7-DBC7-4F2B-AAEB-FFBD49FA10E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5" name="Line 809">
                <a:extLst>
                  <a:ext uri="{FF2B5EF4-FFF2-40B4-BE49-F238E27FC236}">
                    <a16:creationId xmlns:a16="http://schemas.microsoft.com/office/drawing/2014/main" id="{5177ED65-1BBD-41DF-89F2-44A8FDDFF5A9}"/>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2" name="Group 810">
              <a:extLst>
                <a:ext uri="{FF2B5EF4-FFF2-40B4-BE49-F238E27FC236}">
                  <a16:creationId xmlns:a16="http://schemas.microsoft.com/office/drawing/2014/main" id="{9A7DA976-B179-4AF9-BC2F-A2FBAC1D14B2}"/>
                </a:ext>
              </a:extLst>
            </p:cNvPr>
            <p:cNvGrpSpPr>
              <a:grpSpLocks/>
            </p:cNvGrpSpPr>
            <p:nvPr/>
          </p:nvGrpSpPr>
          <p:grpSpPr bwMode="auto">
            <a:xfrm>
              <a:off x="6965950" y="4508500"/>
              <a:ext cx="622300" cy="244475"/>
              <a:chOff x="4334" y="1470"/>
              <a:chExt cx="246" cy="107"/>
            </a:xfrm>
          </p:grpSpPr>
          <p:sp>
            <p:nvSpPr>
              <p:cNvPr id="1152" name="Oval 407">
                <a:extLst>
                  <a:ext uri="{FF2B5EF4-FFF2-40B4-BE49-F238E27FC236}">
                    <a16:creationId xmlns:a16="http://schemas.microsoft.com/office/drawing/2014/main" id="{38394CF3-A793-47B9-9FB1-48F5B7D407D4}"/>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53" name="Rectangle 410">
                <a:extLst>
                  <a:ext uri="{FF2B5EF4-FFF2-40B4-BE49-F238E27FC236}">
                    <a16:creationId xmlns:a16="http://schemas.microsoft.com/office/drawing/2014/main" id="{FFE66882-0DD2-4F72-AE7C-21D413DE71CB}"/>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54" name="Oval 411">
                <a:extLst>
                  <a:ext uri="{FF2B5EF4-FFF2-40B4-BE49-F238E27FC236}">
                    <a16:creationId xmlns:a16="http://schemas.microsoft.com/office/drawing/2014/main" id="{207CF959-1728-4841-803A-3FC8EFD0720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55" name="Group 814">
                <a:extLst>
                  <a:ext uri="{FF2B5EF4-FFF2-40B4-BE49-F238E27FC236}">
                    <a16:creationId xmlns:a16="http://schemas.microsoft.com/office/drawing/2014/main" id="{60F1BF5D-C2E3-4B8E-832D-9D9E43BDE120}"/>
                  </a:ext>
                </a:extLst>
              </p:cNvPr>
              <p:cNvGrpSpPr>
                <a:grpSpLocks/>
              </p:cNvGrpSpPr>
              <p:nvPr/>
            </p:nvGrpSpPr>
            <p:grpSpPr bwMode="auto">
              <a:xfrm>
                <a:off x="4383" y="1488"/>
                <a:ext cx="138" cy="33"/>
                <a:chOff x="2468" y="1332"/>
                <a:chExt cx="310" cy="60"/>
              </a:xfrm>
            </p:grpSpPr>
            <p:sp>
              <p:nvSpPr>
                <p:cNvPr id="1158" name="Freeform 815">
                  <a:extLst>
                    <a:ext uri="{FF2B5EF4-FFF2-40B4-BE49-F238E27FC236}">
                      <a16:creationId xmlns:a16="http://schemas.microsoft.com/office/drawing/2014/main" id="{96AFC9C6-5EA3-4A4B-97A4-C4CE1D976F9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59" name="Freeform 816">
                  <a:extLst>
                    <a:ext uri="{FF2B5EF4-FFF2-40B4-BE49-F238E27FC236}">
                      <a16:creationId xmlns:a16="http://schemas.microsoft.com/office/drawing/2014/main" id="{7AE06F7C-A0FB-4A72-B1D2-FD5A8CD5184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56" name="Line 817">
                <a:extLst>
                  <a:ext uri="{FF2B5EF4-FFF2-40B4-BE49-F238E27FC236}">
                    <a16:creationId xmlns:a16="http://schemas.microsoft.com/office/drawing/2014/main" id="{B878A670-FF3B-4980-BE4E-A85B96E9E8B2}"/>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 name="Line 818">
                <a:extLst>
                  <a:ext uri="{FF2B5EF4-FFF2-40B4-BE49-F238E27FC236}">
                    <a16:creationId xmlns:a16="http://schemas.microsoft.com/office/drawing/2014/main" id="{FD63E770-AB1D-4550-8B2A-3D8E71459427}"/>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3" name="Group 819">
              <a:extLst>
                <a:ext uri="{FF2B5EF4-FFF2-40B4-BE49-F238E27FC236}">
                  <a16:creationId xmlns:a16="http://schemas.microsoft.com/office/drawing/2014/main" id="{4B27F83D-F63A-4FF6-B935-BBB40340493A}"/>
                </a:ext>
              </a:extLst>
            </p:cNvPr>
            <p:cNvGrpSpPr>
              <a:grpSpLocks/>
            </p:cNvGrpSpPr>
            <p:nvPr/>
          </p:nvGrpSpPr>
          <p:grpSpPr bwMode="auto">
            <a:xfrm>
              <a:off x="6242050" y="4851400"/>
              <a:ext cx="622300" cy="244475"/>
              <a:chOff x="4334" y="1470"/>
              <a:chExt cx="246" cy="107"/>
            </a:xfrm>
          </p:grpSpPr>
          <p:sp>
            <p:nvSpPr>
              <p:cNvPr id="1144" name="Oval 407">
                <a:extLst>
                  <a:ext uri="{FF2B5EF4-FFF2-40B4-BE49-F238E27FC236}">
                    <a16:creationId xmlns:a16="http://schemas.microsoft.com/office/drawing/2014/main" id="{72D0EF50-9F95-449A-8AF2-6330EC5D82E6}"/>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45" name="Rectangle 410">
                <a:extLst>
                  <a:ext uri="{FF2B5EF4-FFF2-40B4-BE49-F238E27FC236}">
                    <a16:creationId xmlns:a16="http://schemas.microsoft.com/office/drawing/2014/main" id="{9B7288E2-9CD6-415C-B642-A84D37F5BF48}"/>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46" name="Oval 411">
                <a:extLst>
                  <a:ext uri="{FF2B5EF4-FFF2-40B4-BE49-F238E27FC236}">
                    <a16:creationId xmlns:a16="http://schemas.microsoft.com/office/drawing/2014/main" id="{B0F29CAA-9F40-4417-88E2-828FC81587A2}"/>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47" name="Group 823">
                <a:extLst>
                  <a:ext uri="{FF2B5EF4-FFF2-40B4-BE49-F238E27FC236}">
                    <a16:creationId xmlns:a16="http://schemas.microsoft.com/office/drawing/2014/main" id="{A73E899A-F96C-4879-A7F2-C8ED0FC1C7FA}"/>
                  </a:ext>
                </a:extLst>
              </p:cNvPr>
              <p:cNvGrpSpPr>
                <a:grpSpLocks/>
              </p:cNvGrpSpPr>
              <p:nvPr/>
            </p:nvGrpSpPr>
            <p:grpSpPr bwMode="auto">
              <a:xfrm>
                <a:off x="4383" y="1488"/>
                <a:ext cx="138" cy="33"/>
                <a:chOff x="2468" y="1332"/>
                <a:chExt cx="310" cy="60"/>
              </a:xfrm>
            </p:grpSpPr>
            <p:sp>
              <p:nvSpPr>
                <p:cNvPr id="1150" name="Freeform 824">
                  <a:extLst>
                    <a:ext uri="{FF2B5EF4-FFF2-40B4-BE49-F238E27FC236}">
                      <a16:creationId xmlns:a16="http://schemas.microsoft.com/office/drawing/2014/main" id="{7847465F-07CA-4F05-BADC-3CDA2D5E0C1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51" name="Freeform 825">
                  <a:extLst>
                    <a:ext uri="{FF2B5EF4-FFF2-40B4-BE49-F238E27FC236}">
                      <a16:creationId xmlns:a16="http://schemas.microsoft.com/office/drawing/2014/main" id="{0F5611B6-AA2B-4664-B2EF-CBA848CEC39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48" name="Line 826">
                <a:extLst>
                  <a:ext uri="{FF2B5EF4-FFF2-40B4-BE49-F238E27FC236}">
                    <a16:creationId xmlns:a16="http://schemas.microsoft.com/office/drawing/2014/main" id="{B7A141E1-0543-488F-832A-5166CF86E13B}"/>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9" name="Line 827">
                <a:extLst>
                  <a:ext uri="{FF2B5EF4-FFF2-40B4-BE49-F238E27FC236}">
                    <a16:creationId xmlns:a16="http://schemas.microsoft.com/office/drawing/2014/main" id="{740572B3-E089-4C43-848C-A29F9CEC42BC}"/>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4" name="Group 828">
              <a:extLst>
                <a:ext uri="{FF2B5EF4-FFF2-40B4-BE49-F238E27FC236}">
                  <a16:creationId xmlns:a16="http://schemas.microsoft.com/office/drawing/2014/main" id="{647A4211-EE40-42E9-8F8E-E70F99489B51}"/>
                </a:ext>
              </a:extLst>
            </p:cNvPr>
            <p:cNvGrpSpPr>
              <a:grpSpLocks/>
            </p:cNvGrpSpPr>
            <p:nvPr/>
          </p:nvGrpSpPr>
          <p:grpSpPr bwMode="auto">
            <a:xfrm>
              <a:off x="6051550" y="3644900"/>
              <a:ext cx="390525" cy="171450"/>
              <a:chOff x="4334" y="1470"/>
              <a:chExt cx="246" cy="107"/>
            </a:xfrm>
          </p:grpSpPr>
          <p:sp>
            <p:nvSpPr>
              <p:cNvPr id="1136" name="Oval 407">
                <a:extLst>
                  <a:ext uri="{FF2B5EF4-FFF2-40B4-BE49-F238E27FC236}">
                    <a16:creationId xmlns:a16="http://schemas.microsoft.com/office/drawing/2014/main" id="{EC12F7DC-5D39-4A90-9E95-31052E80595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37" name="Rectangle 410">
                <a:extLst>
                  <a:ext uri="{FF2B5EF4-FFF2-40B4-BE49-F238E27FC236}">
                    <a16:creationId xmlns:a16="http://schemas.microsoft.com/office/drawing/2014/main" id="{B541F23B-76B0-46EE-8835-995A08714F9B}"/>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38" name="Oval 411">
                <a:extLst>
                  <a:ext uri="{FF2B5EF4-FFF2-40B4-BE49-F238E27FC236}">
                    <a16:creationId xmlns:a16="http://schemas.microsoft.com/office/drawing/2014/main" id="{B6C82A64-1361-4EB3-8B44-BC1EABA2FD50}"/>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39" name="Group 832">
                <a:extLst>
                  <a:ext uri="{FF2B5EF4-FFF2-40B4-BE49-F238E27FC236}">
                    <a16:creationId xmlns:a16="http://schemas.microsoft.com/office/drawing/2014/main" id="{DCF51DDA-D9E6-4D96-8DF8-D374BC7E7B8F}"/>
                  </a:ext>
                </a:extLst>
              </p:cNvPr>
              <p:cNvGrpSpPr>
                <a:grpSpLocks/>
              </p:cNvGrpSpPr>
              <p:nvPr/>
            </p:nvGrpSpPr>
            <p:grpSpPr bwMode="auto">
              <a:xfrm>
                <a:off x="4383" y="1488"/>
                <a:ext cx="138" cy="33"/>
                <a:chOff x="2468" y="1332"/>
                <a:chExt cx="310" cy="60"/>
              </a:xfrm>
            </p:grpSpPr>
            <p:sp>
              <p:nvSpPr>
                <p:cNvPr id="1142" name="Freeform 833">
                  <a:extLst>
                    <a:ext uri="{FF2B5EF4-FFF2-40B4-BE49-F238E27FC236}">
                      <a16:creationId xmlns:a16="http://schemas.microsoft.com/office/drawing/2014/main" id="{CE34BEFB-E7A1-4A8A-99DB-CD99DE69F48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43" name="Freeform 834">
                  <a:extLst>
                    <a:ext uri="{FF2B5EF4-FFF2-40B4-BE49-F238E27FC236}">
                      <a16:creationId xmlns:a16="http://schemas.microsoft.com/office/drawing/2014/main" id="{A4301FAC-B418-42C1-AE45-0200A5AD99D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40" name="Line 835">
                <a:extLst>
                  <a:ext uri="{FF2B5EF4-FFF2-40B4-BE49-F238E27FC236}">
                    <a16:creationId xmlns:a16="http://schemas.microsoft.com/office/drawing/2014/main" id="{EFD21F45-7B5A-437C-82F3-88483754AD45}"/>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1" name="Line 836">
                <a:extLst>
                  <a:ext uri="{FF2B5EF4-FFF2-40B4-BE49-F238E27FC236}">
                    <a16:creationId xmlns:a16="http://schemas.microsoft.com/office/drawing/2014/main" id="{0245F6B0-68CD-4C58-BFF1-2F93960BA0D2}"/>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5" name="Group 846">
              <a:extLst>
                <a:ext uri="{FF2B5EF4-FFF2-40B4-BE49-F238E27FC236}">
                  <a16:creationId xmlns:a16="http://schemas.microsoft.com/office/drawing/2014/main" id="{46C908A8-9AD7-4777-A22B-BC0268C2F3AC}"/>
                </a:ext>
              </a:extLst>
            </p:cNvPr>
            <p:cNvGrpSpPr>
              <a:grpSpLocks/>
            </p:cNvGrpSpPr>
            <p:nvPr/>
          </p:nvGrpSpPr>
          <p:grpSpPr bwMode="auto">
            <a:xfrm>
              <a:off x="6138863" y="1989138"/>
              <a:ext cx="282575" cy="477837"/>
              <a:chOff x="3748" y="1253"/>
              <a:chExt cx="178" cy="301"/>
            </a:xfrm>
          </p:grpSpPr>
          <p:sp>
            <p:nvSpPr>
              <p:cNvPr id="1120" name="Line 270">
                <a:extLst>
                  <a:ext uri="{FF2B5EF4-FFF2-40B4-BE49-F238E27FC236}">
                    <a16:creationId xmlns:a16="http://schemas.microsoft.com/office/drawing/2014/main" id="{82C67A3A-D3E5-443D-8B26-BE3CDD3DD6EF}"/>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1" name="Line 271">
                <a:extLst>
                  <a:ext uri="{FF2B5EF4-FFF2-40B4-BE49-F238E27FC236}">
                    <a16:creationId xmlns:a16="http://schemas.microsoft.com/office/drawing/2014/main" id="{DE5B5A02-6767-4D89-935E-3C82DB3CABBB}"/>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2" name="Line 272">
                <a:extLst>
                  <a:ext uri="{FF2B5EF4-FFF2-40B4-BE49-F238E27FC236}">
                    <a16:creationId xmlns:a16="http://schemas.microsoft.com/office/drawing/2014/main" id="{BF2B9FA8-4CE1-46BC-A38C-2BB5F16BDCA2}"/>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3" name="Line 273">
                <a:extLst>
                  <a:ext uri="{FF2B5EF4-FFF2-40B4-BE49-F238E27FC236}">
                    <a16:creationId xmlns:a16="http://schemas.microsoft.com/office/drawing/2014/main" id="{82A4A701-EB0B-4ED3-8D60-60E32990E189}"/>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4" name="Line 274">
                <a:extLst>
                  <a:ext uri="{FF2B5EF4-FFF2-40B4-BE49-F238E27FC236}">
                    <a16:creationId xmlns:a16="http://schemas.microsoft.com/office/drawing/2014/main" id="{57B2D088-A041-4039-855A-D6A516E61965}"/>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5" name="Line 275">
                <a:extLst>
                  <a:ext uri="{FF2B5EF4-FFF2-40B4-BE49-F238E27FC236}">
                    <a16:creationId xmlns:a16="http://schemas.microsoft.com/office/drawing/2014/main" id="{8BF781B3-B327-426C-B959-CFC040C8E860}"/>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 name="Line 276">
                <a:extLst>
                  <a:ext uri="{FF2B5EF4-FFF2-40B4-BE49-F238E27FC236}">
                    <a16:creationId xmlns:a16="http://schemas.microsoft.com/office/drawing/2014/main" id="{F4AA4FB5-E731-491F-8603-051CC52C2E83}"/>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7" name="Line 277">
                <a:extLst>
                  <a:ext uri="{FF2B5EF4-FFF2-40B4-BE49-F238E27FC236}">
                    <a16:creationId xmlns:a16="http://schemas.microsoft.com/office/drawing/2014/main" id="{7249FC7D-223A-405C-AC01-02732DCF404D}"/>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8" name="Line 278">
                <a:extLst>
                  <a:ext uri="{FF2B5EF4-FFF2-40B4-BE49-F238E27FC236}">
                    <a16:creationId xmlns:a16="http://schemas.microsoft.com/office/drawing/2014/main" id="{C3855407-C5C4-4B3A-A1E6-585AA43D9FAF}"/>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9" name="Line 279">
                <a:extLst>
                  <a:ext uri="{FF2B5EF4-FFF2-40B4-BE49-F238E27FC236}">
                    <a16:creationId xmlns:a16="http://schemas.microsoft.com/office/drawing/2014/main" id="{81D94898-05A5-45B5-9CC3-AE8D44FA6C47}"/>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30" name="Line 280">
                <a:extLst>
                  <a:ext uri="{FF2B5EF4-FFF2-40B4-BE49-F238E27FC236}">
                    <a16:creationId xmlns:a16="http://schemas.microsoft.com/office/drawing/2014/main" id="{CFB9FA81-1884-4EEC-92EC-7B43392CCBB0}"/>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31" name="Line 281">
                <a:extLst>
                  <a:ext uri="{FF2B5EF4-FFF2-40B4-BE49-F238E27FC236}">
                    <a16:creationId xmlns:a16="http://schemas.microsoft.com/office/drawing/2014/main" id="{22AA9EDB-94C1-4F90-BBA8-AAFE1DBF325E}"/>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32" name="Line 282">
                <a:extLst>
                  <a:ext uri="{FF2B5EF4-FFF2-40B4-BE49-F238E27FC236}">
                    <a16:creationId xmlns:a16="http://schemas.microsoft.com/office/drawing/2014/main" id="{AF44BCB5-F563-437D-9632-D6FC19A3B95C}"/>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33" name="Line 283">
                <a:extLst>
                  <a:ext uri="{FF2B5EF4-FFF2-40B4-BE49-F238E27FC236}">
                    <a16:creationId xmlns:a16="http://schemas.microsoft.com/office/drawing/2014/main" id="{460BA760-26CF-4F40-A6E7-0E08CCA71ED6}"/>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34" name="Line 284">
                <a:extLst>
                  <a:ext uri="{FF2B5EF4-FFF2-40B4-BE49-F238E27FC236}">
                    <a16:creationId xmlns:a16="http://schemas.microsoft.com/office/drawing/2014/main" id="{8545B78A-2740-474F-ADEE-E84424DE1BBD}"/>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35" name="Oval 862">
                <a:extLst>
                  <a:ext uri="{FF2B5EF4-FFF2-40B4-BE49-F238E27FC236}">
                    <a16:creationId xmlns:a16="http://schemas.microsoft.com/office/drawing/2014/main" id="{C41F6F57-4255-4E11-A988-FEDEE7537AF5}"/>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pic>
          <p:nvPicPr>
            <p:cNvPr id="636" name="Picture 915" descr="access_point_stylized_small">
              <a:extLst>
                <a:ext uri="{FF2B5EF4-FFF2-40B4-BE49-F238E27FC236}">
                  <a16:creationId xmlns:a16="http://schemas.microsoft.com/office/drawing/2014/main" id="{2C508AE4-61C8-4231-87C2-CED7935194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Line 918">
              <a:extLst>
                <a:ext uri="{FF2B5EF4-FFF2-40B4-BE49-F238E27FC236}">
                  <a16:creationId xmlns:a16="http://schemas.microsoft.com/office/drawing/2014/main" id="{95FCBDA8-24D1-43A1-A6F6-8B403221F932}"/>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38" name="Group 919">
              <a:extLst>
                <a:ext uri="{FF2B5EF4-FFF2-40B4-BE49-F238E27FC236}">
                  <a16:creationId xmlns:a16="http://schemas.microsoft.com/office/drawing/2014/main" id="{3266D1AA-1C26-4983-A219-A5E5E446F1E7}"/>
                </a:ext>
              </a:extLst>
            </p:cNvPr>
            <p:cNvGrpSpPr>
              <a:grpSpLocks/>
            </p:cNvGrpSpPr>
            <p:nvPr/>
          </p:nvGrpSpPr>
          <p:grpSpPr bwMode="auto">
            <a:xfrm flipH="1">
              <a:off x="5775325" y="4533900"/>
              <a:ext cx="414338" cy="373063"/>
              <a:chOff x="2839" y="3501"/>
              <a:chExt cx="755" cy="803"/>
            </a:xfrm>
          </p:grpSpPr>
          <p:pic>
            <p:nvPicPr>
              <p:cNvPr id="1118" name="Picture 920" descr="desktop_computer_stylized_medium">
                <a:extLst>
                  <a:ext uri="{FF2B5EF4-FFF2-40B4-BE49-F238E27FC236}">
                    <a16:creationId xmlns:a16="http://schemas.microsoft.com/office/drawing/2014/main" id="{D267CFEF-2C0A-42E8-9AE0-417281293BA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9" name="Freeform 921">
                <a:extLst>
                  <a:ext uri="{FF2B5EF4-FFF2-40B4-BE49-F238E27FC236}">
                    <a16:creationId xmlns:a16="http://schemas.microsoft.com/office/drawing/2014/main" id="{FEAD8845-A0F4-4B96-90C6-3C6F10CD7C7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39" name="Group 922">
              <a:extLst>
                <a:ext uri="{FF2B5EF4-FFF2-40B4-BE49-F238E27FC236}">
                  <a16:creationId xmlns:a16="http://schemas.microsoft.com/office/drawing/2014/main" id="{DD4EF082-8729-4E4A-9E24-57914E8971BF}"/>
                </a:ext>
              </a:extLst>
            </p:cNvPr>
            <p:cNvGrpSpPr>
              <a:grpSpLocks/>
            </p:cNvGrpSpPr>
            <p:nvPr/>
          </p:nvGrpSpPr>
          <p:grpSpPr bwMode="auto">
            <a:xfrm flipH="1">
              <a:off x="5457825" y="4954588"/>
              <a:ext cx="482600" cy="406400"/>
              <a:chOff x="2839" y="3501"/>
              <a:chExt cx="755" cy="803"/>
            </a:xfrm>
          </p:grpSpPr>
          <p:pic>
            <p:nvPicPr>
              <p:cNvPr id="1116" name="Picture 923" descr="desktop_computer_stylized_medium">
                <a:extLst>
                  <a:ext uri="{FF2B5EF4-FFF2-40B4-BE49-F238E27FC236}">
                    <a16:creationId xmlns:a16="http://schemas.microsoft.com/office/drawing/2014/main" id="{531C2E7C-A688-4DC5-AA90-C32280165C7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7" name="Freeform 924">
                <a:extLst>
                  <a:ext uri="{FF2B5EF4-FFF2-40B4-BE49-F238E27FC236}">
                    <a16:creationId xmlns:a16="http://schemas.microsoft.com/office/drawing/2014/main" id="{D6824BFF-7E87-4589-A804-8F456A278B3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40" name="Group 925">
              <a:extLst>
                <a:ext uri="{FF2B5EF4-FFF2-40B4-BE49-F238E27FC236}">
                  <a16:creationId xmlns:a16="http://schemas.microsoft.com/office/drawing/2014/main" id="{AF1D2303-C9C4-4EA4-B8F0-95B4B8FBFC61}"/>
                </a:ext>
              </a:extLst>
            </p:cNvPr>
            <p:cNvGrpSpPr>
              <a:grpSpLocks/>
            </p:cNvGrpSpPr>
            <p:nvPr/>
          </p:nvGrpSpPr>
          <p:grpSpPr bwMode="auto">
            <a:xfrm flipH="1">
              <a:off x="5935663" y="5256213"/>
              <a:ext cx="427037" cy="349250"/>
              <a:chOff x="2839" y="3501"/>
              <a:chExt cx="755" cy="803"/>
            </a:xfrm>
          </p:grpSpPr>
          <p:pic>
            <p:nvPicPr>
              <p:cNvPr id="1114" name="Picture 926" descr="desktop_computer_stylized_medium">
                <a:extLst>
                  <a:ext uri="{FF2B5EF4-FFF2-40B4-BE49-F238E27FC236}">
                    <a16:creationId xmlns:a16="http://schemas.microsoft.com/office/drawing/2014/main" id="{7BC307B3-E09A-4EDB-ABF9-0FD1ADD4077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5" name="Freeform 927">
                <a:extLst>
                  <a:ext uri="{FF2B5EF4-FFF2-40B4-BE49-F238E27FC236}">
                    <a16:creationId xmlns:a16="http://schemas.microsoft.com/office/drawing/2014/main" id="{2E84E664-9087-47A6-B632-56273E5C471B}"/>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41" name="Group 928">
              <a:extLst>
                <a:ext uri="{FF2B5EF4-FFF2-40B4-BE49-F238E27FC236}">
                  <a16:creationId xmlns:a16="http://schemas.microsoft.com/office/drawing/2014/main" id="{9977BA62-FB42-4E1E-95C0-382A4124B026}"/>
                </a:ext>
              </a:extLst>
            </p:cNvPr>
            <p:cNvGrpSpPr>
              <a:grpSpLocks/>
            </p:cNvGrpSpPr>
            <p:nvPr/>
          </p:nvGrpSpPr>
          <p:grpSpPr bwMode="auto">
            <a:xfrm>
              <a:off x="6550025" y="5238750"/>
              <a:ext cx="427038" cy="350838"/>
              <a:chOff x="2839" y="3501"/>
              <a:chExt cx="755" cy="803"/>
            </a:xfrm>
          </p:grpSpPr>
          <p:pic>
            <p:nvPicPr>
              <p:cNvPr id="1112" name="Picture 929" descr="desktop_computer_stylized_medium">
                <a:extLst>
                  <a:ext uri="{FF2B5EF4-FFF2-40B4-BE49-F238E27FC236}">
                    <a16:creationId xmlns:a16="http://schemas.microsoft.com/office/drawing/2014/main" id="{650E9C6C-AB67-497C-B8EC-70CD629A9C9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3" name="Freeform 930">
                <a:extLst>
                  <a:ext uri="{FF2B5EF4-FFF2-40B4-BE49-F238E27FC236}">
                    <a16:creationId xmlns:a16="http://schemas.microsoft.com/office/drawing/2014/main" id="{C4C57E1E-778A-486B-BE52-10B2D3AE673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642" name="Picture 933" descr="iphone_stylized_small">
              <a:extLst>
                <a:ext uri="{FF2B5EF4-FFF2-40B4-BE49-F238E27FC236}">
                  <a16:creationId xmlns:a16="http://schemas.microsoft.com/office/drawing/2014/main" id="{21928102-3048-47AB-8A53-234A1404568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3" name="Picture 934" descr="antenna_radiation_stylized">
              <a:extLst>
                <a:ext uri="{FF2B5EF4-FFF2-40B4-BE49-F238E27FC236}">
                  <a16:creationId xmlns:a16="http://schemas.microsoft.com/office/drawing/2014/main" id="{9B19E16A-1572-4DDA-8E10-B7401F2FBB0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4" name="Picture 936" descr="access_point_stylized_small">
              <a:extLst>
                <a:ext uri="{FF2B5EF4-FFF2-40B4-BE49-F238E27FC236}">
                  <a16:creationId xmlns:a16="http://schemas.microsoft.com/office/drawing/2014/main" id="{69A1DD39-0049-4B78-841D-11B8B85DAB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 name="Group 938">
              <a:extLst>
                <a:ext uri="{FF2B5EF4-FFF2-40B4-BE49-F238E27FC236}">
                  <a16:creationId xmlns:a16="http://schemas.microsoft.com/office/drawing/2014/main" id="{68B1EA6F-AFC2-4506-A41B-DFF0518574AC}"/>
                </a:ext>
              </a:extLst>
            </p:cNvPr>
            <p:cNvGrpSpPr>
              <a:grpSpLocks/>
            </p:cNvGrpSpPr>
            <p:nvPr/>
          </p:nvGrpSpPr>
          <p:grpSpPr bwMode="auto">
            <a:xfrm>
              <a:off x="8240713" y="5002213"/>
              <a:ext cx="227012" cy="481012"/>
              <a:chOff x="4140" y="429"/>
              <a:chExt cx="1425" cy="2396"/>
            </a:xfrm>
          </p:grpSpPr>
          <p:sp>
            <p:nvSpPr>
              <p:cNvPr id="1080" name="Freeform 939">
                <a:extLst>
                  <a:ext uri="{FF2B5EF4-FFF2-40B4-BE49-F238E27FC236}">
                    <a16:creationId xmlns:a16="http://schemas.microsoft.com/office/drawing/2014/main" id="{BC469E01-3C12-46C4-896B-4C166256768A}"/>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1" name="Rectangle 940">
                <a:extLst>
                  <a:ext uri="{FF2B5EF4-FFF2-40B4-BE49-F238E27FC236}">
                    <a16:creationId xmlns:a16="http://schemas.microsoft.com/office/drawing/2014/main" id="{7FBC0D22-CA14-48A5-897A-9301C172B62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82" name="Freeform 941">
                <a:extLst>
                  <a:ext uri="{FF2B5EF4-FFF2-40B4-BE49-F238E27FC236}">
                    <a16:creationId xmlns:a16="http://schemas.microsoft.com/office/drawing/2014/main" id="{FA3C2B7A-0F63-4033-8FCB-AB66D101086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3" name="Freeform 942">
                <a:extLst>
                  <a:ext uri="{FF2B5EF4-FFF2-40B4-BE49-F238E27FC236}">
                    <a16:creationId xmlns:a16="http://schemas.microsoft.com/office/drawing/2014/main" id="{8FDD2E86-9B46-472D-A28B-AEE63BF9B847}"/>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4" name="Rectangle 943">
                <a:extLst>
                  <a:ext uri="{FF2B5EF4-FFF2-40B4-BE49-F238E27FC236}">
                    <a16:creationId xmlns:a16="http://schemas.microsoft.com/office/drawing/2014/main" id="{3D5AA22D-BAB1-45AB-B6D8-8B6DF3FE6DD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85" name="Group 944">
                <a:extLst>
                  <a:ext uri="{FF2B5EF4-FFF2-40B4-BE49-F238E27FC236}">
                    <a16:creationId xmlns:a16="http://schemas.microsoft.com/office/drawing/2014/main" id="{267EFDD8-C3F7-4896-B3CA-3DD518F1C621}"/>
                  </a:ext>
                </a:extLst>
              </p:cNvPr>
              <p:cNvGrpSpPr>
                <a:grpSpLocks/>
              </p:cNvGrpSpPr>
              <p:nvPr/>
            </p:nvGrpSpPr>
            <p:grpSpPr bwMode="auto">
              <a:xfrm>
                <a:off x="4749" y="668"/>
                <a:ext cx="581" cy="145"/>
                <a:chOff x="614" y="2568"/>
                <a:chExt cx="725" cy="139"/>
              </a:xfrm>
            </p:grpSpPr>
            <p:sp>
              <p:nvSpPr>
                <p:cNvPr id="1110" name="AutoShape 945">
                  <a:extLst>
                    <a:ext uri="{FF2B5EF4-FFF2-40B4-BE49-F238E27FC236}">
                      <a16:creationId xmlns:a16="http://schemas.microsoft.com/office/drawing/2014/main" id="{4B5138E7-3E12-4637-8662-96EED0398AE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11" name="AutoShape 946">
                  <a:extLst>
                    <a:ext uri="{FF2B5EF4-FFF2-40B4-BE49-F238E27FC236}">
                      <a16:creationId xmlns:a16="http://schemas.microsoft.com/office/drawing/2014/main" id="{1A2F06E3-70DE-4358-95B9-FA28B6E7067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86" name="Rectangle 947">
                <a:extLst>
                  <a:ext uri="{FF2B5EF4-FFF2-40B4-BE49-F238E27FC236}">
                    <a16:creationId xmlns:a16="http://schemas.microsoft.com/office/drawing/2014/main" id="{20E81351-C5C0-47B9-86ED-4CD5D7596E8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87" name="Group 948">
                <a:extLst>
                  <a:ext uri="{FF2B5EF4-FFF2-40B4-BE49-F238E27FC236}">
                    <a16:creationId xmlns:a16="http://schemas.microsoft.com/office/drawing/2014/main" id="{2CFAC068-C69E-43C9-AA19-4D16A984158C}"/>
                  </a:ext>
                </a:extLst>
              </p:cNvPr>
              <p:cNvGrpSpPr>
                <a:grpSpLocks/>
              </p:cNvGrpSpPr>
              <p:nvPr/>
            </p:nvGrpSpPr>
            <p:grpSpPr bwMode="auto">
              <a:xfrm>
                <a:off x="4747" y="994"/>
                <a:ext cx="581" cy="134"/>
                <a:chOff x="614" y="2568"/>
                <a:chExt cx="725" cy="139"/>
              </a:xfrm>
            </p:grpSpPr>
            <p:sp>
              <p:nvSpPr>
                <p:cNvPr id="1108" name="AutoShape 949">
                  <a:extLst>
                    <a:ext uri="{FF2B5EF4-FFF2-40B4-BE49-F238E27FC236}">
                      <a16:creationId xmlns:a16="http://schemas.microsoft.com/office/drawing/2014/main" id="{B17754DF-5C11-4BD8-A123-972127E66D3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09" name="AutoShape 950">
                  <a:extLst>
                    <a:ext uri="{FF2B5EF4-FFF2-40B4-BE49-F238E27FC236}">
                      <a16:creationId xmlns:a16="http://schemas.microsoft.com/office/drawing/2014/main" id="{38DC18A9-1F80-4D9A-A52B-2181426DAA6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88" name="Rectangle 951">
                <a:extLst>
                  <a:ext uri="{FF2B5EF4-FFF2-40B4-BE49-F238E27FC236}">
                    <a16:creationId xmlns:a16="http://schemas.microsoft.com/office/drawing/2014/main" id="{5AB20ABB-786B-4170-A43F-0D0B81C335AD}"/>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89" name="Rectangle 952">
                <a:extLst>
                  <a:ext uri="{FF2B5EF4-FFF2-40B4-BE49-F238E27FC236}">
                    <a16:creationId xmlns:a16="http://schemas.microsoft.com/office/drawing/2014/main" id="{7F64D4B3-5DD9-4916-B454-8BC944476DE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90" name="Group 953">
                <a:extLst>
                  <a:ext uri="{FF2B5EF4-FFF2-40B4-BE49-F238E27FC236}">
                    <a16:creationId xmlns:a16="http://schemas.microsoft.com/office/drawing/2014/main" id="{7FE09109-B8BB-4DF9-B103-BF61714E0563}"/>
                  </a:ext>
                </a:extLst>
              </p:cNvPr>
              <p:cNvGrpSpPr>
                <a:grpSpLocks/>
              </p:cNvGrpSpPr>
              <p:nvPr/>
            </p:nvGrpSpPr>
            <p:grpSpPr bwMode="auto">
              <a:xfrm>
                <a:off x="4735" y="1627"/>
                <a:ext cx="582" cy="151"/>
                <a:chOff x="614" y="2568"/>
                <a:chExt cx="725" cy="139"/>
              </a:xfrm>
            </p:grpSpPr>
            <p:sp>
              <p:nvSpPr>
                <p:cNvPr id="1106" name="AutoShape 954">
                  <a:extLst>
                    <a:ext uri="{FF2B5EF4-FFF2-40B4-BE49-F238E27FC236}">
                      <a16:creationId xmlns:a16="http://schemas.microsoft.com/office/drawing/2014/main" id="{9014AF48-A9A4-4680-B3D5-1278367D0A7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07" name="AutoShape 955">
                  <a:extLst>
                    <a:ext uri="{FF2B5EF4-FFF2-40B4-BE49-F238E27FC236}">
                      <a16:creationId xmlns:a16="http://schemas.microsoft.com/office/drawing/2014/main" id="{7227B94C-05B4-44F8-B882-2EE741942B4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91" name="Freeform 956">
                <a:extLst>
                  <a:ext uri="{FF2B5EF4-FFF2-40B4-BE49-F238E27FC236}">
                    <a16:creationId xmlns:a16="http://schemas.microsoft.com/office/drawing/2014/main" id="{F4367225-D89C-4BA5-962C-896ED8A8487C}"/>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92" name="Group 957">
                <a:extLst>
                  <a:ext uri="{FF2B5EF4-FFF2-40B4-BE49-F238E27FC236}">
                    <a16:creationId xmlns:a16="http://schemas.microsoft.com/office/drawing/2014/main" id="{7446C1F2-87A4-4F10-A841-1A77E6ADC88A}"/>
                  </a:ext>
                </a:extLst>
              </p:cNvPr>
              <p:cNvGrpSpPr>
                <a:grpSpLocks/>
              </p:cNvGrpSpPr>
              <p:nvPr/>
            </p:nvGrpSpPr>
            <p:grpSpPr bwMode="auto">
              <a:xfrm>
                <a:off x="4739" y="1327"/>
                <a:ext cx="582" cy="139"/>
                <a:chOff x="614" y="2568"/>
                <a:chExt cx="725" cy="139"/>
              </a:xfrm>
            </p:grpSpPr>
            <p:sp>
              <p:nvSpPr>
                <p:cNvPr id="1104" name="AutoShape 958">
                  <a:extLst>
                    <a:ext uri="{FF2B5EF4-FFF2-40B4-BE49-F238E27FC236}">
                      <a16:creationId xmlns:a16="http://schemas.microsoft.com/office/drawing/2014/main" id="{C8B1E0F4-9487-4156-9F71-C1FCBB3B202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05" name="AutoShape 959">
                  <a:extLst>
                    <a:ext uri="{FF2B5EF4-FFF2-40B4-BE49-F238E27FC236}">
                      <a16:creationId xmlns:a16="http://schemas.microsoft.com/office/drawing/2014/main" id="{7F868D5B-A54C-4C60-8628-D5668691C5B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93" name="Rectangle 960">
                <a:extLst>
                  <a:ext uri="{FF2B5EF4-FFF2-40B4-BE49-F238E27FC236}">
                    <a16:creationId xmlns:a16="http://schemas.microsoft.com/office/drawing/2014/main" id="{DBDF8844-E855-4349-86AD-339DB55529A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94" name="Freeform 961">
                <a:extLst>
                  <a:ext uri="{FF2B5EF4-FFF2-40B4-BE49-F238E27FC236}">
                    <a16:creationId xmlns:a16="http://schemas.microsoft.com/office/drawing/2014/main" id="{896A85C3-68CC-44BB-B4EC-AC09B74DBCD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5" name="Freeform 962">
                <a:extLst>
                  <a:ext uri="{FF2B5EF4-FFF2-40B4-BE49-F238E27FC236}">
                    <a16:creationId xmlns:a16="http://schemas.microsoft.com/office/drawing/2014/main" id="{B3640E62-F04A-4588-8241-4F349E9AD27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6" name="Oval 963">
                <a:extLst>
                  <a:ext uri="{FF2B5EF4-FFF2-40B4-BE49-F238E27FC236}">
                    <a16:creationId xmlns:a16="http://schemas.microsoft.com/office/drawing/2014/main" id="{B93C3026-476A-4048-8A1A-5487725FEA1A}"/>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97" name="Freeform 964">
                <a:extLst>
                  <a:ext uri="{FF2B5EF4-FFF2-40B4-BE49-F238E27FC236}">
                    <a16:creationId xmlns:a16="http://schemas.microsoft.com/office/drawing/2014/main" id="{84344459-16E3-4AF7-970E-9632768ABD6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8" name="AutoShape 965">
                <a:extLst>
                  <a:ext uri="{FF2B5EF4-FFF2-40B4-BE49-F238E27FC236}">
                    <a16:creationId xmlns:a16="http://schemas.microsoft.com/office/drawing/2014/main" id="{2948ADEB-4339-4947-A28B-F0BF05BFA8A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99" name="AutoShape 966">
                <a:extLst>
                  <a:ext uri="{FF2B5EF4-FFF2-40B4-BE49-F238E27FC236}">
                    <a16:creationId xmlns:a16="http://schemas.microsoft.com/office/drawing/2014/main" id="{C9A9CC77-4059-4707-B102-3EEEC3CF822B}"/>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00" name="Oval 967">
                <a:extLst>
                  <a:ext uri="{FF2B5EF4-FFF2-40B4-BE49-F238E27FC236}">
                    <a16:creationId xmlns:a16="http://schemas.microsoft.com/office/drawing/2014/main" id="{EFE552BB-825B-43A2-9E27-ABEB269E670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01" name="Oval 968">
                <a:extLst>
                  <a:ext uri="{FF2B5EF4-FFF2-40B4-BE49-F238E27FC236}">
                    <a16:creationId xmlns:a16="http://schemas.microsoft.com/office/drawing/2014/main" id="{14B7CAA9-D58C-4768-B6A8-348E8A6173A6}"/>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102" name="Oval 969">
                <a:extLst>
                  <a:ext uri="{FF2B5EF4-FFF2-40B4-BE49-F238E27FC236}">
                    <a16:creationId xmlns:a16="http://schemas.microsoft.com/office/drawing/2014/main" id="{26615DB1-647E-4146-99E8-5586BD25F767}"/>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03" name="Rectangle 970">
                <a:extLst>
                  <a:ext uri="{FF2B5EF4-FFF2-40B4-BE49-F238E27FC236}">
                    <a16:creationId xmlns:a16="http://schemas.microsoft.com/office/drawing/2014/main" id="{05D6DF9F-1A93-4600-A531-24CFB2CD904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646" name="Group 971">
              <a:extLst>
                <a:ext uri="{FF2B5EF4-FFF2-40B4-BE49-F238E27FC236}">
                  <a16:creationId xmlns:a16="http://schemas.microsoft.com/office/drawing/2014/main" id="{8F6B2448-34C0-4849-AF14-F2A1B1E41739}"/>
                </a:ext>
              </a:extLst>
            </p:cNvPr>
            <p:cNvGrpSpPr>
              <a:grpSpLocks/>
            </p:cNvGrpSpPr>
            <p:nvPr/>
          </p:nvGrpSpPr>
          <p:grpSpPr bwMode="auto">
            <a:xfrm>
              <a:off x="7924800" y="5303838"/>
              <a:ext cx="227013" cy="481012"/>
              <a:chOff x="4140" y="429"/>
              <a:chExt cx="1425" cy="2396"/>
            </a:xfrm>
          </p:grpSpPr>
          <p:sp>
            <p:nvSpPr>
              <p:cNvPr id="1048" name="Freeform 972">
                <a:extLst>
                  <a:ext uri="{FF2B5EF4-FFF2-40B4-BE49-F238E27FC236}">
                    <a16:creationId xmlns:a16="http://schemas.microsoft.com/office/drawing/2014/main" id="{A42A9673-F4BB-4305-84A1-DD6A6128496D}"/>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9" name="Rectangle 973">
                <a:extLst>
                  <a:ext uri="{FF2B5EF4-FFF2-40B4-BE49-F238E27FC236}">
                    <a16:creationId xmlns:a16="http://schemas.microsoft.com/office/drawing/2014/main" id="{C3E46BCD-EDAD-4606-AA4A-D5FAA7CDAB28}"/>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50" name="Freeform 974">
                <a:extLst>
                  <a:ext uri="{FF2B5EF4-FFF2-40B4-BE49-F238E27FC236}">
                    <a16:creationId xmlns:a16="http://schemas.microsoft.com/office/drawing/2014/main" id="{40DEC6E0-BF7D-4857-B5BE-A8A60C7AA930}"/>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1" name="Freeform 975">
                <a:extLst>
                  <a:ext uri="{FF2B5EF4-FFF2-40B4-BE49-F238E27FC236}">
                    <a16:creationId xmlns:a16="http://schemas.microsoft.com/office/drawing/2014/main" id="{9E1A42C5-8733-4243-B84C-7CB74F8FD926}"/>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2" name="Rectangle 976">
                <a:extLst>
                  <a:ext uri="{FF2B5EF4-FFF2-40B4-BE49-F238E27FC236}">
                    <a16:creationId xmlns:a16="http://schemas.microsoft.com/office/drawing/2014/main" id="{1A483E65-90F8-472A-9633-0D73B621EB3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53" name="Group 977">
                <a:extLst>
                  <a:ext uri="{FF2B5EF4-FFF2-40B4-BE49-F238E27FC236}">
                    <a16:creationId xmlns:a16="http://schemas.microsoft.com/office/drawing/2014/main" id="{54348308-F8F0-4CE0-A97B-A7FF809D7ACA}"/>
                  </a:ext>
                </a:extLst>
              </p:cNvPr>
              <p:cNvGrpSpPr>
                <a:grpSpLocks/>
              </p:cNvGrpSpPr>
              <p:nvPr/>
            </p:nvGrpSpPr>
            <p:grpSpPr bwMode="auto">
              <a:xfrm>
                <a:off x="4749" y="668"/>
                <a:ext cx="581" cy="145"/>
                <a:chOff x="614" y="2568"/>
                <a:chExt cx="725" cy="139"/>
              </a:xfrm>
            </p:grpSpPr>
            <p:sp>
              <p:nvSpPr>
                <p:cNvPr id="1078" name="AutoShape 978">
                  <a:extLst>
                    <a:ext uri="{FF2B5EF4-FFF2-40B4-BE49-F238E27FC236}">
                      <a16:creationId xmlns:a16="http://schemas.microsoft.com/office/drawing/2014/main" id="{7C0CE3F0-5C23-422B-A108-B97FC04D501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79" name="AutoShape 979">
                  <a:extLst>
                    <a:ext uri="{FF2B5EF4-FFF2-40B4-BE49-F238E27FC236}">
                      <a16:creationId xmlns:a16="http://schemas.microsoft.com/office/drawing/2014/main" id="{D210C26B-0202-4463-9AE5-F2C65F8F90E4}"/>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54" name="Rectangle 980">
                <a:extLst>
                  <a:ext uri="{FF2B5EF4-FFF2-40B4-BE49-F238E27FC236}">
                    <a16:creationId xmlns:a16="http://schemas.microsoft.com/office/drawing/2014/main" id="{AA9AAABB-8E2C-40E2-A079-82B06AA8EA4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55" name="Group 981">
                <a:extLst>
                  <a:ext uri="{FF2B5EF4-FFF2-40B4-BE49-F238E27FC236}">
                    <a16:creationId xmlns:a16="http://schemas.microsoft.com/office/drawing/2014/main" id="{5A47F5C1-6BBF-475B-87D3-2E97F84EB571}"/>
                  </a:ext>
                </a:extLst>
              </p:cNvPr>
              <p:cNvGrpSpPr>
                <a:grpSpLocks/>
              </p:cNvGrpSpPr>
              <p:nvPr/>
            </p:nvGrpSpPr>
            <p:grpSpPr bwMode="auto">
              <a:xfrm>
                <a:off x="4747" y="994"/>
                <a:ext cx="581" cy="134"/>
                <a:chOff x="614" y="2568"/>
                <a:chExt cx="725" cy="139"/>
              </a:xfrm>
            </p:grpSpPr>
            <p:sp>
              <p:nvSpPr>
                <p:cNvPr id="1076" name="AutoShape 982">
                  <a:extLst>
                    <a:ext uri="{FF2B5EF4-FFF2-40B4-BE49-F238E27FC236}">
                      <a16:creationId xmlns:a16="http://schemas.microsoft.com/office/drawing/2014/main" id="{D487DBC5-AD76-4C37-B6D7-BAE7ADE9C3F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77" name="AutoShape 983">
                  <a:extLst>
                    <a:ext uri="{FF2B5EF4-FFF2-40B4-BE49-F238E27FC236}">
                      <a16:creationId xmlns:a16="http://schemas.microsoft.com/office/drawing/2014/main" id="{A2E0A497-752E-4693-9CAE-7083FE11E7D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56" name="Rectangle 984">
                <a:extLst>
                  <a:ext uri="{FF2B5EF4-FFF2-40B4-BE49-F238E27FC236}">
                    <a16:creationId xmlns:a16="http://schemas.microsoft.com/office/drawing/2014/main" id="{8894B2B3-E26D-4EF9-A2A2-0D0A6D56F3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57" name="Rectangle 985">
                <a:extLst>
                  <a:ext uri="{FF2B5EF4-FFF2-40B4-BE49-F238E27FC236}">
                    <a16:creationId xmlns:a16="http://schemas.microsoft.com/office/drawing/2014/main" id="{79E53ECB-10A0-4CAC-A907-CE2BABB8B02F}"/>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58" name="Group 986">
                <a:extLst>
                  <a:ext uri="{FF2B5EF4-FFF2-40B4-BE49-F238E27FC236}">
                    <a16:creationId xmlns:a16="http://schemas.microsoft.com/office/drawing/2014/main" id="{DCD54C66-0F5C-43A4-BA98-0B8E48634C6E}"/>
                  </a:ext>
                </a:extLst>
              </p:cNvPr>
              <p:cNvGrpSpPr>
                <a:grpSpLocks/>
              </p:cNvGrpSpPr>
              <p:nvPr/>
            </p:nvGrpSpPr>
            <p:grpSpPr bwMode="auto">
              <a:xfrm>
                <a:off x="4735" y="1627"/>
                <a:ext cx="582" cy="151"/>
                <a:chOff x="614" y="2568"/>
                <a:chExt cx="725" cy="139"/>
              </a:xfrm>
            </p:grpSpPr>
            <p:sp>
              <p:nvSpPr>
                <p:cNvPr id="1074" name="AutoShape 987">
                  <a:extLst>
                    <a:ext uri="{FF2B5EF4-FFF2-40B4-BE49-F238E27FC236}">
                      <a16:creationId xmlns:a16="http://schemas.microsoft.com/office/drawing/2014/main" id="{8F9ED4B5-D3A1-4882-B66A-26BE8D70BD8B}"/>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75" name="AutoShape 988">
                  <a:extLst>
                    <a:ext uri="{FF2B5EF4-FFF2-40B4-BE49-F238E27FC236}">
                      <a16:creationId xmlns:a16="http://schemas.microsoft.com/office/drawing/2014/main" id="{02661296-56B1-4EAE-BD41-0E38B87CCA1B}"/>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59" name="Freeform 989">
                <a:extLst>
                  <a:ext uri="{FF2B5EF4-FFF2-40B4-BE49-F238E27FC236}">
                    <a16:creationId xmlns:a16="http://schemas.microsoft.com/office/drawing/2014/main" id="{BF296AC4-CB77-46C7-B2BF-B406CE2EA7BE}"/>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60" name="Group 990">
                <a:extLst>
                  <a:ext uri="{FF2B5EF4-FFF2-40B4-BE49-F238E27FC236}">
                    <a16:creationId xmlns:a16="http://schemas.microsoft.com/office/drawing/2014/main" id="{9C6C03C7-6931-47AD-8ECB-8F309FB3BB28}"/>
                  </a:ext>
                </a:extLst>
              </p:cNvPr>
              <p:cNvGrpSpPr>
                <a:grpSpLocks/>
              </p:cNvGrpSpPr>
              <p:nvPr/>
            </p:nvGrpSpPr>
            <p:grpSpPr bwMode="auto">
              <a:xfrm>
                <a:off x="4739" y="1327"/>
                <a:ext cx="582" cy="139"/>
                <a:chOff x="614" y="2568"/>
                <a:chExt cx="725" cy="139"/>
              </a:xfrm>
            </p:grpSpPr>
            <p:sp>
              <p:nvSpPr>
                <p:cNvPr id="1072" name="AutoShape 991">
                  <a:extLst>
                    <a:ext uri="{FF2B5EF4-FFF2-40B4-BE49-F238E27FC236}">
                      <a16:creationId xmlns:a16="http://schemas.microsoft.com/office/drawing/2014/main" id="{C1B054C3-FC2E-4F12-B4F9-27FC9605B52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73" name="AutoShape 992">
                  <a:extLst>
                    <a:ext uri="{FF2B5EF4-FFF2-40B4-BE49-F238E27FC236}">
                      <a16:creationId xmlns:a16="http://schemas.microsoft.com/office/drawing/2014/main" id="{6E071C28-B277-4132-8B72-210ACC4F244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61" name="Rectangle 993">
                <a:extLst>
                  <a:ext uri="{FF2B5EF4-FFF2-40B4-BE49-F238E27FC236}">
                    <a16:creationId xmlns:a16="http://schemas.microsoft.com/office/drawing/2014/main" id="{38B77AAD-9BAC-4834-90CF-E67A2E761643}"/>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62" name="Freeform 994">
                <a:extLst>
                  <a:ext uri="{FF2B5EF4-FFF2-40B4-BE49-F238E27FC236}">
                    <a16:creationId xmlns:a16="http://schemas.microsoft.com/office/drawing/2014/main" id="{3264C5F4-72B1-43A9-BCBD-B25B4FD8878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3" name="Freeform 995">
                <a:extLst>
                  <a:ext uri="{FF2B5EF4-FFF2-40B4-BE49-F238E27FC236}">
                    <a16:creationId xmlns:a16="http://schemas.microsoft.com/office/drawing/2014/main" id="{CA2BE829-FD23-4CE3-971D-17AE3BD0EBB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4" name="Oval 996">
                <a:extLst>
                  <a:ext uri="{FF2B5EF4-FFF2-40B4-BE49-F238E27FC236}">
                    <a16:creationId xmlns:a16="http://schemas.microsoft.com/office/drawing/2014/main" id="{E5A1AC2C-3AD5-4B56-8179-A310C590919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65" name="Freeform 997">
                <a:extLst>
                  <a:ext uri="{FF2B5EF4-FFF2-40B4-BE49-F238E27FC236}">
                    <a16:creationId xmlns:a16="http://schemas.microsoft.com/office/drawing/2014/main" id="{98D581DB-24CD-4C39-B07E-AC0C517B593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6" name="AutoShape 998">
                <a:extLst>
                  <a:ext uri="{FF2B5EF4-FFF2-40B4-BE49-F238E27FC236}">
                    <a16:creationId xmlns:a16="http://schemas.microsoft.com/office/drawing/2014/main" id="{E4D31EEF-C869-405A-91D8-C413D34CEB8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67" name="AutoShape 999">
                <a:extLst>
                  <a:ext uri="{FF2B5EF4-FFF2-40B4-BE49-F238E27FC236}">
                    <a16:creationId xmlns:a16="http://schemas.microsoft.com/office/drawing/2014/main" id="{0272D29B-D595-4EC4-A029-A704013BADE4}"/>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68" name="Oval 1000">
                <a:extLst>
                  <a:ext uri="{FF2B5EF4-FFF2-40B4-BE49-F238E27FC236}">
                    <a16:creationId xmlns:a16="http://schemas.microsoft.com/office/drawing/2014/main" id="{47756066-242A-4BFC-926F-EDE10CA4A32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69" name="Oval 1001">
                <a:extLst>
                  <a:ext uri="{FF2B5EF4-FFF2-40B4-BE49-F238E27FC236}">
                    <a16:creationId xmlns:a16="http://schemas.microsoft.com/office/drawing/2014/main" id="{8A19D18F-FBD9-4F14-A4B7-CEBC7895D657}"/>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070" name="Oval 1002">
                <a:extLst>
                  <a:ext uri="{FF2B5EF4-FFF2-40B4-BE49-F238E27FC236}">
                    <a16:creationId xmlns:a16="http://schemas.microsoft.com/office/drawing/2014/main" id="{CA999749-4952-4309-A512-51B1E0A11DA8}"/>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71" name="Rectangle 1003">
                <a:extLst>
                  <a:ext uri="{FF2B5EF4-FFF2-40B4-BE49-F238E27FC236}">
                    <a16:creationId xmlns:a16="http://schemas.microsoft.com/office/drawing/2014/main" id="{1D2086F4-19DC-41BF-9F33-50EFFEB2CCD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pic>
          <p:nvPicPr>
            <p:cNvPr id="647" name="Picture 1005" descr="antenna_stylized">
              <a:extLst>
                <a:ext uri="{FF2B5EF4-FFF2-40B4-BE49-F238E27FC236}">
                  <a16:creationId xmlns:a16="http://schemas.microsoft.com/office/drawing/2014/main" id="{3102DA76-8782-4B07-9B2C-5C373582F48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8" name="Picture 1006" descr="laptop_keyboard">
              <a:extLst>
                <a:ext uri="{FF2B5EF4-FFF2-40B4-BE49-F238E27FC236}">
                  <a16:creationId xmlns:a16="http://schemas.microsoft.com/office/drawing/2014/main" id="{0A000A79-5F24-4D67-B13C-7CE2B6FFA7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9" name="Freeform 1007">
              <a:extLst>
                <a:ext uri="{FF2B5EF4-FFF2-40B4-BE49-F238E27FC236}">
                  <a16:creationId xmlns:a16="http://schemas.microsoft.com/office/drawing/2014/main" id="{83126126-2A39-4528-8F44-301D5AA38653}"/>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50" name="Picture 1008" descr="screen">
              <a:extLst>
                <a:ext uri="{FF2B5EF4-FFF2-40B4-BE49-F238E27FC236}">
                  <a16:creationId xmlns:a16="http://schemas.microsoft.com/office/drawing/2014/main" id="{881F5BA2-29B9-4862-BD46-39CDE1EE7D3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1" name="Freeform 1009">
              <a:extLst>
                <a:ext uri="{FF2B5EF4-FFF2-40B4-BE49-F238E27FC236}">
                  <a16:creationId xmlns:a16="http://schemas.microsoft.com/office/drawing/2014/main" id="{9727F461-1612-4EFC-80AD-633B227DE5CE}"/>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 name="Freeform 1010">
              <a:extLst>
                <a:ext uri="{FF2B5EF4-FFF2-40B4-BE49-F238E27FC236}">
                  <a16:creationId xmlns:a16="http://schemas.microsoft.com/office/drawing/2014/main" id="{E7D2FB05-0B13-4B79-9A78-7809B2033C5E}"/>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 name="Freeform 1011">
              <a:extLst>
                <a:ext uri="{FF2B5EF4-FFF2-40B4-BE49-F238E27FC236}">
                  <a16:creationId xmlns:a16="http://schemas.microsoft.com/office/drawing/2014/main" id="{2657E19E-EF1A-44A9-94A1-15C487F20D7F}"/>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 name="Freeform 1012">
              <a:extLst>
                <a:ext uri="{FF2B5EF4-FFF2-40B4-BE49-F238E27FC236}">
                  <a16:creationId xmlns:a16="http://schemas.microsoft.com/office/drawing/2014/main" id="{2A786E8D-1C59-4979-BCAC-CB05E83EB276}"/>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 name="Freeform 1013">
              <a:extLst>
                <a:ext uri="{FF2B5EF4-FFF2-40B4-BE49-F238E27FC236}">
                  <a16:creationId xmlns:a16="http://schemas.microsoft.com/office/drawing/2014/main" id="{D3EC7423-5D09-42FE-9483-DCCA0B367CDF}"/>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 name="Freeform 1014">
              <a:extLst>
                <a:ext uri="{FF2B5EF4-FFF2-40B4-BE49-F238E27FC236}">
                  <a16:creationId xmlns:a16="http://schemas.microsoft.com/office/drawing/2014/main" id="{893E0918-FE2B-45D9-AF0A-E9E83E544D2F}"/>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57" name="Group 1015">
              <a:extLst>
                <a:ext uri="{FF2B5EF4-FFF2-40B4-BE49-F238E27FC236}">
                  <a16:creationId xmlns:a16="http://schemas.microsoft.com/office/drawing/2014/main" id="{22DB0276-BBC1-4E3D-B4CA-E2AF0BE492DE}"/>
                </a:ext>
              </a:extLst>
            </p:cNvPr>
            <p:cNvGrpSpPr>
              <a:grpSpLocks/>
            </p:cNvGrpSpPr>
            <p:nvPr/>
          </p:nvGrpSpPr>
          <p:grpSpPr bwMode="auto">
            <a:xfrm>
              <a:off x="5464285" y="2358039"/>
              <a:ext cx="98740" cy="36846"/>
              <a:chOff x="1740" y="2642"/>
              <a:chExt cx="752" cy="327"/>
            </a:xfrm>
          </p:grpSpPr>
          <p:sp>
            <p:nvSpPr>
              <p:cNvPr id="1042" name="Freeform 1016">
                <a:extLst>
                  <a:ext uri="{FF2B5EF4-FFF2-40B4-BE49-F238E27FC236}">
                    <a16:creationId xmlns:a16="http://schemas.microsoft.com/office/drawing/2014/main" id="{1BD62EC7-49A2-4420-A616-C8CD4BDE0134}"/>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3" name="Freeform 1017">
                <a:extLst>
                  <a:ext uri="{FF2B5EF4-FFF2-40B4-BE49-F238E27FC236}">
                    <a16:creationId xmlns:a16="http://schemas.microsoft.com/office/drawing/2014/main" id="{86FDE0EC-3ACE-4D80-9F5E-2F6604451F4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4" name="Freeform 1018">
                <a:extLst>
                  <a:ext uri="{FF2B5EF4-FFF2-40B4-BE49-F238E27FC236}">
                    <a16:creationId xmlns:a16="http://schemas.microsoft.com/office/drawing/2014/main" id="{28C8A5A0-BBBC-49B4-9EA1-1DBADE9E2811}"/>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5" name="Freeform 1019">
                <a:extLst>
                  <a:ext uri="{FF2B5EF4-FFF2-40B4-BE49-F238E27FC236}">
                    <a16:creationId xmlns:a16="http://schemas.microsoft.com/office/drawing/2014/main" id="{2C3EF1A3-67AB-4295-80BA-BDBDFF4DCFA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 name="Freeform 1020">
                <a:extLst>
                  <a:ext uri="{FF2B5EF4-FFF2-40B4-BE49-F238E27FC236}">
                    <a16:creationId xmlns:a16="http://schemas.microsoft.com/office/drawing/2014/main" id="{FAAD3DC2-7C3A-44CF-92E6-34215708AC7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 name="Freeform 1021">
                <a:extLst>
                  <a:ext uri="{FF2B5EF4-FFF2-40B4-BE49-F238E27FC236}">
                    <a16:creationId xmlns:a16="http://schemas.microsoft.com/office/drawing/2014/main" id="{FE21C524-0083-469D-84A9-BA3F44F2634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58" name="Freeform 1022">
              <a:extLst>
                <a:ext uri="{FF2B5EF4-FFF2-40B4-BE49-F238E27FC236}">
                  <a16:creationId xmlns:a16="http://schemas.microsoft.com/office/drawing/2014/main" id="{33CEB4DB-D411-4791-A68F-959C8299F632}"/>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9" name="Freeform 1023">
              <a:extLst>
                <a:ext uri="{FF2B5EF4-FFF2-40B4-BE49-F238E27FC236}">
                  <a16:creationId xmlns:a16="http://schemas.microsoft.com/office/drawing/2014/main" id="{5B186DFE-7F81-45C3-A99A-755CA64F7A4A}"/>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0" name="Freeform 1024">
              <a:extLst>
                <a:ext uri="{FF2B5EF4-FFF2-40B4-BE49-F238E27FC236}">
                  <a16:creationId xmlns:a16="http://schemas.microsoft.com/office/drawing/2014/main" id="{18E69937-69B0-431C-ABFD-979B7C3D1EB0}"/>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1" name="Freeform 1025">
              <a:extLst>
                <a:ext uri="{FF2B5EF4-FFF2-40B4-BE49-F238E27FC236}">
                  <a16:creationId xmlns:a16="http://schemas.microsoft.com/office/drawing/2014/main" id="{805B6377-F11D-46B2-85E4-9DA4248B2E69}"/>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2" name="Freeform 1026">
              <a:extLst>
                <a:ext uri="{FF2B5EF4-FFF2-40B4-BE49-F238E27FC236}">
                  <a16:creationId xmlns:a16="http://schemas.microsoft.com/office/drawing/2014/main" id="{F67A4FDE-E8E1-472C-84BB-BB0E9D728F3A}"/>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3" name="Freeform 1027">
              <a:extLst>
                <a:ext uri="{FF2B5EF4-FFF2-40B4-BE49-F238E27FC236}">
                  <a16:creationId xmlns:a16="http://schemas.microsoft.com/office/drawing/2014/main" id="{41FA1B24-1D37-4F71-92C0-3337BADFFF0D}"/>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664" name="Picture 1030" descr="laptop_keyboard">
              <a:extLst>
                <a:ext uri="{FF2B5EF4-FFF2-40B4-BE49-F238E27FC236}">
                  <a16:creationId xmlns:a16="http://schemas.microsoft.com/office/drawing/2014/main" id="{4E46E9F0-20B7-43F5-9506-6517F69BEBA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 name="Freeform 1031">
              <a:extLst>
                <a:ext uri="{FF2B5EF4-FFF2-40B4-BE49-F238E27FC236}">
                  <a16:creationId xmlns:a16="http://schemas.microsoft.com/office/drawing/2014/main" id="{4B3F579E-0C2C-4407-A419-F429CA4BC947}"/>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66" name="Picture 1032" descr="screen">
              <a:extLst>
                <a:ext uri="{FF2B5EF4-FFF2-40B4-BE49-F238E27FC236}">
                  <a16:creationId xmlns:a16="http://schemas.microsoft.com/office/drawing/2014/main" id="{6443FF31-68D4-44DB-A5A7-0434E1B41FC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7" name="Freeform 1033">
              <a:extLst>
                <a:ext uri="{FF2B5EF4-FFF2-40B4-BE49-F238E27FC236}">
                  <a16:creationId xmlns:a16="http://schemas.microsoft.com/office/drawing/2014/main" id="{4A0FCF53-A28F-4E91-AABE-1757977F5D69}"/>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8" name="Freeform 1034">
              <a:extLst>
                <a:ext uri="{FF2B5EF4-FFF2-40B4-BE49-F238E27FC236}">
                  <a16:creationId xmlns:a16="http://schemas.microsoft.com/office/drawing/2014/main" id="{63D957A2-0E3B-41BD-9462-D0F94D9CB451}"/>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9" name="Freeform 1035">
              <a:extLst>
                <a:ext uri="{FF2B5EF4-FFF2-40B4-BE49-F238E27FC236}">
                  <a16:creationId xmlns:a16="http://schemas.microsoft.com/office/drawing/2014/main" id="{A94D4780-9557-4EC6-906E-78AEF38EB49E}"/>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0" name="Freeform 1036">
              <a:extLst>
                <a:ext uri="{FF2B5EF4-FFF2-40B4-BE49-F238E27FC236}">
                  <a16:creationId xmlns:a16="http://schemas.microsoft.com/office/drawing/2014/main" id="{57A9B659-76A3-49B0-A387-959EE0C7AE68}"/>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1" name="Freeform 1037">
              <a:extLst>
                <a:ext uri="{FF2B5EF4-FFF2-40B4-BE49-F238E27FC236}">
                  <a16:creationId xmlns:a16="http://schemas.microsoft.com/office/drawing/2014/main" id="{F31BE9D7-FCF1-4210-8CFE-F4A62C84EC23}"/>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2" name="Freeform 1038">
              <a:extLst>
                <a:ext uri="{FF2B5EF4-FFF2-40B4-BE49-F238E27FC236}">
                  <a16:creationId xmlns:a16="http://schemas.microsoft.com/office/drawing/2014/main" id="{A6026358-27E0-4D2B-852C-9B1AAEE1C096}"/>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73" name="Group 1039">
              <a:extLst>
                <a:ext uri="{FF2B5EF4-FFF2-40B4-BE49-F238E27FC236}">
                  <a16:creationId xmlns:a16="http://schemas.microsoft.com/office/drawing/2014/main" id="{36A6B0C8-170B-417C-82E6-FA638EAF54A8}"/>
                </a:ext>
              </a:extLst>
            </p:cNvPr>
            <p:cNvGrpSpPr>
              <a:grpSpLocks/>
            </p:cNvGrpSpPr>
            <p:nvPr/>
          </p:nvGrpSpPr>
          <p:grpSpPr bwMode="auto">
            <a:xfrm>
              <a:off x="7019925" y="5800725"/>
              <a:ext cx="87313" cy="38100"/>
              <a:chOff x="1740" y="2642"/>
              <a:chExt cx="752" cy="327"/>
            </a:xfrm>
          </p:grpSpPr>
          <p:sp>
            <p:nvSpPr>
              <p:cNvPr id="1036" name="Freeform 1040">
                <a:extLst>
                  <a:ext uri="{FF2B5EF4-FFF2-40B4-BE49-F238E27FC236}">
                    <a16:creationId xmlns:a16="http://schemas.microsoft.com/office/drawing/2014/main" id="{C99235C6-D93B-463C-86E5-8D010059A88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7" name="Freeform 1041">
                <a:extLst>
                  <a:ext uri="{FF2B5EF4-FFF2-40B4-BE49-F238E27FC236}">
                    <a16:creationId xmlns:a16="http://schemas.microsoft.com/office/drawing/2014/main" id="{ADD937E2-0D01-4BF0-8A52-00B550648F0B}"/>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8" name="Freeform 1042">
                <a:extLst>
                  <a:ext uri="{FF2B5EF4-FFF2-40B4-BE49-F238E27FC236}">
                    <a16:creationId xmlns:a16="http://schemas.microsoft.com/office/drawing/2014/main" id="{6EC8D2EA-91D5-4BB3-B1E7-013586ED0DCC}"/>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9" name="Freeform 1043">
                <a:extLst>
                  <a:ext uri="{FF2B5EF4-FFF2-40B4-BE49-F238E27FC236}">
                    <a16:creationId xmlns:a16="http://schemas.microsoft.com/office/drawing/2014/main" id="{0F3D80C2-D174-4B7E-B440-BF48744F5453}"/>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0" name="Freeform 1044">
                <a:extLst>
                  <a:ext uri="{FF2B5EF4-FFF2-40B4-BE49-F238E27FC236}">
                    <a16:creationId xmlns:a16="http://schemas.microsoft.com/office/drawing/2014/main" id="{9F06AE79-F097-4F30-8FA6-779BBE0910F6}"/>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1" name="Freeform 1045">
                <a:extLst>
                  <a:ext uri="{FF2B5EF4-FFF2-40B4-BE49-F238E27FC236}">
                    <a16:creationId xmlns:a16="http://schemas.microsoft.com/office/drawing/2014/main" id="{60DE793B-71D3-41A1-8C51-10FC11DC7EB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74" name="Freeform 1046">
              <a:extLst>
                <a:ext uri="{FF2B5EF4-FFF2-40B4-BE49-F238E27FC236}">
                  <a16:creationId xmlns:a16="http://schemas.microsoft.com/office/drawing/2014/main" id="{F49602C8-C145-4CE1-8057-B962F668FAF5}"/>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5" name="Freeform 1047">
              <a:extLst>
                <a:ext uri="{FF2B5EF4-FFF2-40B4-BE49-F238E27FC236}">
                  <a16:creationId xmlns:a16="http://schemas.microsoft.com/office/drawing/2014/main" id="{FECA9629-D952-4976-BADD-1773E5F483C4}"/>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6" name="Freeform 1048">
              <a:extLst>
                <a:ext uri="{FF2B5EF4-FFF2-40B4-BE49-F238E27FC236}">
                  <a16:creationId xmlns:a16="http://schemas.microsoft.com/office/drawing/2014/main" id="{F61F0273-62DB-4981-AB0C-7A1D4FC2D0C5}"/>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7" name="Freeform 1049">
              <a:extLst>
                <a:ext uri="{FF2B5EF4-FFF2-40B4-BE49-F238E27FC236}">
                  <a16:creationId xmlns:a16="http://schemas.microsoft.com/office/drawing/2014/main" id="{2FA09F08-2C64-497F-94E4-B74CA5F2C260}"/>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8" name="Freeform 1050">
              <a:extLst>
                <a:ext uri="{FF2B5EF4-FFF2-40B4-BE49-F238E27FC236}">
                  <a16:creationId xmlns:a16="http://schemas.microsoft.com/office/drawing/2014/main" id="{6AE699F4-5E2A-4F4B-B989-CDA170B7662E}"/>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9" name="Freeform 1051">
              <a:extLst>
                <a:ext uri="{FF2B5EF4-FFF2-40B4-BE49-F238E27FC236}">
                  <a16:creationId xmlns:a16="http://schemas.microsoft.com/office/drawing/2014/main" id="{0C00D4E1-934B-4A22-AF4E-B1BA0DF0246E}"/>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80" name="Group 2">
              <a:extLst>
                <a:ext uri="{FF2B5EF4-FFF2-40B4-BE49-F238E27FC236}">
                  <a16:creationId xmlns:a16="http://schemas.microsoft.com/office/drawing/2014/main" id="{67D3D82A-9245-4378-BAE0-E32EEC48454B}"/>
                </a:ext>
              </a:extLst>
            </p:cNvPr>
            <p:cNvGrpSpPr>
              <a:grpSpLocks/>
            </p:cNvGrpSpPr>
            <p:nvPr/>
          </p:nvGrpSpPr>
          <p:grpSpPr bwMode="auto">
            <a:xfrm>
              <a:off x="5607050" y="3182938"/>
              <a:ext cx="317500" cy="246062"/>
              <a:chOff x="5581650" y="3128963"/>
              <a:chExt cx="423863" cy="320675"/>
            </a:xfrm>
          </p:grpSpPr>
          <p:pic>
            <p:nvPicPr>
              <p:cNvPr id="1014" name="Picture 1054" descr="laptop_keyboard">
                <a:extLst>
                  <a:ext uri="{FF2B5EF4-FFF2-40B4-BE49-F238E27FC236}">
                    <a16:creationId xmlns:a16="http://schemas.microsoft.com/office/drawing/2014/main" id="{3A8131CD-3376-4E3B-A452-A73D5909C9D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5" name="Freeform 1055">
                <a:extLst>
                  <a:ext uri="{FF2B5EF4-FFF2-40B4-BE49-F238E27FC236}">
                    <a16:creationId xmlns:a16="http://schemas.microsoft.com/office/drawing/2014/main" id="{31FC2584-5E7B-4D97-9959-3BA597871A55}"/>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016" name="Picture 1056" descr="screen">
                <a:extLst>
                  <a:ext uri="{FF2B5EF4-FFF2-40B4-BE49-F238E27FC236}">
                    <a16:creationId xmlns:a16="http://schemas.microsoft.com/office/drawing/2014/main" id="{F31B7E33-D1E5-439B-A82B-5668BF77B8EC}"/>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7" name="Freeform 1057">
                <a:extLst>
                  <a:ext uri="{FF2B5EF4-FFF2-40B4-BE49-F238E27FC236}">
                    <a16:creationId xmlns:a16="http://schemas.microsoft.com/office/drawing/2014/main" id="{FAA04651-CF59-4FD7-AF1E-BF93C75AF7B2}"/>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8" name="Freeform 1058">
                <a:extLst>
                  <a:ext uri="{FF2B5EF4-FFF2-40B4-BE49-F238E27FC236}">
                    <a16:creationId xmlns:a16="http://schemas.microsoft.com/office/drawing/2014/main" id="{1712166D-5FE6-47D5-84FC-ED2C975AE483}"/>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9" name="Freeform 1059">
                <a:extLst>
                  <a:ext uri="{FF2B5EF4-FFF2-40B4-BE49-F238E27FC236}">
                    <a16:creationId xmlns:a16="http://schemas.microsoft.com/office/drawing/2014/main" id="{DC8CED4A-84EC-4B45-93E5-FF0B1250B4CE}"/>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0" name="Freeform 1060">
                <a:extLst>
                  <a:ext uri="{FF2B5EF4-FFF2-40B4-BE49-F238E27FC236}">
                    <a16:creationId xmlns:a16="http://schemas.microsoft.com/office/drawing/2014/main" id="{74705828-AB99-48D8-A01A-F51C924A94B6}"/>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1" name="Freeform 1061">
                <a:extLst>
                  <a:ext uri="{FF2B5EF4-FFF2-40B4-BE49-F238E27FC236}">
                    <a16:creationId xmlns:a16="http://schemas.microsoft.com/office/drawing/2014/main" id="{53E9620B-F37C-4118-BC01-989F8922125E}"/>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2" name="Freeform 1062">
                <a:extLst>
                  <a:ext uri="{FF2B5EF4-FFF2-40B4-BE49-F238E27FC236}">
                    <a16:creationId xmlns:a16="http://schemas.microsoft.com/office/drawing/2014/main" id="{D54A7FCA-C71E-4713-874F-24AB51B17342}"/>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23" name="Group 1063">
                <a:extLst>
                  <a:ext uri="{FF2B5EF4-FFF2-40B4-BE49-F238E27FC236}">
                    <a16:creationId xmlns:a16="http://schemas.microsoft.com/office/drawing/2014/main" id="{17C0A0D7-1AA5-40B4-81C2-8CE2E095BE22}"/>
                  </a:ext>
                </a:extLst>
              </p:cNvPr>
              <p:cNvGrpSpPr>
                <a:grpSpLocks/>
              </p:cNvGrpSpPr>
              <p:nvPr/>
            </p:nvGrpSpPr>
            <p:grpSpPr bwMode="auto">
              <a:xfrm>
                <a:off x="5695950" y="3355975"/>
                <a:ext cx="80963" cy="38100"/>
                <a:chOff x="1740" y="2642"/>
                <a:chExt cx="752" cy="327"/>
              </a:xfrm>
            </p:grpSpPr>
            <p:sp>
              <p:nvSpPr>
                <p:cNvPr id="1030" name="Freeform 1064">
                  <a:extLst>
                    <a:ext uri="{FF2B5EF4-FFF2-40B4-BE49-F238E27FC236}">
                      <a16:creationId xmlns:a16="http://schemas.microsoft.com/office/drawing/2014/main" id="{D80D2F32-6B60-495E-A278-06C3BC6D747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1" name="Freeform 1065">
                  <a:extLst>
                    <a:ext uri="{FF2B5EF4-FFF2-40B4-BE49-F238E27FC236}">
                      <a16:creationId xmlns:a16="http://schemas.microsoft.com/office/drawing/2014/main" id="{30467851-09A7-43AC-8A32-A8E505A4B40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2" name="Freeform 1066">
                  <a:extLst>
                    <a:ext uri="{FF2B5EF4-FFF2-40B4-BE49-F238E27FC236}">
                      <a16:creationId xmlns:a16="http://schemas.microsoft.com/office/drawing/2014/main" id="{F68B51E7-131E-4931-A86A-7C4497AF2523}"/>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3" name="Freeform 1067">
                  <a:extLst>
                    <a:ext uri="{FF2B5EF4-FFF2-40B4-BE49-F238E27FC236}">
                      <a16:creationId xmlns:a16="http://schemas.microsoft.com/office/drawing/2014/main" id="{05E3DAE8-CA95-4038-81F7-E48F2AC7055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4" name="Freeform 1068">
                  <a:extLst>
                    <a:ext uri="{FF2B5EF4-FFF2-40B4-BE49-F238E27FC236}">
                      <a16:creationId xmlns:a16="http://schemas.microsoft.com/office/drawing/2014/main" id="{4519A53E-68F2-40C9-8D31-555CE8DB4F5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5" name="Freeform 1069">
                  <a:extLst>
                    <a:ext uri="{FF2B5EF4-FFF2-40B4-BE49-F238E27FC236}">
                      <a16:creationId xmlns:a16="http://schemas.microsoft.com/office/drawing/2014/main" id="{05179D74-91CE-471B-9314-D6D08F49022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24" name="Freeform 1070">
                <a:extLst>
                  <a:ext uri="{FF2B5EF4-FFF2-40B4-BE49-F238E27FC236}">
                    <a16:creationId xmlns:a16="http://schemas.microsoft.com/office/drawing/2014/main" id="{DE3456F9-701B-4E5B-8642-06F6732623FE}"/>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5" name="Freeform 1071">
                <a:extLst>
                  <a:ext uri="{FF2B5EF4-FFF2-40B4-BE49-F238E27FC236}">
                    <a16:creationId xmlns:a16="http://schemas.microsoft.com/office/drawing/2014/main" id="{8EFFB799-AF91-45C7-9015-E293A613D9D5}"/>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6" name="Freeform 1072">
                <a:extLst>
                  <a:ext uri="{FF2B5EF4-FFF2-40B4-BE49-F238E27FC236}">
                    <a16:creationId xmlns:a16="http://schemas.microsoft.com/office/drawing/2014/main" id="{013E92FF-7E81-4CD3-97B3-8C7BED2CEAB5}"/>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7" name="Freeform 1073">
                <a:extLst>
                  <a:ext uri="{FF2B5EF4-FFF2-40B4-BE49-F238E27FC236}">
                    <a16:creationId xmlns:a16="http://schemas.microsoft.com/office/drawing/2014/main" id="{F4F1E921-D0A6-41FF-A621-903BE8D1326C}"/>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8" name="Freeform 1074">
                <a:extLst>
                  <a:ext uri="{FF2B5EF4-FFF2-40B4-BE49-F238E27FC236}">
                    <a16:creationId xmlns:a16="http://schemas.microsoft.com/office/drawing/2014/main" id="{A1B71C00-DDA4-4F27-B004-1BDC1E386640}"/>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9" name="Freeform 1075">
                <a:extLst>
                  <a:ext uri="{FF2B5EF4-FFF2-40B4-BE49-F238E27FC236}">
                    <a16:creationId xmlns:a16="http://schemas.microsoft.com/office/drawing/2014/main" id="{57EE20BD-6581-432D-AE89-EBBC5601858E}"/>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681" name="Picture 1077" descr="desktop_computer_stylized_medium">
              <a:extLst>
                <a:ext uri="{FF2B5EF4-FFF2-40B4-BE49-F238E27FC236}">
                  <a16:creationId xmlns:a16="http://schemas.microsoft.com/office/drawing/2014/main" id="{663680C6-4BB7-4AF0-A9A7-68A9F70D398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2" name="Freeform 1078">
              <a:extLst>
                <a:ext uri="{FF2B5EF4-FFF2-40B4-BE49-F238E27FC236}">
                  <a16:creationId xmlns:a16="http://schemas.microsoft.com/office/drawing/2014/main" id="{C5445204-FABF-457D-9F35-88C2451F551E}"/>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pic>
          <p:nvPicPr>
            <p:cNvPr id="683" name="Picture 1081" descr="laptop_keyboard">
              <a:extLst>
                <a:ext uri="{FF2B5EF4-FFF2-40B4-BE49-F238E27FC236}">
                  <a16:creationId xmlns:a16="http://schemas.microsoft.com/office/drawing/2014/main" id="{8ECF9805-68CA-453C-858E-890A9F01CA1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4" name="Freeform 1082">
              <a:extLst>
                <a:ext uri="{FF2B5EF4-FFF2-40B4-BE49-F238E27FC236}">
                  <a16:creationId xmlns:a16="http://schemas.microsoft.com/office/drawing/2014/main" id="{79F6C303-B4F6-478C-9F05-DD462A7B3BD9}"/>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85" name="Picture 1083" descr="screen">
              <a:extLst>
                <a:ext uri="{FF2B5EF4-FFF2-40B4-BE49-F238E27FC236}">
                  <a16:creationId xmlns:a16="http://schemas.microsoft.com/office/drawing/2014/main" id="{7F0E6A24-8B04-449F-AE63-F955DA1E8A3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 name="Freeform 1084">
              <a:extLst>
                <a:ext uri="{FF2B5EF4-FFF2-40B4-BE49-F238E27FC236}">
                  <a16:creationId xmlns:a16="http://schemas.microsoft.com/office/drawing/2014/main" id="{5A454350-E4D6-4B16-8204-CF9D498E6B71}"/>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7" name="Freeform 1085">
              <a:extLst>
                <a:ext uri="{FF2B5EF4-FFF2-40B4-BE49-F238E27FC236}">
                  <a16:creationId xmlns:a16="http://schemas.microsoft.com/office/drawing/2014/main" id="{00052A5C-2E93-41C7-80ED-759428D21001}"/>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8" name="Freeform 1086">
              <a:extLst>
                <a:ext uri="{FF2B5EF4-FFF2-40B4-BE49-F238E27FC236}">
                  <a16:creationId xmlns:a16="http://schemas.microsoft.com/office/drawing/2014/main" id="{89B0020D-F43C-4CC6-99DB-E750C019020E}"/>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9" name="Freeform 1087">
              <a:extLst>
                <a:ext uri="{FF2B5EF4-FFF2-40B4-BE49-F238E27FC236}">
                  <a16:creationId xmlns:a16="http://schemas.microsoft.com/office/drawing/2014/main" id="{FBB1D355-E227-412D-8F15-5148A6B4F37D}"/>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0" name="Freeform 1088">
              <a:extLst>
                <a:ext uri="{FF2B5EF4-FFF2-40B4-BE49-F238E27FC236}">
                  <a16:creationId xmlns:a16="http://schemas.microsoft.com/office/drawing/2014/main" id="{09F4C19D-998B-4089-99E7-C241DA7E6511}"/>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1" name="Freeform 1089">
              <a:extLst>
                <a:ext uri="{FF2B5EF4-FFF2-40B4-BE49-F238E27FC236}">
                  <a16:creationId xmlns:a16="http://schemas.microsoft.com/office/drawing/2014/main" id="{36376D2B-3B52-4AE5-A497-5352B0D68284}"/>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92" name="Group 1090">
              <a:extLst>
                <a:ext uri="{FF2B5EF4-FFF2-40B4-BE49-F238E27FC236}">
                  <a16:creationId xmlns:a16="http://schemas.microsoft.com/office/drawing/2014/main" id="{34D9B3BF-BD50-4D19-8B30-167144A3C1EE}"/>
                </a:ext>
              </a:extLst>
            </p:cNvPr>
            <p:cNvGrpSpPr>
              <a:grpSpLocks/>
            </p:cNvGrpSpPr>
            <p:nvPr/>
          </p:nvGrpSpPr>
          <p:grpSpPr bwMode="auto">
            <a:xfrm>
              <a:off x="7451725" y="5737225"/>
              <a:ext cx="87313" cy="38100"/>
              <a:chOff x="1740" y="2642"/>
              <a:chExt cx="752" cy="327"/>
            </a:xfrm>
          </p:grpSpPr>
          <p:sp>
            <p:nvSpPr>
              <p:cNvPr id="1008" name="Freeform 1091">
                <a:extLst>
                  <a:ext uri="{FF2B5EF4-FFF2-40B4-BE49-F238E27FC236}">
                    <a16:creationId xmlns:a16="http://schemas.microsoft.com/office/drawing/2014/main" id="{4AFC8CDC-2820-4315-8148-511A42CF06E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9" name="Freeform 1092">
                <a:extLst>
                  <a:ext uri="{FF2B5EF4-FFF2-40B4-BE49-F238E27FC236}">
                    <a16:creationId xmlns:a16="http://schemas.microsoft.com/office/drawing/2014/main" id="{E3C1C284-C163-4B0C-81C5-45052D1821E2}"/>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0" name="Freeform 1093">
                <a:extLst>
                  <a:ext uri="{FF2B5EF4-FFF2-40B4-BE49-F238E27FC236}">
                    <a16:creationId xmlns:a16="http://schemas.microsoft.com/office/drawing/2014/main" id="{0A131182-8165-41CA-B24D-54B294606042}"/>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1" name="Freeform 1094">
                <a:extLst>
                  <a:ext uri="{FF2B5EF4-FFF2-40B4-BE49-F238E27FC236}">
                    <a16:creationId xmlns:a16="http://schemas.microsoft.com/office/drawing/2014/main" id="{A3009BE6-56F5-4ED8-B5EC-32E74C272E31}"/>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2" name="Freeform 1095">
                <a:extLst>
                  <a:ext uri="{FF2B5EF4-FFF2-40B4-BE49-F238E27FC236}">
                    <a16:creationId xmlns:a16="http://schemas.microsoft.com/office/drawing/2014/main" id="{A05AAFD8-C8B0-448B-800F-82BF59DD2B92}"/>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3" name="Freeform 1096">
                <a:extLst>
                  <a:ext uri="{FF2B5EF4-FFF2-40B4-BE49-F238E27FC236}">
                    <a16:creationId xmlns:a16="http://schemas.microsoft.com/office/drawing/2014/main" id="{C683DFCA-D17B-48AF-B8CC-B1EE2F8853C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93" name="Freeform 1097">
              <a:extLst>
                <a:ext uri="{FF2B5EF4-FFF2-40B4-BE49-F238E27FC236}">
                  <a16:creationId xmlns:a16="http://schemas.microsoft.com/office/drawing/2014/main" id="{A1CCB9BB-D4C7-4709-8981-38518F82B13F}"/>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4" name="Freeform 1098">
              <a:extLst>
                <a:ext uri="{FF2B5EF4-FFF2-40B4-BE49-F238E27FC236}">
                  <a16:creationId xmlns:a16="http://schemas.microsoft.com/office/drawing/2014/main" id="{08B8AFFA-EA46-42A8-98DC-C0CC826C8C25}"/>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5" name="Freeform 1099">
              <a:extLst>
                <a:ext uri="{FF2B5EF4-FFF2-40B4-BE49-F238E27FC236}">
                  <a16:creationId xmlns:a16="http://schemas.microsoft.com/office/drawing/2014/main" id="{C3FD4CF5-FE91-4D0C-A395-7191F6753DEA}"/>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 name="Freeform 1100">
              <a:extLst>
                <a:ext uri="{FF2B5EF4-FFF2-40B4-BE49-F238E27FC236}">
                  <a16:creationId xmlns:a16="http://schemas.microsoft.com/office/drawing/2014/main" id="{61DF84EB-56D8-43EE-8048-3108E1E1BDA5}"/>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 name="Freeform 1101">
              <a:extLst>
                <a:ext uri="{FF2B5EF4-FFF2-40B4-BE49-F238E27FC236}">
                  <a16:creationId xmlns:a16="http://schemas.microsoft.com/office/drawing/2014/main" id="{E199EDF3-A01A-4FE4-B75F-C8CDE10B8EBD}"/>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8" name="Freeform 1102">
              <a:extLst>
                <a:ext uri="{FF2B5EF4-FFF2-40B4-BE49-F238E27FC236}">
                  <a16:creationId xmlns:a16="http://schemas.microsoft.com/office/drawing/2014/main" id="{EB7928F6-AD5B-4172-8078-F6561E498294}"/>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99" name="Group 1103">
              <a:extLst>
                <a:ext uri="{FF2B5EF4-FFF2-40B4-BE49-F238E27FC236}">
                  <a16:creationId xmlns:a16="http://schemas.microsoft.com/office/drawing/2014/main" id="{1697B69D-120C-486C-A871-C323C7A826EF}"/>
                </a:ext>
              </a:extLst>
            </p:cNvPr>
            <p:cNvGrpSpPr>
              <a:grpSpLocks/>
            </p:cNvGrpSpPr>
            <p:nvPr/>
          </p:nvGrpSpPr>
          <p:grpSpPr bwMode="auto">
            <a:xfrm>
              <a:off x="6351588" y="2493963"/>
              <a:ext cx="390525" cy="169862"/>
              <a:chOff x="4650" y="1129"/>
              <a:chExt cx="246" cy="95"/>
            </a:xfrm>
          </p:grpSpPr>
          <p:sp>
            <p:nvSpPr>
              <p:cNvPr id="1000" name="Oval 407">
                <a:extLst>
                  <a:ext uri="{FF2B5EF4-FFF2-40B4-BE49-F238E27FC236}">
                    <a16:creationId xmlns:a16="http://schemas.microsoft.com/office/drawing/2014/main" id="{00AAED0E-FA95-4A2A-AAFD-EF6D5068E7E4}"/>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001" name="Rectangle 410">
                <a:extLst>
                  <a:ext uri="{FF2B5EF4-FFF2-40B4-BE49-F238E27FC236}">
                    <a16:creationId xmlns:a16="http://schemas.microsoft.com/office/drawing/2014/main" id="{6E6CBEEF-5598-4499-8EC7-FDCB0F4D861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002" name="Oval 411">
                <a:extLst>
                  <a:ext uri="{FF2B5EF4-FFF2-40B4-BE49-F238E27FC236}">
                    <a16:creationId xmlns:a16="http://schemas.microsoft.com/office/drawing/2014/main" id="{34B79EF2-93EA-4D86-84A1-77CE0C6A51BE}"/>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003" name="Group 1107">
                <a:extLst>
                  <a:ext uri="{FF2B5EF4-FFF2-40B4-BE49-F238E27FC236}">
                    <a16:creationId xmlns:a16="http://schemas.microsoft.com/office/drawing/2014/main" id="{7F13688D-2F35-4CF4-9C94-EBB95874289A}"/>
                  </a:ext>
                </a:extLst>
              </p:cNvPr>
              <p:cNvGrpSpPr>
                <a:grpSpLocks/>
              </p:cNvGrpSpPr>
              <p:nvPr/>
            </p:nvGrpSpPr>
            <p:grpSpPr bwMode="auto">
              <a:xfrm>
                <a:off x="4699" y="1145"/>
                <a:ext cx="138" cy="29"/>
                <a:chOff x="2468" y="1332"/>
                <a:chExt cx="310" cy="60"/>
              </a:xfrm>
            </p:grpSpPr>
            <p:sp>
              <p:nvSpPr>
                <p:cNvPr id="1006" name="Freeform 1108">
                  <a:extLst>
                    <a:ext uri="{FF2B5EF4-FFF2-40B4-BE49-F238E27FC236}">
                      <a16:creationId xmlns:a16="http://schemas.microsoft.com/office/drawing/2014/main" id="{925C315B-4B81-45D7-8E89-775E47C59E2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7" name="Freeform 1109">
                  <a:extLst>
                    <a:ext uri="{FF2B5EF4-FFF2-40B4-BE49-F238E27FC236}">
                      <a16:creationId xmlns:a16="http://schemas.microsoft.com/office/drawing/2014/main" id="{C5E55E1B-1DA9-49F3-9A0A-BA51B6E594A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4" name="Line 1110">
                <a:extLst>
                  <a:ext uri="{FF2B5EF4-FFF2-40B4-BE49-F238E27FC236}">
                    <a16:creationId xmlns:a16="http://schemas.microsoft.com/office/drawing/2014/main" id="{A61C31FE-643C-4A44-A8E9-E63D068DD856}"/>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5" name="Line 1111">
                <a:extLst>
                  <a:ext uri="{FF2B5EF4-FFF2-40B4-BE49-F238E27FC236}">
                    <a16:creationId xmlns:a16="http://schemas.microsoft.com/office/drawing/2014/main" id="{5092FB6F-3C4B-4825-8224-243E0F6BDBC4}"/>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0" name="Group 1112">
              <a:extLst>
                <a:ext uri="{FF2B5EF4-FFF2-40B4-BE49-F238E27FC236}">
                  <a16:creationId xmlns:a16="http://schemas.microsoft.com/office/drawing/2014/main" id="{DDC6847F-A472-4B78-9829-2030FD77AA90}"/>
                </a:ext>
              </a:extLst>
            </p:cNvPr>
            <p:cNvGrpSpPr>
              <a:grpSpLocks/>
            </p:cNvGrpSpPr>
            <p:nvPr/>
          </p:nvGrpSpPr>
          <p:grpSpPr bwMode="auto">
            <a:xfrm>
              <a:off x="6051550" y="3641725"/>
              <a:ext cx="390525" cy="169863"/>
              <a:chOff x="4650" y="1129"/>
              <a:chExt cx="246" cy="95"/>
            </a:xfrm>
          </p:grpSpPr>
          <p:sp>
            <p:nvSpPr>
              <p:cNvPr id="992" name="Oval 407">
                <a:extLst>
                  <a:ext uri="{FF2B5EF4-FFF2-40B4-BE49-F238E27FC236}">
                    <a16:creationId xmlns:a16="http://schemas.microsoft.com/office/drawing/2014/main" id="{428E8C12-E058-4BC3-A2BF-CCCCA604559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993" name="Rectangle 410">
                <a:extLst>
                  <a:ext uri="{FF2B5EF4-FFF2-40B4-BE49-F238E27FC236}">
                    <a16:creationId xmlns:a16="http://schemas.microsoft.com/office/drawing/2014/main" id="{07DBA9BC-BF12-4C21-8B1E-90A0FAD43212}"/>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994" name="Oval 411">
                <a:extLst>
                  <a:ext uri="{FF2B5EF4-FFF2-40B4-BE49-F238E27FC236}">
                    <a16:creationId xmlns:a16="http://schemas.microsoft.com/office/drawing/2014/main" id="{7FD8979E-A29A-47DA-B913-132B1234CD0A}"/>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995" name="Group 1116">
                <a:extLst>
                  <a:ext uri="{FF2B5EF4-FFF2-40B4-BE49-F238E27FC236}">
                    <a16:creationId xmlns:a16="http://schemas.microsoft.com/office/drawing/2014/main" id="{16A130BB-1E91-423B-9B36-C83163214150}"/>
                  </a:ext>
                </a:extLst>
              </p:cNvPr>
              <p:cNvGrpSpPr>
                <a:grpSpLocks/>
              </p:cNvGrpSpPr>
              <p:nvPr/>
            </p:nvGrpSpPr>
            <p:grpSpPr bwMode="auto">
              <a:xfrm>
                <a:off x="4699" y="1145"/>
                <a:ext cx="138" cy="29"/>
                <a:chOff x="2468" y="1332"/>
                <a:chExt cx="310" cy="60"/>
              </a:xfrm>
            </p:grpSpPr>
            <p:sp>
              <p:nvSpPr>
                <p:cNvPr id="998" name="Freeform 1117">
                  <a:extLst>
                    <a:ext uri="{FF2B5EF4-FFF2-40B4-BE49-F238E27FC236}">
                      <a16:creationId xmlns:a16="http://schemas.microsoft.com/office/drawing/2014/main" id="{BFFE1EA1-5DA4-4773-A143-B91ABDC8B6D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9" name="Freeform 1118">
                  <a:extLst>
                    <a:ext uri="{FF2B5EF4-FFF2-40B4-BE49-F238E27FC236}">
                      <a16:creationId xmlns:a16="http://schemas.microsoft.com/office/drawing/2014/main" id="{3DA9328F-7E52-4D3C-A9AF-4EDC3FB6EAD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96" name="Line 1119">
                <a:extLst>
                  <a:ext uri="{FF2B5EF4-FFF2-40B4-BE49-F238E27FC236}">
                    <a16:creationId xmlns:a16="http://schemas.microsoft.com/office/drawing/2014/main" id="{A14B82BD-8AFA-4858-8287-3B51257C2B56}"/>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7" name="Line 1120">
                <a:extLst>
                  <a:ext uri="{FF2B5EF4-FFF2-40B4-BE49-F238E27FC236}">
                    <a16:creationId xmlns:a16="http://schemas.microsoft.com/office/drawing/2014/main" id="{6F136CFF-98EE-4A32-A267-4406EC33635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1" name="Group 1121">
              <a:extLst>
                <a:ext uri="{FF2B5EF4-FFF2-40B4-BE49-F238E27FC236}">
                  <a16:creationId xmlns:a16="http://schemas.microsoft.com/office/drawing/2014/main" id="{ECD89468-A24F-48B4-9425-96B8FB81C4E0}"/>
                </a:ext>
              </a:extLst>
            </p:cNvPr>
            <p:cNvGrpSpPr>
              <a:grpSpLocks/>
            </p:cNvGrpSpPr>
            <p:nvPr/>
          </p:nvGrpSpPr>
          <p:grpSpPr bwMode="auto">
            <a:xfrm>
              <a:off x="6248400" y="4852988"/>
              <a:ext cx="617538" cy="247650"/>
              <a:chOff x="2356" y="1300"/>
              <a:chExt cx="555" cy="194"/>
            </a:xfrm>
          </p:grpSpPr>
          <p:sp>
            <p:nvSpPr>
              <p:cNvPr id="984" name="Oval 407">
                <a:extLst>
                  <a:ext uri="{FF2B5EF4-FFF2-40B4-BE49-F238E27FC236}">
                    <a16:creationId xmlns:a16="http://schemas.microsoft.com/office/drawing/2014/main" id="{01CF92BB-130E-4A1C-8358-A0420E5D0E8C}"/>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985" name="Rectangle 410">
                <a:extLst>
                  <a:ext uri="{FF2B5EF4-FFF2-40B4-BE49-F238E27FC236}">
                    <a16:creationId xmlns:a16="http://schemas.microsoft.com/office/drawing/2014/main" id="{5B52FA61-1096-4120-9E4D-9FA8DE41FC9F}"/>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986" name="Oval 411">
                <a:extLst>
                  <a:ext uri="{FF2B5EF4-FFF2-40B4-BE49-F238E27FC236}">
                    <a16:creationId xmlns:a16="http://schemas.microsoft.com/office/drawing/2014/main" id="{EC72B036-77A1-475E-BABB-4F8759E0248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987" name="Group 1125">
                <a:extLst>
                  <a:ext uri="{FF2B5EF4-FFF2-40B4-BE49-F238E27FC236}">
                    <a16:creationId xmlns:a16="http://schemas.microsoft.com/office/drawing/2014/main" id="{56C1AF35-1DCD-4E64-912B-11097D9582A1}"/>
                  </a:ext>
                </a:extLst>
              </p:cNvPr>
              <p:cNvGrpSpPr>
                <a:grpSpLocks/>
              </p:cNvGrpSpPr>
              <p:nvPr/>
            </p:nvGrpSpPr>
            <p:grpSpPr bwMode="auto">
              <a:xfrm>
                <a:off x="2468" y="1332"/>
                <a:ext cx="310" cy="60"/>
                <a:chOff x="2468" y="1332"/>
                <a:chExt cx="310" cy="60"/>
              </a:xfrm>
            </p:grpSpPr>
            <p:sp>
              <p:nvSpPr>
                <p:cNvPr id="990" name="Freeform 1126">
                  <a:extLst>
                    <a:ext uri="{FF2B5EF4-FFF2-40B4-BE49-F238E27FC236}">
                      <a16:creationId xmlns:a16="http://schemas.microsoft.com/office/drawing/2014/main" id="{A8871941-A82D-4DC8-AC8D-262DD1AAB44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1" name="Freeform 1127">
                  <a:extLst>
                    <a:ext uri="{FF2B5EF4-FFF2-40B4-BE49-F238E27FC236}">
                      <a16:creationId xmlns:a16="http://schemas.microsoft.com/office/drawing/2014/main" id="{F4882919-549E-4B03-819A-28502BC95E6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8" name="Line 1128">
                <a:extLst>
                  <a:ext uri="{FF2B5EF4-FFF2-40B4-BE49-F238E27FC236}">
                    <a16:creationId xmlns:a16="http://schemas.microsoft.com/office/drawing/2014/main" id="{A1E87A89-D960-4826-AEC4-6215AB8F312B}"/>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9" name="Line 1129">
                <a:extLst>
                  <a:ext uri="{FF2B5EF4-FFF2-40B4-BE49-F238E27FC236}">
                    <a16:creationId xmlns:a16="http://schemas.microsoft.com/office/drawing/2014/main" id="{5400AA86-BCD0-4E2E-AF19-833E664D1928}"/>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2" name="Group 1130">
              <a:extLst>
                <a:ext uri="{FF2B5EF4-FFF2-40B4-BE49-F238E27FC236}">
                  <a16:creationId xmlns:a16="http://schemas.microsoft.com/office/drawing/2014/main" id="{6D787BE0-A976-4CDF-A501-E7710AD13D6B}"/>
                </a:ext>
              </a:extLst>
            </p:cNvPr>
            <p:cNvGrpSpPr>
              <a:grpSpLocks/>
            </p:cNvGrpSpPr>
            <p:nvPr/>
          </p:nvGrpSpPr>
          <p:grpSpPr bwMode="auto">
            <a:xfrm>
              <a:off x="6969125" y="4510088"/>
              <a:ext cx="617538" cy="247650"/>
              <a:chOff x="2356" y="1300"/>
              <a:chExt cx="555" cy="194"/>
            </a:xfrm>
          </p:grpSpPr>
          <p:sp>
            <p:nvSpPr>
              <p:cNvPr id="976" name="Oval 407">
                <a:extLst>
                  <a:ext uri="{FF2B5EF4-FFF2-40B4-BE49-F238E27FC236}">
                    <a16:creationId xmlns:a16="http://schemas.microsoft.com/office/drawing/2014/main" id="{E383C701-39A4-4866-B2AA-1E4AD9E0F380}"/>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977" name="Rectangle 410">
                <a:extLst>
                  <a:ext uri="{FF2B5EF4-FFF2-40B4-BE49-F238E27FC236}">
                    <a16:creationId xmlns:a16="http://schemas.microsoft.com/office/drawing/2014/main" id="{D4489B0F-6C27-49A8-8B41-11D13B9C3A0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978" name="Oval 411">
                <a:extLst>
                  <a:ext uri="{FF2B5EF4-FFF2-40B4-BE49-F238E27FC236}">
                    <a16:creationId xmlns:a16="http://schemas.microsoft.com/office/drawing/2014/main" id="{F42C245A-172C-47AE-905D-2CE891C918C8}"/>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979" name="Group 1134">
                <a:extLst>
                  <a:ext uri="{FF2B5EF4-FFF2-40B4-BE49-F238E27FC236}">
                    <a16:creationId xmlns:a16="http://schemas.microsoft.com/office/drawing/2014/main" id="{93276901-20BB-4602-AFD0-046A45566DEE}"/>
                  </a:ext>
                </a:extLst>
              </p:cNvPr>
              <p:cNvGrpSpPr>
                <a:grpSpLocks/>
              </p:cNvGrpSpPr>
              <p:nvPr/>
            </p:nvGrpSpPr>
            <p:grpSpPr bwMode="auto">
              <a:xfrm>
                <a:off x="2468" y="1332"/>
                <a:ext cx="310" cy="60"/>
                <a:chOff x="2468" y="1332"/>
                <a:chExt cx="310" cy="60"/>
              </a:xfrm>
            </p:grpSpPr>
            <p:sp>
              <p:nvSpPr>
                <p:cNvPr id="982" name="Freeform 1135">
                  <a:extLst>
                    <a:ext uri="{FF2B5EF4-FFF2-40B4-BE49-F238E27FC236}">
                      <a16:creationId xmlns:a16="http://schemas.microsoft.com/office/drawing/2014/main" id="{78758851-DCC5-41D6-8A6E-B28F1D3EE65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3" name="Freeform 1136">
                  <a:extLst>
                    <a:ext uri="{FF2B5EF4-FFF2-40B4-BE49-F238E27FC236}">
                      <a16:creationId xmlns:a16="http://schemas.microsoft.com/office/drawing/2014/main" id="{CEE25082-7482-4918-9C6B-05A2B244556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0" name="Line 1137">
                <a:extLst>
                  <a:ext uri="{FF2B5EF4-FFF2-40B4-BE49-F238E27FC236}">
                    <a16:creationId xmlns:a16="http://schemas.microsoft.com/office/drawing/2014/main" id="{6F3F93E0-7792-4F3B-83C7-C772CA1AC02D}"/>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1" name="Line 1138">
                <a:extLst>
                  <a:ext uri="{FF2B5EF4-FFF2-40B4-BE49-F238E27FC236}">
                    <a16:creationId xmlns:a16="http://schemas.microsoft.com/office/drawing/2014/main" id="{4BC33DD1-D40E-4354-956F-CA5D805C0095}"/>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3" name="Group 1139">
              <a:extLst>
                <a:ext uri="{FF2B5EF4-FFF2-40B4-BE49-F238E27FC236}">
                  <a16:creationId xmlns:a16="http://schemas.microsoft.com/office/drawing/2014/main" id="{B9146ADE-D350-46BF-BAB9-8AB88E1260DD}"/>
                </a:ext>
              </a:extLst>
            </p:cNvPr>
            <p:cNvGrpSpPr>
              <a:grpSpLocks/>
            </p:cNvGrpSpPr>
            <p:nvPr/>
          </p:nvGrpSpPr>
          <p:grpSpPr bwMode="auto">
            <a:xfrm>
              <a:off x="7585075" y="4811713"/>
              <a:ext cx="617538" cy="247650"/>
              <a:chOff x="2356" y="1300"/>
              <a:chExt cx="555" cy="194"/>
            </a:xfrm>
          </p:grpSpPr>
          <p:sp>
            <p:nvSpPr>
              <p:cNvPr id="968" name="Oval 407">
                <a:extLst>
                  <a:ext uri="{FF2B5EF4-FFF2-40B4-BE49-F238E27FC236}">
                    <a16:creationId xmlns:a16="http://schemas.microsoft.com/office/drawing/2014/main" id="{8623B9E4-7B6C-4E82-B1C3-C83B93E9B07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969" name="Rectangle 410">
                <a:extLst>
                  <a:ext uri="{FF2B5EF4-FFF2-40B4-BE49-F238E27FC236}">
                    <a16:creationId xmlns:a16="http://schemas.microsoft.com/office/drawing/2014/main" id="{A6FE5D74-BFAA-4F7A-9152-B8D1DB6EB821}"/>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970" name="Oval 411">
                <a:extLst>
                  <a:ext uri="{FF2B5EF4-FFF2-40B4-BE49-F238E27FC236}">
                    <a16:creationId xmlns:a16="http://schemas.microsoft.com/office/drawing/2014/main" id="{744BDC58-6D66-4168-B30D-4B987FFF643E}"/>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971" name="Group 1143">
                <a:extLst>
                  <a:ext uri="{FF2B5EF4-FFF2-40B4-BE49-F238E27FC236}">
                    <a16:creationId xmlns:a16="http://schemas.microsoft.com/office/drawing/2014/main" id="{914D94AD-6944-4051-B8F1-26E63C5646FC}"/>
                  </a:ext>
                </a:extLst>
              </p:cNvPr>
              <p:cNvGrpSpPr>
                <a:grpSpLocks/>
              </p:cNvGrpSpPr>
              <p:nvPr/>
            </p:nvGrpSpPr>
            <p:grpSpPr bwMode="auto">
              <a:xfrm>
                <a:off x="2468" y="1332"/>
                <a:ext cx="310" cy="60"/>
                <a:chOff x="2468" y="1332"/>
                <a:chExt cx="310" cy="60"/>
              </a:xfrm>
            </p:grpSpPr>
            <p:sp>
              <p:nvSpPr>
                <p:cNvPr id="974" name="Freeform 1144">
                  <a:extLst>
                    <a:ext uri="{FF2B5EF4-FFF2-40B4-BE49-F238E27FC236}">
                      <a16:creationId xmlns:a16="http://schemas.microsoft.com/office/drawing/2014/main" id="{17D48731-0515-44C2-9F5B-932FB95C77F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5" name="Freeform 1145">
                  <a:extLst>
                    <a:ext uri="{FF2B5EF4-FFF2-40B4-BE49-F238E27FC236}">
                      <a16:creationId xmlns:a16="http://schemas.microsoft.com/office/drawing/2014/main" id="{8601B771-AC11-486C-94E7-A77C763E741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72" name="Line 1146">
                <a:extLst>
                  <a:ext uri="{FF2B5EF4-FFF2-40B4-BE49-F238E27FC236}">
                    <a16:creationId xmlns:a16="http://schemas.microsoft.com/office/drawing/2014/main" id="{37A35C07-3ABA-4AE2-84A4-E99D62C4330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 name="Line 1147">
                <a:extLst>
                  <a:ext uri="{FF2B5EF4-FFF2-40B4-BE49-F238E27FC236}">
                    <a16:creationId xmlns:a16="http://schemas.microsoft.com/office/drawing/2014/main" id="{FD6F8D73-B36E-40ED-8CBF-59AD42F50A5E}"/>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4" name="Group 3">
              <a:extLst>
                <a:ext uri="{FF2B5EF4-FFF2-40B4-BE49-F238E27FC236}">
                  <a16:creationId xmlns:a16="http://schemas.microsoft.com/office/drawing/2014/main" id="{CC914A85-641A-4862-9ECD-9E537AFD46FB}"/>
                </a:ext>
              </a:extLst>
            </p:cNvPr>
            <p:cNvGrpSpPr>
              <a:grpSpLocks/>
            </p:cNvGrpSpPr>
            <p:nvPr/>
          </p:nvGrpSpPr>
          <p:grpSpPr bwMode="auto">
            <a:xfrm>
              <a:off x="5964238" y="3135313"/>
              <a:ext cx="314325" cy="334962"/>
              <a:chOff x="5974579" y="3105349"/>
              <a:chExt cx="347997" cy="396620"/>
            </a:xfrm>
          </p:grpSpPr>
          <p:pic>
            <p:nvPicPr>
              <p:cNvPr id="966" name="Picture 555" descr="fridge2.png">
                <a:extLst>
                  <a:ext uri="{FF2B5EF4-FFF2-40B4-BE49-F238E27FC236}">
                    <a16:creationId xmlns:a16="http://schemas.microsoft.com/office/drawing/2014/main" id="{B6079980-7EED-4CAA-AEE8-B85E0C5FE540}"/>
                  </a:ext>
                </a:extLst>
              </p:cNvPr>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7" name="Picture 1115" descr="antenna_stylized">
                <a:extLst>
                  <a:ext uri="{FF2B5EF4-FFF2-40B4-BE49-F238E27FC236}">
                    <a16:creationId xmlns:a16="http://schemas.microsoft.com/office/drawing/2014/main" id="{9916D216-E43E-4F65-A589-FD9314F58ACA}"/>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05" name="Picture 603" descr="car_icon_small">
              <a:extLst>
                <a:ext uri="{FF2B5EF4-FFF2-40B4-BE49-F238E27FC236}">
                  <a16:creationId xmlns:a16="http://schemas.microsoft.com/office/drawing/2014/main" id="{91EA119C-7144-4427-9EA9-FB67DE4B639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 name="Picture 814" descr="light2.png">
              <a:extLst>
                <a:ext uri="{FF2B5EF4-FFF2-40B4-BE49-F238E27FC236}">
                  <a16:creationId xmlns:a16="http://schemas.microsoft.com/office/drawing/2014/main" id="{CDBD7DBB-9E95-4B59-8844-07FB102EE882}"/>
                </a:ext>
              </a:extLst>
            </p:cNvPr>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7" name="Picture 1017" descr="antenna_stylized">
              <a:extLst>
                <a:ext uri="{FF2B5EF4-FFF2-40B4-BE49-F238E27FC236}">
                  <a16:creationId xmlns:a16="http://schemas.microsoft.com/office/drawing/2014/main" id="{BCAB6CBB-32B9-48DC-9B1E-1FF2E6B1773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8" name="Picture 1017" descr="antenna_stylized">
              <a:extLst>
                <a:ext uri="{FF2B5EF4-FFF2-40B4-BE49-F238E27FC236}">
                  <a16:creationId xmlns:a16="http://schemas.microsoft.com/office/drawing/2014/main" id="{84F67F6B-1358-408D-BAFC-E47BAF411E5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09" name="Group 347">
              <a:extLst>
                <a:ext uri="{FF2B5EF4-FFF2-40B4-BE49-F238E27FC236}">
                  <a16:creationId xmlns:a16="http://schemas.microsoft.com/office/drawing/2014/main" id="{259A243F-3F48-400E-981A-F6EC5C6C43E9}"/>
                </a:ext>
              </a:extLst>
            </p:cNvPr>
            <p:cNvGrpSpPr>
              <a:grpSpLocks/>
            </p:cNvGrpSpPr>
            <p:nvPr/>
          </p:nvGrpSpPr>
          <p:grpSpPr bwMode="auto">
            <a:xfrm>
              <a:off x="6220922" y="4838544"/>
              <a:ext cx="660165" cy="269566"/>
              <a:chOff x="1871277" y="1576300"/>
              <a:chExt cx="1128371" cy="437861"/>
            </a:xfrm>
          </p:grpSpPr>
          <p:sp>
            <p:nvSpPr>
              <p:cNvPr id="957" name="Oval 828">
                <a:extLst>
                  <a:ext uri="{FF2B5EF4-FFF2-40B4-BE49-F238E27FC236}">
                    <a16:creationId xmlns:a16="http://schemas.microsoft.com/office/drawing/2014/main" id="{8E1A558B-DB09-4956-8750-C073B3F465D4}"/>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58" name="Rectangle 829">
                <a:extLst>
                  <a:ext uri="{FF2B5EF4-FFF2-40B4-BE49-F238E27FC236}">
                    <a16:creationId xmlns:a16="http://schemas.microsoft.com/office/drawing/2014/main" id="{8B73E9EB-7314-480B-998B-A0852D9226BE}"/>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9" name="Oval 830">
                <a:extLst>
                  <a:ext uri="{FF2B5EF4-FFF2-40B4-BE49-F238E27FC236}">
                    <a16:creationId xmlns:a16="http://schemas.microsoft.com/office/drawing/2014/main" id="{3DCB71CF-940A-4D89-A701-67B25759393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60" name="Freeform 831">
                <a:extLst>
                  <a:ext uri="{FF2B5EF4-FFF2-40B4-BE49-F238E27FC236}">
                    <a16:creationId xmlns:a16="http://schemas.microsoft.com/office/drawing/2014/main" id="{1FF046A7-ACB6-491D-AC56-FF1106AEAB6C}"/>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1" name="Freeform 832">
                <a:extLst>
                  <a:ext uri="{FF2B5EF4-FFF2-40B4-BE49-F238E27FC236}">
                    <a16:creationId xmlns:a16="http://schemas.microsoft.com/office/drawing/2014/main" id="{B64EBD8A-FD40-4FA0-AE54-9AA1701692A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62" name="Freeform 833">
                <a:extLst>
                  <a:ext uri="{FF2B5EF4-FFF2-40B4-BE49-F238E27FC236}">
                    <a16:creationId xmlns:a16="http://schemas.microsoft.com/office/drawing/2014/main" id="{4DC20675-549A-4AEE-AF1B-3A6971A1B74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63" name="Freeform 834">
                <a:extLst>
                  <a:ext uri="{FF2B5EF4-FFF2-40B4-BE49-F238E27FC236}">
                    <a16:creationId xmlns:a16="http://schemas.microsoft.com/office/drawing/2014/main" id="{3D47A145-50DE-4BB1-934E-9C059B883FA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64" name="Straight Connector 835">
                <a:extLst>
                  <a:ext uri="{FF2B5EF4-FFF2-40B4-BE49-F238E27FC236}">
                    <a16:creationId xmlns:a16="http://schemas.microsoft.com/office/drawing/2014/main" id="{BD654BB0-03A0-4558-864E-BCA6AFAB9635}"/>
                  </a:ext>
                </a:extLst>
              </p:cNvPr>
              <p:cNvCxnSpPr>
                <a:cxnSpLocks noChangeShapeType="1"/>
                <a:endCxn id="95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5" name="Straight Connector 836">
                <a:extLst>
                  <a:ext uri="{FF2B5EF4-FFF2-40B4-BE49-F238E27FC236}">
                    <a16:creationId xmlns:a16="http://schemas.microsoft.com/office/drawing/2014/main" id="{C8F3FC65-2B3C-4EF4-8747-8A20E16225D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0" name="Group 347">
              <a:extLst>
                <a:ext uri="{FF2B5EF4-FFF2-40B4-BE49-F238E27FC236}">
                  <a16:creationId xmlns:a16="http://schemas.microsoft.com/office/drawing/2014/main" id="{03E33B0B-3581-49C1-B3C4-E2F9FE227500}"/>
                </a:ext>
              </a:extLst>
            </p:cNvPr>
            <p:cNvGrpSpPr>
              <a:grpSpLocks/>
            </p:cNvGrpSpPr>
            <p:nvPr/>
          </p:nvGrpSpPr>
          <p:grpSpPr bwMode="auto">
            <a:xfrm>
              <a:off x="6933466" y="4503243"/>
              <a:ext cx="660165" cy="269566"/>
              <a:chOff x="1871277" y="1576300"/>
              <a:chExt cx="1128371" cy="437861"/>
            </a:xfrm>
          </p:grpSpPr>
          <p:sp>
            <p:nvSpPr>
              <p:cNvPr id="948" name="Oval 819">
                <a:extLst>
                  <a:ext uri="{FF2B5EF4-FFF2-40B4-BE49-F238E27FC236}">
                    <a16:creationId xmlns:a16="http://schemas.microsoft.com/office/drawing/2014/main" id="{22661BE9-7F45-4D37-BD64-AE8EA0B3B62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49" name="Rectangle 820">
                <a:extLst>
                  <a:ext uri="{FF2B5EF4-FFF2-40B4-BE49-F238E27FC236}">
                    <a16:creationId xmlns:a16="http://schemas.microsoft.com/office/drawing/2014/main" id="{EFB76DE3-5B45-40F0-9D40-57EC4737036C}"/>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0" name="Oval 821">
                <a:extLst>
                  <a:ext uri="{FF2B5EF4-FFF2-40B4-BE49-F238E27FC236}">
                    <a16:creationId xmlns:a16="http://schemas.microsoft.com/office/drawing/2014/main" id="{9C54E765-DC4D-40CA-A71F-2A510D6EA84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51" name="Freeform 822">
                <a:extLst>
                  <a:ext uri="{FF2B5EF4-FFF2-40B4-BE49-F238E27FC236}">
                    <a16:creationId xmlns:a16="http://schemas.microsoft.com/office/drawing/2014/main" id="{9858E5E5-E666-4025-B07F-5EDBDEFEB47E}"/>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2" name="Freeform 823">
                <a:extLst>
                  <a:ext uri="{FF2B5EF4-FFF2-40B4-BE49-F238E27FC236}">
                    <a16:creationId xmlns:a16="http://schemas.microsoft.com/office/drawing/2014/main" id="{6DADCA7D-3B8B-4DA5-B787-0F88DAD79C2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3" name="Freeform 824">
                <a:extLst>
                  <a:ext uri="{FF2B5EF4-FFF2-40B4-BE49-F238E27FC236}">
                    <a16:creationId xmlns:a16="http://schemas.microsoft.com/office/drawing/2014/main" id="{C99D7B10-9679-47CC-921B-72E6425E5CDE}"/>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4" name="Freeform 825">
                <a:extLst>
                  <a:ext uri="{FF2B5EF4-FFF2-40B4-BE49-F238E27FC236}">
                    <a16:creationId xmlns:a16="http://schemas.microsoft.com/office/drawing/2014/main" id="{AB1B0A17-141B-42F9-905E-85A91C9CC2F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55" name="Straight Connector 826">
                <a:extLst>
                  <a:ext uri="{FF2B5EF4-FFF2-40B4-BE49-F238E27FC236}">
                    <a16:creationId xmlns:a16="http://schemas.microsoft.com/office/drawing/2014/main" id="{4C905009-E054-42C7-9674-9333977DC31E}"/>
                  </a:ext>
                </a:extLst>
              </p:cNvPr>
              <p:cNvCxnSpPr>
                <a:cxnSpLocks noChangeShapeType="1"/>
                <a:endCxn id="95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6" name="Straight Connector 827">
                <a:extLst>
                  <a:ext uri="{FF2B5EF4-FFF2-40B4-BE49-F238E27FC236}">
                    <a16:creationId xmlns:a16="http://schemas.microsoft.com/office/drawing/2014/main" id="{D1E77530-3483-49FD-823E-9C9C9F8BD2B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1" name="Group 347">
              <a:extLst>
                <a:ext uri="{FF2B5EF4-FFF2-40B4-BE49-F238E27FC236}">
                  <a16:creationId xmlns:a16="http://schemas.microsoft.com/office/drawing/2014/main" id="{9B1F0AA6-AEFD-4A9E-AD72-D66C5326AA7C}"/>
                </a:ext>
              </a:extLst>
            </p:cNvPr>
            <p:cNvGrpSpPr>
              <a:grpSpLocks/>
            </p:cNvGrpSpPr>
            <p:nvPr/>
          </p:nvGrpSpPr>
          <p:grpSpPr bwMode="auto">
            <a:xfrm>
              <a:off x="7563920" y="4800505"/>
              <a:ext cx="660165" cy="269566"/>
              <a:chOff x="1871277" y="1576300"/>
              <a:chExt cx="1128371" cy="437861"/>
            </a:xfrm>
          </p:grpSpPr>
          <p:sp>
            <p:nvSpPr>
              <p:cNvPr id="939" name="Oval 810">
                <a:extLst>
                  <a:ext uri="{FF2B5EF4-FFF2-40B4-BE49-F238E27FC236}">
                    <a16:creationId xmlns:a16="http://schemas.microsoft.com/office/drawing/2014/main" id="{DB315DB1-1939-426D-B88E-37C7F5874CA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40" name="Rectangle 811">
                <a:extLst>
                  <a:ext uri="{FF2B5EF4-FFF2-40B4-BE49-F238E27FC236}">
                    <a16:creationId xmlns:a16="http://schemas.microsoft.com/office/drawing/2014/main" id="{C11D0ED3-B0B8-4893-B035-FB430CDD6E3A}"/>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1" name="Oval 812">
                <a:extLst>
                  <a:ext uri="{FF2B5EF4-FFF2-40B4-BE49-F238E27FC236}">
                    <a16:creationId xmlns:a16="http://schemas.microsoft.com/office/drawing/2014/main" id="{29482D99-B55F-4BE3-B065-2C5E3948710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42" name="Freeform 813">
                <a:extLst>
                  <a:ext uri="{FF2B5EF4-FFF2-40B4-BE49-F238E27FC236}">
                    <a16:creationId xmlns:a16="http://schemas.microsoft.com/office/drawing/2014/main" id="{888D9043-66BB-40D5-9A54-54100E0BFD91}"/>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43" name="Freeform 814">
                <a:extLst>
                  <a:ext uri="{FF2B5EF4-FFF2-40B4-BE49-F238E27FC236}">
                    <a16:creationId xmlns:a16="http://schemas.microsoft.com/office/drawing/2014/main" id="{527D85B8-846C-46FB-8CCE-57BD97C0BCE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4" name="Freeform 815">
                <a:extLst>
                  <a:ext uri="{FF2B5EF4-FFF2-40B4-BE49-F238E27FC236}">
                    <a16:creationId xmlns:a16="http://schemas.microsoft.com/office/drawing/2014/main" id="{B67C633C-EDB3-47BC-9180-475D87BCB72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5" name="Freeform 816">
                <a:extLst>
                  <a:ext uri="{FF2B5EF4-FFF2-40B4-BE49-F238E27FC236}">
                    <a16:creationId xmlns:a16="http://schemas.microsoft.com/office/drawing/2014/main" id="{00E58424-9BCC-4B57-9FD9-62AE396F45D8}"/>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46" name="Straight Connector 817">
                <a:extLst>
                  <a:ext uri="{FF2B5EF4-FFF2-40B4-BE49-F238E27FC236}">
                    <a16:creationId xmlns:a16="http://schemas.microsoft.com/office/drawing/2014/main" id="{237EB098-416B-4292-BEA3-94ACCEB884C6}"/>
                  </a:ext>
                </a:extLst>
              </p:cNvPr>
              <p:cNvCxnSpPr>
                <a:cxnSpLocks noChangeShapeType="1"/>
                <a:endCxn id="94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7" name="Straight Connector 818">
                <a:extLst>
                  <a:ext uri="{FF2B5EF4-FFF2-40B4-BE49-F238E27FC236}">
                    <a16:creationId xmlns:a16="http://schemas.microsoft.com/office/drawing/2014/main" id="{2E06A17B-7850-4DE4-A8D3-8E0C195F1F5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2" name="Group 347">
              <a:extLst>
                <a:ext uri="{FF2B5EF4-FFF2-40B4-BE49-F238E27FC236}">
                  <a16:creationId xmlns:a16="http://schemas.microsoft.com/office/drawing/2014/main" id="{24A12C6A-6153-41C9-9035-9062781A12D8}"/>
                </a:ext>
              </a:extLst>
            </p:cNvPr>
            <p:cNvGrpSpPr>
              <a:grpSpLocks/>
            </p:cNvGrpSpPr>
            <p:nvPr/>
          </p:nvGrpSpPr>
          <p:grpSpPr bwMode="auto">
            <a:xfrm>
              <a:off x="6050373" y="3620176"/>
              <a:ext cx="425094" cy="228319"/>
              <a:chOff x="1871277" y="1576300"/>
              <a:chExt cx="1128371" cy="437861"/>
            </a:xfrm>
          </p:grpSpPr>
          <p:sp>
            <p:nvSpPr>
              <p:cNvPr id="930" name="Oval 801">
                <a:extLst>
                  <a:ext uri="{FF2B5EF4-FFF2-40B4-BE49-F238E27FC236}">
                    <a16:creationId xmlns:a16="http://schemas.microsoft.com/office/drawing/2014/main" id="{8B64BE8C-C501-4D71-BC65-E35B5AD89A1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31" name="Rectangle 802">
                <a:extLst>
                  <a:ext uri="{FF2B5EF4-FFF2-40B4-BE49-F238E27FC236}">
                    <a16:creationId xmlns:a16="http://schemas.microsoft.com/office/drawing/2014/main" id="{D96A66B9-244B-43BE-B654-D535C613A10C}"/>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2" name="Oval 803">
                <a:extLst>
                  <a:ext uri="{FF2B5EF4-FFF2-40B4-BE49-F238E27FC236}">
                    <a16:creationId xmlns:a16="http://schemas.microsoft.com/office/drawing/2014/main" id="{795AEABA-1350-4BA2-9F7C-DE3905C1506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33" name="Freeform 804">
                <a:extLst>
                  <a:ext uri="{FF2B5EF4-FFF2-40B4-BE49-F238E27FC236}">
                    <a16:creationId xmlns:a16="http://schemas.microsoft.com/office/drawing/2014/main" id="{DB7644FF-3A32-4552-8D9A-9461A77A1048}"/>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4" name="Freeform 805">
                <a:extLst>
                  <a:ext uri="{FF2B5EF4-FFF2-40B4-BE49-F238E27FC236}">
                    <a16:creationId xmlns:a16="http://schemas.microsoft.com/office/drawing/2014/main" id="{3E3DBD50-3F4B-423A-8E7C-B26BBA72AB6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35" name="Freeform 806">
                <a:extLst>
                  <a:ext uri="{FF2B5EF4-FFF2-40B4-BE49-F238E27FC236}">
                    <a16:creationId xmlns:a16="http://schemas.microsoft.com/office/drawing/2014/main" id="{DC7A851D-F742-4C9F-B350-4D01D3CAA72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36" name="Freeform 807">
                <a:extLst>
                  <a:ext uri="{FF2B5EF4-FFF2-40B4-BE49-F238E27FC236}">
                    <a16:creationId xmlns:a16="http://schemas.microsoft.com/office/drawing/2014/main" id="{5827216E-734F-4B51-A240-ABEC7416D1E4}"/>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37" name="Straight Connector 808">
                <a:extLst>
                  <a:ext uri="{FF2B5EF4-FFF2-40B4-BE49-F238E27FC236}">
                    <a16:creationId xmlns:a16="http://schemas.microsoft.com/office/drawing/2014/main" id="{DA08BC15-F86B-47E2-BE05-39A8F1A9B7BA}"/>
                  </a:ext>
                </a:extLst>
              </p:cNvPr>
              <p:cNvCxnSpPr>
                <a:cxnSpLocks noChangeShapeType="1"/>
                <a:endCxn id="93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8" name="Straight Connector 809">
                <a:extLst>
                  <a:ext uri="{FF2B5EF4-FFF2-40B4-BE49-F238E27FC236}">
                    <a16:creationId xmlns:a16="http://schemas.microsoft.com/office/drawing/2014/main" id="{7AA111E5-6198-49A2-BE32-67AE70957EB2}"/>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3" name="Group 347">
              <a:extLst>
                <a:ext uri="{FF2B5EF4-FFF2-40B4-BE49-F238E27FC236}">
                  <a16:creationId xmlns:a16="http://schemas.microsoft.com/office/drawing/2014/main" id="{E655728D-AEE6-4BAB-A246-7E8D6A615181}"/>
                </a:ext>
              </a:extLst>
            </p:cNvPr>
            <p:cNvGrpSpPr>
              <a:grpSpLocks/>
            </p:cNvGrpSpPr>
            <p:nvPr/>
          </p:nvGrpSpPr>
          <p:grpSpPr bwMode="auto">
            <a:xfrm>
              <a:off x="6347637" y="2481965"/>
              <a:ext cx="403071" cy="202807"/>
              <a:chOff x="1871277" y="1576300"/>
              <a:chExt cx="1128371" cy="437861"/>
            </a:xfrm>
          </p:grpSpPr>
          <p:sp>
            <p:nvSpPr>
              <p:cNvPr id="921" name="Oval 792">
                <a:extLst>
                  <a:ext uri="{FF2B5EF4-FFF2-40B4-BE49-F238E27FC236}">
                    <a16:creationId xmlns:a16="http://schemas.microsoft.com/office/drawing/2014/main" id="{8B580BBB-10D2-4178-B76D-E29297D6729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2" name="Rectangle 793">
                <a:extLst>
                  <a:ext uri="{FF2B5EF4-FFF2-40B4-BE49-F238E27FC236}">
                    <a16:creationId xmlns:a16="http://schemas.microsoft.com/office/drawing/2014/main" id="{2A6C982B-F21D-4F43-8319-9EADEE367208}"/>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3" name="Oval 794">
                <a:extLst>
                  <a:ext uri="{FF2B5EF4-FFF2-40B4-BE49-F238E27FC236}">
                    <a16:creationId xmlns:a16="http://schemas.microsoft.com/office/drawing/2014/main" id="{C3ECB6BC-472A-4D50-AE93-CB32F2567A0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4" name="Freeform 795">
                <a:extLst>
                  <a:ext uri="{FF2B5EF4-FFF2-40B4-BE49-F238E27FC236}">
                    <a16:creationId xmlns:a16="http://schemas.microsoft.com/office/drawing/2014/main" id="{2B04A133-5B1D-42CE-9470-0BDF2DD278B8}"/>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5" name="Freeform 796">
                <a:extLst>
                  <a:ext uri="{FF2B5EF4-FFF2-40B4-BE49-F238E27FC236}">
                    <a16:creationId xmlns:a16="http://schemas.microsoft.com/office/drawing/2014/main" id="{4AF56267-2A85-4550-BEED-B83C7F1282A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26" name="Freeform 797">
                <a:extLst>
                  <a:ext uri="{FF2B5EF4-FFF2-40B4-BE49-F238E27FC236}">
                    <a16:creationId xmlns:a16="http://schemas.microsoft.com/office/drawing/2014/main" id="{39F447A7-3F25-485E-87D2-47FC67221E2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27" name="Freeform 798">
                <a:extLst>
                  <a:ext uri="{FF2B5EF4-FFF2-40B4-BE49-F238E27FC236}">
                    <a16:creationId xmlns:a16="http://schemas.microsoft.com/office/drawing/2014/main" id="{AABB1F2D-8097-4CEF-8605-72A89B4554F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28" name="Straight Connector 799">
                <a:extLst>
                  <a:ext uri="{FF2B5EF4-FFF2-40B4-BE49-F238E27FC236}">
                    <a16:creationId xmlns:a16="http://schemas.microsoft.com/office/drawing/2014/main" id="{37CEE7CD-4DB0-48D3-AA6D-1734567A8AD9}"/>
                  </a:ext>
                </a:extLst>
              </p:cNvPr>
              <p:cNvCxnSpPr>
                <a:cxnSpLocks noChangeShapeType="1"/>
                <a:endCxn id="92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9" name="Straight Connector 800">
                <a:extLst>
                  <a:ext uri="{FF2B5EF4-FFF2-40B4-BE49-F238E27FC236}">
                    <a16:creationId xmlns:a16="http://schemas.microsoft.com/office/drawing/2014/main" id="{06DC2D56-EB88-4043-BD8B-D7B711F27B1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4" name="Group 589">
              <a:extLst>
                <a:ext uri="{FF2B5EF4-FFF2-40B4-BE49-F238E27FC236}">
                  <a16:creationId xmlns:a16="http://schemas.microsoft.com/office/drawing/2014/main" id="{095E948D-E412-4964-B01C-A2BCDF5C7CB8}"/>
                </a:ext>
              </a:extLst>
            </p:cNvPr>
            <p:cNvGrpSpPr>
              <a:grpSpLocks/>
            </p:cNvGrpSpPr>
            <p:nvPr/>
          </p:nvGrpSpPr>
          <p:grpSpPr bwMode="auto">
            <a:xfrm>
              <a:off x="7678804" y="2388750"/>
              <a:ext cx="418211" cy="189727"/>
              <a:chOff x="7913987" y="1515773"/>
              <a:chExt cx="625138" cy="276534"/>
            </a:xfrm>
          </p:grpSpPr>
          <p:sp>
            <p:nvSpPr>
              <p:cNvPr id="912" name="Oval 783">
                <a:extLst>
                  <a:ext uri="{FF2B5EF4-FFF2-40B4-BE49-F238E27FC236}">
                    <a16:creationId xmlns:a16="http://schemas.microsoft.com/office/drawing/2014/main" id="{D3E950AB-5270-4545-81AD-077800004715}"/>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13" name="Rectangle 784">
                <a:extLst>
                  <a:ext uri="{FF2B5EF4-FFF2-40B4-BE49-F238E27FC236}">
                    <a16:creationId xmlns:a16="http://schemas.microsoft.com/office/drawing/2014/main" id="{CF5EBDD8-A0B9-4E23-8904-951E12683CCD}"/>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4" name="Oval 785">
                <a:extLst>
                  <a:ext uri="{FF2B5EF4-FFF2-40B4-BE49-F238E27FC236}">
                    <a16:creationId xmlns:a16="http://schemas.microsoft.com/office/drawing/2014/main" id="{E4574002-598B-4DC6-9715-E7E2CD217015}"/>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15" name="Freeform 786">
                <a:extLst>
                  <a:ext uri="{FF2B5EF4-FFF2-40B4-BE49-F238E27FC236}">
                    <a16:creationId xmlns:a16="http://schemas.microsoft.com/office/drawing/2014/main" id="{A471BCB0-2A16-4647-8482-A0B6ADDB3C42}"/>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6" name="Freeform 787">
                <a:extLst>
                  <a:ext uri="{FF2B5EF4-FFF2-40B4-BE49-F238E27FC236}">
                    <a16:creationId xmlns:a16="http://schemas.microsoft.com/office/drawing/2014/main" id="{2B16EE75-E3AE-43CA-8B4B-E3866FDE3ADB}"/>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17" name="Freeform 788">
                <a:extLst>
                  <a:ext uri="{FF2B5EF4-FFF2-40B4-BE49-F238E27FC236}">
                    <a16:creationId xmlns:a16="http://schemas.microsoft.com/office/drawing/2014/main" id="{56D4A2D4-F476-4FE2-8526-7D906466C485}"/>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18" name="Freeform 789">
                <a:extLst>
                  <a:ext uri="{FF2B5EF4-FFF2-40B4-BE49-F238E27FC236}">
                    <a16:creationId xmlns:a16="http://schemas.microsoft.com/office/drawing/2014/main" id="{79FBE03E-A874-49F6-8954-8C04EF306559}"/>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19" name="Straight Connector 790">
                <a:extLst>
                  <a:ext uri="{FF2B5EF4-FFF2-40B4-BE49-F238E27FC236}">
                    <a16:creationId xmlns:a16="http://schemas.microsoft.com/office/drawing/2014/main" id="{085EC531-D656-4BDF-9EC2-E92A7840383F}"/>
                  </a:ext>
                </a:extLst>
              </p:cNvPr>
              <p:cNvCxnSpPr>
                <a:cxnSpLocks noChangeShapeType="1"/>
                <a:endCxn id="91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0" name="Straight Connector 791">
                <a:extLst>
                  <a:ext uri="{FF2B5EF4-FFF2-40B4-BE49-F238E27FC236}">
                    <a16:creationId xmlns:a16="http://schemas.microsoft.com/office/drawing/2014/main" id="{1B5A9721-D2C2-4DBF-9A1C-98F44CFCD55F}"/>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5" name="Group 590">
              <a:extLst>
                <a:ext uri="{FF2B5EF4-FFF2-40B4-BE49-F238E27FC236}">
                  <a16:creationId xmlns:a16="http://schemas.microsoft.com/office/drawing/2014/main" id="{45B0186A-DDAB-4D40-98A8-3C1417FF51BC}"/>
                </a:ext>
              </a:extLst>
            </p:cNvPr>
            <p:cNvGrpSpPr>
              <a:grpSpLocks/>
            </p:cNvGrpSpPr>
            <p:nvPr/>
          </p:nvGrpSpPr>
          <p:grpSpPr bwMode="auto">
            <a:xfrm>
              <a:off x="7187343" y="2485248"/>
              <a:ext cx="418211" cy="189727"/>
              <a:chOff x="7913987" y="1515773"/>
              <a:chExt cx="625138" cy="276534"/>
            </a:xfrm>
          </p:grpSpPr>
          <p:sp>
            <p:nvSpPr>
              <p:cNvPr id="903" name="Oval 774">
                <a:extLst>
                  <a:ext uri="{FF2B5EF4-FFF2-40B4-BE49-F238E27FC236}">
                    <a16:creationId xmlns:a16="http://schemas.microsoft.com/office/drawing/2014/main" id="{302C3DD3-0021-421C-A240-6E758615D335}"/>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4" name="Rectangle 775">
                <a:extLst>
                  <a:ext uri="{FF2B5EF4-FFF2-40B4-BE49-F238E27FC236}">
                    <a16:creationId xmlns:a16="http://schemas.microsoft.com/office/drawing/2014/main" id="{35302B0E-ADD8-42E0-89EE-4D1654C22C65}"/>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5" name="Oval 776">
                <a:extLst>
                  <a:ext uri="{FF2B5EF4-FFF2-40B4-BE49-F238E27FC236}">
                    <a16:creationId xmlns:a16="http://schemas.microsoft.com/office/drawing/2014/main" id="{AEBB1AA6-D1EC-4CFB-B97B-E4D26031F063}"/>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6" name="Freeform 777">
                <a:extLst>
                  <a:ext uri="{FF2B5EF4-FFF2-40B4-BE49-F238E27FC236}">
                    <a16:creationId xmlns:a16="http://schemas.microsoft.com/office/drawing/2014/main" id="{EF9A8B71-A8CF-4F92-9AF4-C31E1BEE9610}"/>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7" name="Freeform 778">
                <a:extLst>
                  <a:ext uri="{FF2B5EF4-FFF2-40B4-BE49-F238E27FC236}">
                    <a16:creationId xmlns:a16="http://schemas.microsoft.com/office/drawing/2014/main" id="{56BA36E1-0DEC-4AE1-9B12-30CBD1888830}"/>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08" name="Freeform 779">
                <a:extLst>
                  <a:ext uri="{FF2B5EF4-FFF2-40B4-BE49-F238E27FC236}">
                    <a16:creationId xmlns:a16="http://schemas.microsoft.com/office/drawing/2014/main" id="{BCDABA04-1D29-4615-95EA-0762CFA75F82}"/>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09" name="Freeform 780">
                <a:extLst>
                  <a:ext uri="{FF2B5EF4-FFF2-40B4-BE49-F238E27FC236}">
                    <a16:creationId xmlns:a16="http://schemas.microsoft.com/office/drawing/2014/main" id="{19771E52-4257-44E9-825B-9EE3477F4122}"/>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10" name="Straight Connector 781">
                <a:extLst>
                  <a:ext uri="{FF2B5EF4-FFF2-40B4-BE49-F238E27FC236}">
                    <a16:creationId xmlns:a16="http://schemas.microsoft.com/office/drawing/2014/main" id="{051719B6-EB7E-42AD-BF25-0C8157996765}"/>
                  </a:ext>
                </a:extLst>
              </p:cNvPr>
              <p:cNvCxnSpPr>
                <a:cxnSpLocks noChangeShapeType="1"/>
                <a:endCxn id="90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1" name="Straight Connector 782">
                <a:extLst>
                  <a:ext uri="{FF2B5EF4-FFF2-40B4-BE49-F238E27FC236}">
                    <a16:creationId xmlns:a16="http://schemas.microsoft.com/office/drawing/2014/main" id="{D0E4112E-21C1-49EF-8CCC-B6998FFA960A}"/>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6" name="Group 591">
              <a:extLst>
                <a:ext uri="{FF2B5EF4-FFF2-40B4-BE49-F238E27FC236}">
                  <a16:creationId xmlns:a16="http://schemas.microsoft.com/office/drawing/2014/main" id="{8E05B4C9-CE5B-4EE2-84CF-57934FCE219D}"/>
                </a:ext>
              </a:extLst>
            </p:cNvPr>
            <p:cNvGrpSpPr>
              <a:grpSpLocks/>
            </p:cNvGrpSpPr>
            <p:nvPr/>
          </p:nvGrpSpPr>
          <p:grpSpPr bwMode="auto">
            <a:xfrm>
              <a:off x="7195275" y="2751878"/>
              <a:ext cx="418211" cy="189727"/>
              <a:chOff x="7913987" y="1515773"/>
              <a:chExt cx="625138" cy="276534"/>
            </a:xfrm>
          </p:grpSpPr>
          <p:sp>
            <p:nvSpPr>
              <p:cNvPr id="894" name="Oval 765">
                <a:extLst>
                  <a:ext uri="{FF2B5EF4-FFF2-40B4-BE49-F238E27FC236}">
                    <a16:creationId xmlns:a16="http://schemas.microsoft.com/office/drawing/2014/main" id="{EB4FCCE1-FA89-4CB0-A933-2037D2CA960A}"/>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95" name="Rectangle 766">
                <a:extLst>
                  <a:ext uri="{FF2B5EF4-FFF2-40B4-BE49-F238E27FC236}">
                    <a16:creationId xmlns:a16="http://schemas.microsoft.com/office/drawing/2014/main" id="{989C547E-D5FB-488E-B11E-F5ADE88ADFF1}"/>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6" name="Oval 767">
                <a:extLst>
                  <a:ext uri="{FF2B5EF4-FFF2-40B4-BE49-F238E27FC236}">
                    <a16:creationId xmlns:a16="http://schemas.microsoft.com/office/drawing/2014/main" id="{3F004784-FBB4-4575-9EDD-016B70CC41DD}"/>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97" name="Freeform 768">
                <a:extLst>
                  <a:ext uri="{FF2B5EF4-FFF2-40B4-BE49-F238E27FC236}">
                    <a16:creationId xmlns:a16="http://schemas.microsoft.com/office/drawing/2014/main" id="{C5DEB22B-BF1D-4B6E-9391-2E739D7F30E1}"/>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8" name="Freeform 769">
                <a:extLst>
                  <a:ext uri="{FF2B5EF4-FFF2-40B4-BE49-F238E27FC236}">
                    <a16:creationId xmlns:a16="http://schemas.microsoft.com/office/drawing/2014/main" id="{434155AD-A68A-4100-8959-6EAB610F08D7}"/>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99" name="Freeform 770">
                <a:extLst>
                  <a:ext uri="{FF2B5EF4-FFF2-40B4-BE49-F238E27FC236}">
                    <a16:creationId xmlns:a16="http://schemas.microsoft.com/office/drawing/2014/main" id="{5F23DC16-4087-4AF8-87F4-C6849DEA3377}"/>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00" name="Freeform 771">
                <a:extLst>
                  <a:ext uri="{FF2B5EF4-FFF2-40B4-BE49-F238E27FC236}">
                    <a16:creationId xmlns:a16="http://schemas.microsoft.com/office/drawing/2014/main" id="{D4FADFD8-5BEF-4CE1-AED6-C1BC6D3D4131}"/>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01" name="Straight Connector 772">
                <a:extLst>
                  <a:ext uri="{FF2B5EF4-FFF2-40B4-BE49-F238E27FC236}">
                    <a16:creationId xmlns:a16="http://schemas.microsoft.com/office/drawing/2014/main" id="{90562C21-8F6E-4A88-B8BD-E3D3373BF1C1}"/>
                  </a:ext>
                </a:extLst>
              </p:cNvPr>
              <p:cNvCxnSpPr>
                <a:cxnSpLocks noChangeShapeType="1"/>
                <a:endCxn id="89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02" name="Straight Connector 773">
                <a:extLst>
                  <a:ext uri="{FF2B5EF4-FFF2-40B4-BE49-F238E27FC236}">
                    <a16:creationId xmlns:a16="http://schemas.microsoft.com/office/drawing/2014/main" id="{D148CF42-CA91-45A5-A819-793E1BAA1EF3}"/>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7" name="Group 592">
              <a:extLst>
                <a:ext uri="{FF2B5EF4-FFF2-40B4-BE49-F238E27FC236}">
                  <a16:creationId xmlns:a16="http://schemas.microsoft.com/office/drawing/2014/main" id="{5D9E0B03-C331-485F-84CF-FC57540068F8}"/>
                </a:ext>
              </a:extLst>
            </p:cNvPr>
            <p:cNvGrpSpPr>
              <a:grpSpLocks/>
            </p:cNvGrpSpPr>
            <p:nvPr/>
          </p:nvGrpSpPr>
          <p:grpSpPr bwMode="auto">
            <a:xfrm>
              <a:off x="7088975" y="3633334"/>
              <a:ext cx="418211" cy="189727"/>
              <a:chOff x="7913987" y="1515773"/>
              <a:chExt cx="625138" cy="276534"/>
            </a:xfrm>
          </p:grpSpPr>
          <p:sp>
            <p:nvSpPr>
              <p:cNvPr id="885" name="Oval 756">
                <a:extLst>
                  <a:ext uri="{FF2B5EF4-FFF2-40B4-BE49-F238E27FC236}">
                    <a16:creationId xmlns:a16="http://schemas.microsoft.com/office/drawing/2014/main" id="{EB4DEBE0-F2CE-40CF-BF73-B8338346C3F0}"/>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86" name="Rectangle 757">
                <a:extLst>
                  <a:ext uri="{FF2B5EF4-FFF2-40B4-BE49-F238E27FC236}">
                    <a16:creationId xmlns:a16="http://schemas.microsoft.com/office/drawing/2014/main" id="{F52A347C-BF4F-4C8E-88AC-65FBEC1A15F7}"/>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87" name="Oval 758">
                <a:extLst>
                  <a:ext uri="{FF2B5EF4-FFF2-40B4-BE49-F238E27FC236}">
                    <a16:creationId xmlns:a16="http://schemas.microsoft.com/office/drawing/2014/main" id="{343A3FCB-8A14-408F-805C-EDD82AD8DA09}"/>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88" name="Freeform 759">
                <a:extLst>
                  <a:ext uri="{FF2B5EF4-FFF2-40B4-BE49-F238E27FC236}">
                    <a16:creationId xmlns:a16="http://schemas.microsoft.com/office/drawing/2014/main" id="{C5736FBC-9BFC-43D9-8041-D618F8F5C96C}"/>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89" name="Freeform 760">
                <a:extLst>
                  <a:ext uri="{FF2B5EF4-FFF2-40B4-BE49-F238E27FC236}">
                    <a16:creationId xmlns:a16="http://schemas.microsoft.com/office/drawing/2014/main" id="{BB6F145F-4838-4A82-BF33-9F02EF45939A}"/>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90" name="Freeform 761">
                <a:extLst>
                  <a:ext uri="{FF2B5EF4-FFF2-40B4-BE49-F238E27FC236}">
                    <a16:creationId xmlns:a16="http://schemas.microsoft.com/office/drawing/2014/main" id="{C437F312-9BF6-4716-A79A-8649DF154C62}"/>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91" name="Freeform 762">
                <a:extLst>
                  <a:ext uri="{FF2B5EF4-FFF2-40B4-BE49-F238E27FC236}">
                    <a16:creationId xmlns:a16="http://schemas.microsoft.com/office/drawing/2014/main" id="{5DC9E732-3363-478F-8001-99E3D8644F4F}"/>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92" name="Straight Connector 763">
                <a:extLst>
                  <a:ext uri="{FF2B5EF4-FFF2-40B4-BE49-F238E27FC236}">
                    <a16:creationId xmlns:a16="http://schemas.microsoft.com/office/drawing/2014/main" id="{71BC7B3A-C0CB-4BA0-A03D-F88E40AFF766}"/>
                  </a:ext>
                </a:extLst>
              </p:cNvPr>
              <p:cNvCxnSpPr>
                <a:cxnSpLocks noChangeShapeType="1"/>
                <a:endCxn id="88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93" name="Straight Connector 764">
                <a:extLst>
                  <a:ext uri="{FF2B5EF4-FFF2-40B4-BE49-F238E27FC236}">
                    <a16:creationId xmlns:a16="http://schemas.microsoft.com/office/drawing/2014/main" id="{B1BFE89E-4BFA-428F-8CED-7B64E147E962}"/>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8" name="Group 593">
              <a:extLst>
                <a:ext uri="{FF2B5EF4-FFF2-40B4-BE49-F238E27FC236}">
                  <a16:creationId xmlns:a16="http://schemas.microsoft.com/office/drawing/2014/main" id="{C8EC21F3-E550-437D-9E03-401BEA2DE27D}"/>
                </a:ext>
              </a:extLst>
            </p:cNvPr>
            <p:cNvGrpSpPr>
              <a:grpSpLocks/>
            </p:cNvGrpSpPr>
            <p:nvPr/>
          </p:nvGrpSpPr>
          <p:grpSpPr bwMode="auto">
            <a:xfrm>
              <a:off x="7748699" y="3641266"/>
              <a:ext cx="418211" cy="189727"/>
              <a:chOff x="7913987" y="1515773"/>
              <a:chExt cx="625138" cy="276534"/>
            </a:xfrm>
          </p:grpSpPr>
          <p:sp>
            <p:nvSpPr>
              <p:cNvPr id="876" name="Oval 747">
                <a:extLst>
                  <a:ext uri="{FF2B5EF4-FFF2-40B4-BE49-F238E27FC236}">
                    <a16:creationId xmlns:a16="http://schemas.microsoft.com/office/drawing/2014/main" id="{A6269D78-285F-4189-83B6-FD6C92E2255C}"/>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77" name="Rectangle 748">
                <a:extLst>
                  <a:ext uri="{FF2B5EF4-FFF2-40B4-BE49-F238E27FC236}">
                    <a16:creationId xmlns:a16="http://schemas.microsoft.com/office/drawing/2014/main" id="{5BD7C4B8-6F30-4C05-ADBA-7E3E34210912}"/>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78" name="Oval 749">
                <a:extLst>
                  <a:ext uri="{FF2B5EF4-FFF2-40B4-BE49-F238E27FC236}">
                    <a16:creationId xmlns:a16="http://schemas.microsoft.com/office/drawing/2014/main" id="{263DA820-8B1E-46E2-B1BB-F75ADB646B54}"/>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79" name="Freeform 750">
                <a:extLst>
                  <a:ext uri="{FF2B5EF4-FFF2-40B4-BE49-F238E27FC236}">
                    <a16:creationId xmlns:a16="http://schemas.microsoft.com/office/drawing/2014/main" id="{F5D5C8E1-94E0-4EFD-9BF0-2314596259FD}"/>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80" name="Freeform 751">
                <a:extLst>
                  <a:ext uri="{FF2B5EF4-FFF2-40B4-BE49-F238E27FC236}">
                    <a16:creationId xmlns:a16="http://schemas.microsoft.com/office/drawing/2014/main" id="{A2C2966A-3DF2-4747-B05A-8FD1B3DF6B18}"/>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81" name="Freeform 752">
                <a:extLst>
                  <a:ext uri="{FF2B5EF4-FFF2-40B4-BE49-F238E27FC236}">
                    <a16:creationId xmlns:a16="http://schemas.microsoft.com/office/drawing/2014/main" id="{A2835DFE-8394-4647-9599-508D553FE884}"/>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82" name="Freeform 753">
                <a:extLst>
                  <a:ext uri="{FF2B5EF4-FFF2-40B4-BE49-F238E27FC236}">
                    <a16:creationId xmlns:a16="http://schemas.microsoft.com/office/drawing/2014/main" id="{A32BAB8A-F06D-43CF-B536-18C972C088A6}"/>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83" name="Straight Connector 754">
                <a:extLst>
                  <a:ext uri="{FF2B5EF4-FFF2-40B4-BE49-F238E27FC236}">
                    <a16:creationId xmlns:a16="http://schemas.microsoft.com/office/drawing/2014/main" id="{0A97BF00-C861-47E9-B4C8-D77E03156608}"/>
                  </a:ext>
                </a:extLst>
              </p:cNvPr>
              <p:cNvCxnSpPr>
                <a:cxnSpLocks noChangeShapeType="1"/>
                <a:endCxn id="87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84" name="Straight Connector 755">
                <a:extLst>
                  <a:ext uri="{FF2B5EF4-FFF2-40B4-BE49-F238E27FC236}">
                    <a16:creationId xmlns:a16="http://schemas.microsoft.com/office/drawing/2014/main" id="{1E27279F-E04E-48E1-9DD0-191D9E0DF431}"/>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9" name="Group 594">
              <a:extLst>
                <a:ext uri="{FF2B5EF4-FFF2-40B4-BE49-F238E27FC236}">
                  <a16:creationId xmlns:a16="http://schemas.microsoft.com/office/drawing/2014/main" id="{489D5714-1903-40E8-8309-7B6A0604B8F7}"/>
                </a:ext>
              </a:extLst>
            </p:cNvPr>
            <p:cNvGrpSpPr>
              <a:grpSpLocks/>
            </p:cNvGrpSpPr>
            <p:nvPr/>
          </p:nvGrpSpPr>
          <p:grpSpPr bwMode="auto">
            <a:xfrm>
              <a:off x="7440813" y="3924693"/>
              <a:ext cx="418211" cy="189727"/>
              <a:chOff x="7913987" y="1515773"/>
              <a:chExt cx="625138" cy="276534"/>
            </a:xfrm>
          </p:grpSpPr>
          <p:sp>
            <p:nvSpPr>
              <p:cNvPr id="867" name="Oval 738">
                <a:extLst>
                  <a:ext uri="{FF2B5EF4-FFF2-40B4-BE49-F238E27FC236}">
                    <a16:creationId xmlns:a16="http://schemas.microsoft.com/office/drawing/2014/main" id="{51DEE75B-6F5B-4CF4-94DD-15B7E76B0D39}"/>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68" name="Rectangle 739">
                <a:extLst>
                  <a:ext uri="{FF2B5EF4-FFF2-40B4-BE49-F238E27FC236}">
                    <a16:creationId xmlns:a16="http://schemas.microsoft.com/office/drawing/2014/main" id="{A99D9C9B-C9A0-45A1-8D85-1B91596C3934}"/>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69" name="Oval 740">
                <a:extLst>
                  <a:ext uri="{FF2B5EF4-FFF2-40B4-BE49-F238E27FC236}">
                    <a16:creationId xmlns:a16="http://schemas.microsoft.com/office/drawing/2014/main" id="{95AF22BD-59A5-4463-BCB0-476DF8855107}"/>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70" name="Freeform 741">
                <a:extLst>
                  <a:ext uri="{FF2B5EF4-FFF2-40B4-BE49-F238E27FC236}">
                    <a16:creationId xmlns:a16="http://schemas.microsoft.com/office/drawing/2014/main" id="{99BA1397-132F-46AF-8312-1CBC14E46A5E}"/>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71" name="Freeform 742">
                <a:extLst>
                  <a:ext uri="{FF2B5EF4-FFF2-40B4-BE49-F238E27FC236}">
                    <a16:creationId xmlns:a16="http://schemas.microsoft.com/office/drawing/2014/main" id="{0F6B7EB3-179B-4D68-BE76-569933B79830}"/>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72" name="Freeform 743">
                <a:extLst>
                  <a:ext uri="{FF2B5EF4-FFF2-40B4-BE49-F238E27FC236}">
                    <a16:creationId xmlns:a16="http://schemas.microsoft.com/office/drawing/2014/main" id="{F40F4059-53AB-435E-970C-85C9E97B91BC}"/>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73" name="Freeform 744">
                <a:extLst>
                  <a:ext uri="{FF2B5EF4-FFF2-40B4-BE49-F238E27FC236}">
                    <a16:creationId xmlns:a16="http://schemas.microsoft.com/office/drawing/2014/main" id="{AFFC185B-E3D1-4B54-A660-7F44BF96EC71}"/>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74" name="Straight Connector 745">
                <a:extLst>
                  <a:ext uri="{FF2B5EF4-FFF2-40B4-BE49-F238E27FC236}">
                    <a16:creationId xmlns:a16="http://schemas.microsoft.com/office/drawing/2014/main" id="{243382B5-407F-473E-A355-ECFA8E2A856A}"/>
                  </a:ext>
                </a:extLst>
              </p:cNvPr>
              <p:cNvCxnSpPr>
                <a:cxnSpLocks noChangeShapeType="1"/>
                <a:endCxn id="86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75" name="Straight Connector 746">
                <a:extLst>
                  <a:ext uri="{FF2B5EF4-FFF2-40B4-BE49-F238E27FC236}">
                    <a16:creationId xmlns:a16="http://schemas.microsoft.com/office/drawing/2014/main" id="{00F20B57-303D-450B-ABDC-63DFC81D60BC}"/>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20" name="Line 421">
              <a:extLst>
                <a:ext uri="{FF2B5EF4-FFF2-40B4-BE49-F238E27FC236}">
                  <a16:creationId xmlns:a16="http://schemas.microsoft.com/office/drawing/2014/main" id="{BB8F6D49-B66F-4695-BF74-F95EC3D6550C}"/>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 name="Line 422">
              <a:extLst>
                <a:ext uri="{FF2B5EF4-FFF2-40B4-BE49-F238E27FC236}">
                  <a16:creationId xmlns:a16="http://schemas.microsoft.com/office/drawing/2014/main" id="{3A1F24A9-C1E3-4AE1-8864-9C448CAD8ABC}"/>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2" name="Line 423">
              <a:extLst>
                <a:ext uri="{FF2B5EF4-FFF2-40B4-BE49-F238E27FC236}">
                  <a16:creationId xmlns:a16="http://schemas.microsoft.com/office/drawing/2014/main" id="{F817D359-ECE2-43A2-A2D9-E40F99550669}"/>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3" name="Line 444">
              <a:extLst>
                <a:ext uri="{FF2B5EF4-FFF2-40B4-BE49-F238E27FC236}">
                  <a16:creationId xmlns:a16="http://schemas.microsoft.com/office/drawing/2014/main" id="{04BA0326-4FEC-40F1-A26C-18D8CB48F4BC}"/>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4" name="Line 445">
              <a:extLst>
                <a:ext uri="{FF2B5EF4-FFF2-40B4-BE49-F238E27FC236}">
                  <a16:creationId xmlns:a16="http://schemas.microsoft.com/office/drawing/2014/main" id="{BBA61F57-2A22-4500-AF56-6ADAB7F92F70}"/>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5" name="Line 446">
              <a:extLst>
                <a:ext uri="{FF2B5EF4-FFF2-40B4-BE49-F238E27FC236}">
                  <a16:creationId xmlns:a16="http://schemas.microsoft.com/office/drawing/2014/main" id="{3F14564A-2BF4-46CD-93EF-818301B41C17}"/>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6" name="Line 447">
              <a:extLst>
                <a:ext uri="{FF2B5EF4-FFF2-40B4-BE49-F238E27FC236}">
                  <a16:creationId xmlns:a16="http://schemas.microsoft.com/office/drawing/2014/main" id="{E33A4272-2BB0-41D5-884B-DAF468259AEE}"/>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 name="Line 448">
              <a:extLst>
                <a:ext uri="{FF2B5EF4-FFF2-40B4-BE49-F238E27FC236}">
                  <a16:creationId xmlns:a16="http://schemas.microsoft.com/office/drawing/2014/main" id="{3685CB9C-0DA8-47F1-AAED-1E912EB30A59}"/>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 name="Line 450">
              <a:extLst>
                <a:ext uri="{FF2B5EF4-FFF2-40B4-BE49-F238E27FC236}">
                  <a16:creationId xmlns:a16="http://schemas.microsoft.com/office/drawing/2014/main" id="{141A775D-0DB7-401A-B963-76209BEF7130}"/>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9" name="Line 451">
              <a:extLst>
                <a:ext uri="{FF2B5EF4-FFF2-40B4-BE49-F238E27FC236}">
                  <a16:creationId xmlns:a16="http://schemas.microsoft.com/office/drawing/2014/main" id="{D87E160F-D4D1-42B7-A501-8C0FF1B2189B}"/>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0" name="Line 452">
              <a:extLst>
                <a:ext uri="{FF2B5EF4-FFF2-40B4-BE49-F238E27FC236}">
                  <a16:creationId xmlns:a16="http://schemas.microsoft.com/office/drawing/2014/main" id="{0307AED3-10DC-45BD-A59E-6BB3D67B99A0}"/>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1" name="Line 541">
              <a:extLst>
                <a:ext uri="{FF2B5EF4-FFF2-40B4-BE49-F238E27FC236}">
                  <a16:creationId xmlns:a16="http://schemas.microsoft.com/office/drawing/2014/main" id="{7232AAF5-2B91-467B-B5B4-4FCF7CA7CE8D}"/>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32" name="Group 665">
              <a:extLst>
                <a:ext uri="{FF2B5EF4-FFF2-40B4-BE49-F238E27FC236}">
                  <a16:creationId xmlns:a16="http://schemas.microsoft.com/office/drawing/2014/main" id="{A2D7A844-0D4F-4237-87D5-D39E55DBC967}"/>
                </a:ext>
              </a:extLst>
            </p:cNvPr>
            <p:cNvGrpSpPr>
              <a:grpSpLocks/>
            </p:cNvGrpSpPr>
            <p:nvPr/>
          </p:nvGrpSpPr>
          <p:grpSpPr bwMode="auto">
            <a:xfrm>
              <a:off x="7689850" y="2395538"/>
              <a:ext cx="390525" cy="169862"/>
              <a:chOff x="4650" y="1129"/>
              <a:chExt cx="246" cy="95"/>
            </a:xfrm>
          </p:grpSpPr>
          <p:sp>
            <p:nvSpPr>
              <p:cNvPr id="859" name="Oval 407">
                <a:extLst>
                  <a:ext uri="{FF2B5EF4-FFF2-40B4-BE49-F238E27FC236}">
                    <a16:creationId xmlns:a16="http://schemas.microsoft.com/office/drawing/2014/main" id="{4F94A105-0B2F-4F19-850C-753E097AAAEF}"/>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60" name="Rectangle 410">
                <a:extLst>
                  <a:ext uri="{FF2B5EF4-FFF2-40B4-BE49-F238E27FC236}">
                    <a16:creationId xmlns:a16="http://schemas.microsoft.com/office/drawing/2014/main" id="{D4CA16E7-F0AC-4414-B623-34EDCE80F9E8}"/>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61" name="Oval 411">
                <a:extLst>
                  <a:ext uri="{FF2B5EF4-FFF2-40B4-BE49-F238E27FC236}">
                    <a16:creationId xmlns:a16="http://schemas.microsoft.com/office/drawing/2014/main" id="{7319DFBE-8364-4C61-A3F6-F5AE2C653835}"/>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62" name="Group 659">
                <a:extLst>
                  <a:ext uri="{FF2B5EF4-FFF2-40B4-BE49-F238E27FC236}">
                    <a16:creationId xmlns:a16="http://schemas.microsoft.com/office/drawing/2014/main" id="{FFB6FC65-D627-4EF2-A38B-FC4F6C8C3332}"/>
                  </a:ext>
                </a:extLst>
              </p:cNvPr>
              <p:cNvGrpSpPr>
                <a:grpSpLocks/>
              </p:cNvGrpSpPr>
              <p:nvPr/>
            </p:nvGrpSpPr>
            <p:grpSpPr bwMode="auto">
              <a:xfrm>
                <a:off x="4699" y="1145"/>
                <a:ext cx="138" cy="29"/>
                <a:chOff x="2468" y="1332"/>
                <a:chExt cx="310" cy="60"/>
              </a:xfrm>
            </p:grpSpPr>
            <p:sp>
              <p:nvSpPr>
                <p:cNvPr id="865" name="Freeform 660">
                  <a:extLst>
                    <a:ext uri="{FF2B5EF4-FFF2-40B4-BE49-F238E27FC236}">
                      <a16:creationId xmlns:a16="http://schemas.microsoft.com/office/drawing/2014/main" id="{3529238C-9121-489A-86E1-B8F826EF57B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6" name="Freeform 661">
                  <a:extLst>
                    <a:ext uri="{FF2B5EF4-FFF2-40B4-BE49-F238E27FC236}">
                      <a16:creationId xmlns:a16="http://schemas.microsoft.com/office/drawing/2014/main" id="{75647FEE-5B3E-4E95-BA64-7F3D147C4BE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63" name="Line 662">
                <a:extLst>
                  <a:ext uri="{FF2B5EF4-FFF2-40B4-BE49-F238E27FC236}">
                    <a16:creationId xmlns:a16="http://schemas.microsoft.com/office/drawing/2014/main" id="{289F22D2-61C1-4240-A3BD-20641F47C446}"/>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4" name="Line 663">
                <a:extLst>
                  <a:ext uri="{FF2B5EF4-FFF2-40B4-BE49-F238E27FC236}">
                    <a16:creationId xmlns:a16="http://schemas.microsoft.com/office/drawing/2014/main" id="{D93D793F-0093-4C62-B87F-9DF310567D58}"/>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33" name="Group 675">
              <a:extLst>
                <a:ext uri="{FF2B5EF4-FFF2-40B4-BE49-F238E27FC236}">
                  <a16:creationId xmlns:a16="http://schemas.microsoft.com/office/drawing/2014/main" id="{8D9B9EBE-6661-4ADB-B86C-CE17966ABF6C}"/>
                </a:ext>
              </a:extLst>
            </p:cNvPr>
            <p:cNvGrpSpPr>
              <a:grpSpLocks/>
            </p:cNvGrpSpPr>
            <p:nvPr/>
          </p:nvGrpSpPr>
          <p:grpSpPr bwMode="auto">
            <a:xfrm>
              <a:off x="7204075" y="2493963"/>
              <a:ext cx="390525" cy="169862"/>
              <a:chOff x="4650" y="1129"/>
              <a:chExt cx="246" cy="95"/>
            </a:xfrm>
          </p:grpSpPr>
          <p:sp>
            <p:nvSpPr>
              <p:cNvPr id="851" name="Oval 407">
                <a:extLst>
                  <a:ext uri="{FF2B5EF4-FFF2-40B4-BE49-F238E27FC236}">
                    <a16:creationId xmlns:a16="http://schemas.microsoft.com/office/drawing/2014/main" id="{BB902B2A-8BD3-4E95-BF3D-FB59DB5B8ED2}"/>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52" name="Rectangle 410">
                <a:extLst>
                  <a:ext uri="{FF2B5EF4-FFF2-40B4-BE49-F238E27FC236}">
                    <a16:creationId xmlns:a16="http://schemas.microsoft.com/office/drawing/2014/main" id="{1A30F321-6C68-4535-ACC5-937B48A27408}"/>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53" name="Oval 411">
                <a:extLst>
                  <a:ext uri="{FF2B5EF4-FFF2-40B4-BE49-F238E27FC236}">
                    <a16:creationId xmlns:a16="http://schemas.microsoft.com/office/drawing/2014/main" id="{33681B44-53ED-4D95-982F-DBDF35793E8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54" name="Group 679">
                <a:extLst>
                  <a:ext uri="{FF2B5EF4-FFF2-40B4-BE49-F238E27FC236}">
                    <a16:creationId xmlns:a16="http://schemas.microsoft.com/office/drawing/2014/main" id="{F1FC9D79-1AC8-4629-88E9-1D866E24E434}"/>
                  </a:ext>
                </a:extLst>
              </p:cNvPr>
              <p:cNvGrpSpPr>
                <a:grpSpLocks/>
              </p:cNvGrpSpPr>
              <p:nvPr/>
            </p:nvGrpSpPr>
            <p:grpSpPr bwMode="auto">
              <a:xfrm>
                <a:off x="4699" y="1145"/>
                <a:ext cx="138" cy="29"/>
                <a:chOff x="2468" y="1332"/>
                <a:chExt cx="310" cy="60"/>
              </a:xfrm>
            </p:grpSpPr>
            <p:sp>
              <p:nvSpPr>
                <p:cNvPr id="857" name="Freeform 680">
                  <a:extLst>
                    <a:ext uri="{FF2B5EF4-FFF2-40B4-BE49-F238E27FC236}">
                      <a16:creationId xmlns:a16="http://schemas.microsoft.com/office/drawing/2014/main" id="{D56C6458-35E6-4F22-8E60-D72D4ED224D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8" name="Freeform 681">
                  <a:extLst>
                    <a:ext uri="{FF2B5EF4-FFF2-40B4-BE49-F238E27FC236}">
                      <a16:creationId xmlns:a16="http://schemas.microsoft.com/office/drawing/2014/main" id="{C833D5A3-50B6-4425-A024-FF46FE76B87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55" name="Line 682">
                <a:extLst>
                  <a:ext uri="{FF2B5EF4-FFF2-40B4-BE49-F238E27FC236}">
                    <a16:creationId xmlns:a16="http://schemas.microsoft.com/office/drawing/2014/main" id="{C88AAA93-5FB6-415A-943E-A719B0A1092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6" name="Line 683">
                <a:extLst>
                  <a:ext uri="{FF2B5EF4-FFF2-40B4-BE49-F238E27FC236}">
                    <a16:creationId xmlns:a16="http://schemas.microsoft.com/office/drawing/2014/main" id="{FEEAFD3F-406C-4B68-A707-EB4D796729B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34" name="Group 684">
              <a:extLst>
                <a:ext uri="{FF2B5EF4-FFF2-40B4-BE49-F238E27FC236}">
                  <a16:creationId xmlns:a16="http://schemas.microsoft.com/office/drawing/2014/main" id="{EA5601E3-B4A3-4164-9B49-D3571641A353}"/>
                </a:ext>
              </a:extLst>
            </p:cNvPr>
            <p:cNvGrpSpPr>
              <a:grpSpLocks/>
            </p:cNvGrpSpPr>
            <p:nvPr/>
          </p:nvGrpSpPr>
          <p:grpSpPr bwMode="auto">
            <a:xfrm>
              <a:off x="7215188" y="2757488"/>
              <a:ext cx="390525" cy="169862"/>
              <a:chOff x="4650" y="1129"/>
              <a:chExt cx="246" cy="95"/>
            </a:xfrm>
          </p:grpSpPr>
          <p:sp>
            <p:nvSpPr>
              <p:cNvPr id="843" name="Oval 407">
                <a:extLst>
                  <a:ext uri="{FF2B5EF4-FFF2-40B4-BE49-F238E27FC236}">
                    <a16:creationId xmlns:a16="http://schemas.microsoft.com/office/drawing/2014/main" id="{73599908-07B0-488B-9493-BDD744114F44}"/>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44" name="Rectangle 410">
                <a:extLst>
                  <a:ext uri="{FF2B5EF4-FFF2-40B4-BE49-F238E27FC236}">
                    <a16:creationId xmlns:a16="http://schemas.microsoft.com/office/drawing/2014/main" id="{E19E3230-8423-4682-9E82-BE21776529DF}"/>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45" name="Oval 411">
                <a:extLst>
                  <a:ext uri="{FF2B5EF4-FFF2-40B4-BE49-F238E27FC236}">
                    <a16:creationId xmlns:a16="http://schemas.microsoft.com/office/drawing/2014/main" id="{DC0F7F0D-BA3F-45BB-BE32-1DC0144F263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46" name="Group 688">
                <a:extLst>
                  <a:ext uri="{FF2B5EF4-FFF2-40B4-BE49-F238E27FC236}">
                    <a16:creationId xmlns:a16="http://schemas.microsoft.com/office/drawing/2014/main" id="{85DBE925-FE0F-4F0C-B8D1-EF1F0FD079B4}"/>
                  </a:ext>
                </a:extLst>
              </p:cNvPr>
              <p:cNvGrpSpPr>
                <a:grpSpLocks/>
              </p:cNvGrpSpPr>
              <p:nvPr/>
            </p:nvGrpSpPr>
            <p:grpSpPr bwMode="auto">
              <a:xfrm>
                <a:off x="4699" y="1145"/>
                <a:ext cx="138" cy="29"/>
                <a:chOff x="2468" y="1332"/>
                <a:chExt cx="310" cy="60"/>
              </a:xfrm>
            </p:grpSpPr>
            <p:sp>
              <p:nvSpPr>
                <p:cNvPr id="849" name="Freeform 689">
                  <a:extLst>
                    <a:ext uri="{FF2B5EF4-FFF2-40B4-BE49-F238E27FC236}">
                      <a16:creationId xmlns:a16="http://schemas.microsoft.com/office/drawing/2014/main" id="{046C27CF-4987-4125-9DC7-FFBCEEAD7F0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0" name="Freeform 690">
                  <a:extLst>
                    <a:ext uri="{FF2B5EF4-FFF2-40B4-BE49-F238E27FC236}">
                      <a16:creationId xmlns:a16="http://schemas.microsoft.com/office/drawing/2014/main" id="{DA754C9A-EE1A-4302-AA03-16EB30D4A1B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47" name="Line 691">
                <a:extLst>
                  <a:ext uri="{FF2B5EF4-FFF2-40B4-BE49-F238E27FC236}">
                    <a16:creationId xmlns:a16="http://schemas.microsoft.com/office/drawing/2014/main" id="{8C03A7BB-A06A-44ED-B1DF-393BF8C6D09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8" name="Line 692">
                <a:extLst>
                  <a:ext uri="{FF2B5EF4-FFF2-40B4-BE49-F238E27FC236}">
                    <a16:creationId xmlns:a16="http://schemas.microsoft.com/office/drawing/2014/main" id="{A494D802-0207-463E-86C1-B184CEE7723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35" name="Line 693">
              <a:extLst>
                <a:ext uri="{FF2B5EF4-FFF2-40B4-BE49-F238E27FC236}">
                  <a16:creationId xmlns:a16="http://schemas.microsoft.com/office/drawing/2014/main" id="{0EF08330-54EF-4280-A60A-5F7ED593ED95}"/>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36" name="Group 694">
              <a:extLst>
                <a:ext uri="{FF2B5EF4-FFF2-40B4-BE49-F238E27FC236}">
                  <a16:creationId xmlns:a16="http://schemas.microsoft.com/office/drawing/2014/main" id="{535C41B7-CD3C-4666-B645-77F6EC64298A}"/>
                </a:ext>
              </a:extLst>
            </p:cNvPr>
            <p:cNvGrpSpPr>
              <a:grpSpLocks/>
            </p:cNvGrpSpPr>
            <p:nvPr/>
          </p:nvGrpSpPr>
          <p:grpSpPr bwMode="auto">
            <a:xfrm>
              <a:off x="7400925" y="3911600"/>
              <a:ext cx="485775" cy="203200"/>
              <a:chOff x="4650" y="1129"/>
              <a:chExt cx="246" cy="95"/>
            </a:xfrm>
          </p:grpSpPr>
          <p:sp>
            <p:nvSpPr>
              <p:cNvPr id="835" name="Oval 407">
                <a:extLst>
                  <a:ext uri="{FF2B5EF4-FFF2-40B4-BE49-F238E27FC236}">
                    <a16:creationId xmlns:a16="http://schemas.microsoft.com/office/drawing/2014/main" id="{74FF5A33-9004-4C53-B142-58EEB5A4A74A}"/>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36" name="Rectangle 410">
                <a:extLst>
                  <a:ext uri="{FF2B5EF4-FFF2-40B4-BE49-F238E27FC236}">
                    <a16:creationId xmlns:a16="http://schemas.microsoft.com/office/drawing/2014/main" id="{87ED6502-2561-4522-A190-AA6D1342C86B}"/>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37" name="Oval 411">
                <a:extLst>
                  <a:ext uri="{FF2B5EF4-FFF2-40B4-BE49-F238E27FC236}">
                    <a16:creationId xmlns:a16="http://schemas.microsoft.com/office/drawing/2014/main" id="{B5953756-9824-4790-AF76-572090AD1D2F}"/>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38" name="Group 698">
                <a:extLst>
                  <a:ext uri="{FF2B5EF4-FFF2-40B4-BE49-F238E27FC236}">
                    <a16:creationId xmlns:a16="http://schemas.microsoft.com/office/drawing/2014/main" id="{612B7A83-E70E-4EA9-8749-82EC8EEEDE1A}"/>
                  </a:ext>
                </a:extLst>
              </p:cNvPr>
              <p:cNvGrpSpPr>
                <a:grpSpLocks/>
              </p:cNvGrpSpPr>
              <p:nvPr/>
            </p:nvGrpSpPr>
            <p:grpSpPr bwMode="auto">
              <a:xfrm>
                <a:off x="4699" y="1145"/>
                <a:ext cx="138" cy="29"/>
                <a:chOff x="2468" y="1332"/>
                <a:chExt cx="310" cy="60"/>
              </a:xfrm>
            </p:grpSpPr>
            <p:sp>
              <p:nvSpPr>
                <p:cNvPr id="841" name="Freeform 699">
                  <a:extLst>
                    <a:ext uri="{FF2B5EF4-FFF2-40B4-BE49-F238E27FC236}">
                      <a16:creationId xmlns:a16="http://schemas.microsoft.com/office/drawing/2014/main" id="{E1A4DBED-B050-4C69-B5A0-CC7A5885C8A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2" name="Freeform 700">
                  <a:extLst>
                    <a:ext uri="{FF2B5EF4-FFF2-40B4-BE49-F238E27FC236}">
                      <a16:creationId xmlns:a16="http://schemas.microsoft.com/office/drawing/2014/main" id="{CBD9A0FB-F3F7-4901-B072-4FA17B5707F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39" name="Line 701">
                <a:extLst>
                  <a:ext uri="{FF2B5EF4-FFF2-40B4-BE49-F238E27FC236}">
                    <a16:creationId xmlns:a16="http://schemas.microsoft.com/office/drawing/2014/main" id="{4C05A5B2-770A-49CD-9DAA-4C5AEE019303}"/>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 name="Line 702">
                <a:extLst>
                  <a:ext uri="{FF2B5EF4-FFF2-40B4-BE49-F238E27FC236}">
                    <a16:creationId xmlns:a16="http://schemas.microsoft.com/office/drawing/2014/main" id="{5D4D6C43-07B0-4CA3-B756-EC3AB7ACA8EB}"/>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37" name="Group 712">
              <a:extLst>
                <a:ext uri="{FF2B5EF4-FFF2-40B4-BE49-F238E27FC236}">
                  <a16:creationId xmlns:a16="http://schemas.microsoft.com/office/drawing/2014/main" id="{975432D1-CEF7-4047-BB55-FC469097FEFF}"/>
                </a:ext>
              </a:extLst>
            </p:cNvPr>
            <p:cNvGrpSpPr>
              <a:grpSpLocks/>
            </p:cNvGrpSpPr>
            <p:nvPr/>
          </p:nvGrpSpPr>
          <p:grpSpPr bwMode="auto">
            <a:xfrm>
              <a:off x="7081838" y="3630613"/>
              <a:ext cx="485775" cy="203200"/>
              <a:chOff x="4650" y="1129"/>
              <a:chExt cx="246" cy="95"/>
            </a:xfrm>
          </p:grpSpPr>
          <p:sp>
            <p:nvSpPr>
              <p:cNvPr id="827" name="Oval 407">
                <a:extLst>
                  <a:ext uri="{FF2B5EF4-FFF2-40B4-BE49-F238E27FC236}">
                    <a16:creationId xmlns:a16="http://schemas.microsoft.com/office/drawing/2014/main" id="{5940A708-CAC6-4245-B958-7C8D6BA379A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28" name="Rectangle 410">
                <a:extLst>
                  <a:ext uri="{FF2B5EF4-FFF2-40B4-BE49-F238E27FC236}">
                    <a16:creationId xmlns:a16="http://schemas.microsoft.com/office/drawing/2014/main" id="{31ACF2B7-719B-473D-B591-487EB796605A}"/>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29" name="Oval 411">
                <a:extLst>
                  <a:ext uri="{FF2B5EF4-FFF2-40B4-BE49-F238E27FC236}">
                    <a16:creationId xmlns:a16="http://schemas.microsoft.com/office/drawing/2014/main" id="{E497760C-F68D-42D0-96C0-DCFE27F76B0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30" name="Group 716">
                <a:extLst>
                  <a:ext uri="{FF2B5EF4-FFF2-40B4-BE49-F238E27FC236}">
                    <a16:creationId xmlns:a16="http://schemas.microsoft.com/office/drawing/2014/main" id="{A1321F58-6E5F-43BD-8237-910CF90BFA22}"/>
                  </a:ext>
                </a:extLst>
              </p:cNvPr>
              <p:cNvGrpSpPr>
                <a:grpSpLocks/>
              </p:cNvGrpSpPr>
              <p:nvPr/>
            </p:nvGrpSpPr>
            <p:grpSpPr bwMode="auto">
              <a:xfrm>
                <a:off x="4699" y="1145"/>
                <a:ext cx="138" cy="29"/>
                <a:chOff x="2468" y="1332"/>
                <a:chExt cx="310" cy="60"/>
              </a:xfrm>
            </p:grpSpPr>
            <p:sp>
              <p:nvSpPr>
                <p:cNvPr id="833" name="Freeform 717">
                  <a:extLst>
                    <a:ext uri="{FF2B5EF4-FFF2-40B4-BE49-F238E27FC236}">
                      <a16:creationId xmlns:a16="http://schemas.microsoft.com/office/drawing/2014/main" id="{01B458E5-C2A5-49A0-BDCC-0C4769063D0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4" name="Freeform 718">
                  <a:extLst>
                    <a:ext uri="{FF2B5EF4-FFF2-40B4-BE49-F238E27FC236}">
                      <a16:creationId xmlns:a16="http://schemas.microsoft.com/office/drawing/2014/main" id="{B303DC4F-CCBC-4601-8965-85431DD61BA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31" name="Line 719">
                <a:extLst>
                  <a:ext uri="{FF2B5EF4-FFF2-40B4-BE49-F238E27FC236}">
                    <a16:creationId xmlns:a16="http://schemas.microsoft.com/office/drawing/2014/main" id="{1925025D-6C92-420F-9E5E-11540EDC7065}"/>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2" name="Line 720">
                <a:extLst>
                  <a:ext uri="{FF2B5EF4-FFF2-40B4-BE49-F238E27FC236}">
                    <a16:creationId xmlns:a16="http://schemas.microsoft.com/office/drawing/2014/main" id="{8E6B2459-5B12-4E30-9AF5-CB8CEDE15D5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38" name="Group 721">
              <a:extLst>
                <a:ext uri="{FF2B5EF4-FFF2-40B4-BE49-F238E27FC236}">
                  <a16:creationId xmlns:a16="http://schemas.microsoft.com/office/drawing/2014/main" id="{A6F9F328-E6C8-45AC-9811-02C411A5CC98}"/>
                </a:ext>
              </a:extLst>
            </p:cNvPr>
            <p:cNvGrpSpPr>
              <a:grpSpLocks/>
            </p:cNvGrpSpPr>
            <p:nvPr/>
          </p:nvGrpSpPr>
          <p:grpSpPr bwMode="auto">
            <a:xfrm>
              <a:off x="7743825" y="3643313"/>
              <a:ext cx="485775" cy="203200"/>
              <a:chOff x="4650" y="1129"/>
              <a:chExt cx="246" cy="95"/>
            </a:xfrm>
          </p:grpSpPr>
          <p:sp>
            <p:nvSpPr>
              <p:cNvPr id="819" name="Oval 407">
                <a:extLst>
                  <a:ext uri="{FF2B5EF4-FFF2-40B4-BE49-F238E27FC236}">
                    <a16:creationId xmlns:a16="http://schemas.microsoft.com/office/drawing/2014/main" id="{F8861296-C438-4435-91A8-E30DB92D4576}"/>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20" name="Rectangle 410">
                <a:extLst>
                  <a:ext uri="{FF2B5EF4-FFF2-40B4-BE49-F238E27FC236}">
                    <a16:creationId xmlns:a16="http://schemas.microsoft.com/office/drawing/2014/main" id="{30208F69-6987-4099-8C7C-8E7F4F90EE20}"/>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21" name="Oval 411">
                <a:extLst>
                  <a:ext uri="{FF2B5EF4-FFF2-40B4-BE49-F238E27FC236}">
                    <a16:creationId xmlns:a16="http://schemas.microsoft.com/office/drawing/2014/main" id="{0185CB14-0147-40C4-8065-11384B37F27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22" name="Group 725">
                <a:extLst>
                  <a:ext uri="{FF2B5EF4-FFF2-40B4-BE49-F238E27FC236}">
                    <a16:creationId xmlns:a16="http://schemas.microsoft.com/office/drawing/2014/main" id="{4D1AC39A-6ADE-4984-BFB1-19B6B64EA578}"/>
                  </a:ext>
                </a:extLst>
              </p:cNvPr>
              <p:cNvGrpSpPr>
                <a:grpSpLocks/>
              </p:cNvGrpSpPr>
              <p:nvPr/>
            </p:nvGrpSpPr>
            <p:grpSpPr bwMode="auto">
              <a:xfrm>
                <a:off x="4699" y="1145"/>
                <a:ext cx="138" cy="29"/>
                <a:chOff x="2468" y="1332"/>
                <a:chExt cx="310" cy="60"/>
              </a:xfrm>
            </p:grpSpPr>
            <p:sp>
              <p:nvSpPr>
                <p:cNvPr id="825" name="Freeform 726">
                  <a:extLst>
                    <a:ext uri="{FF2B5EF4-FFF2-40B4-BE49-F238E27FC236}">
                      <a16:creationId xmlns:a16="http://schemas.microsoft.com/office/drawing/2014/main" id="{4A93849F-C29D-42B9-B401-5EE1B4CE95B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6" name="Freeform 727">
                  <a:extLst>
                    <a:ext uri="{FF2B5EF4-FFF2-40B4-BE49-F238E27FC236}">
                      <a16:creationId xmlns:a16="http://schemas.microsoft.com/office/drawing/2014/main" id="{B4441F3C-4CC9-4D85-A081-172357B8337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23" name="Line 728">
                <a:extLst>
                  <a:ext uri="{FF2B5EF4-FFF2-40B4-BE49-F238E27FC236}">
                    <a16:creationId xmlns:a16="http://schemas.microsoft.com/office/drawing/2014/main" id="{A509C3F0-3DA6-4AA9-A178-B331789A21E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4" name="Line 729">
                <a:extLst>
                  <a:ext uri="{FF2B5EF4-FFF2-40B4-BE49-F238E27FC236}">
                    <a16:creationId xmlns:a16="http://schemas.microsoft.com/office/drawing/2014/main" id="{DF250DFA-6597-41EB-95BE-0E3F4DE615AD}"/>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39" name="Text Box 580">
              <a:extLst>
                <a:ext uri="{FF2B5EF4-FFF2-40B4-BE49-F238E27FC236}">
                  <a16:creationId xmlns:a16="http://schemas.microsoft.com/office/drawing/2014/main" id="{B59B7260-FDA0-4A77-A209-3962BF0F0F7E}"/>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zh-CN" altLang="en-US" sz="1600" dirty="0"/>
                <a:t>移动网络</a:t>
              </a:r>
              <a:endParaRPr lang="en-US" altLang="zh-CN" sz="1600" dirty="0"/>
            </a:p>
          </p:txBody>
        </p:sp>
        <p:sp>
          <p:nvSpPr>
            <p:cNvPr id="740" name="Text Box 580">
              <a:extLst>
                <a:ext uri="{FF2B5EF4-FFF2-40B4-BE49-F238E27FC236}">
                  <a16:creationId xmlns:a16="http://schemas.microsoft.com/office/drawing/2014/main" id="{46E84F9E-CCD1-43C6-A151-9AA4AB50E342}"/>
                </a:ext>
              </a:extLst>
            </p:cNvPr>
            <p:cNvSpPr txBox="1">
              <a:spLocks noChangeArrowheads="1"/>
            </p:cNvSpPr>
            <p:nvPr/>
          </p:nvSpPr>
          <p:spPr bwMode="auto">
            <a:xfrm>
              <a:off x="7143005" y="1970150"/>
              <a:ext cx="1598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zh-CN" altLang="en-US" sz="1600" dirty="0"/>
                <a:t>国家或全球</a:t>
              </a:r>
              <a:r>
                <a:rPr lang="en-US" altLang="zh-CN" sz="1600" dirty="0"/>
                <a:t> ISP</a:t>
              </a:r>
            </a:p>
          </p:txBody>
        </p:sp>
        <p:sp>
          <p:nvSpPr>
            <p:cNvPr id="741" name="Text Box 580">
              <a:extLst>
                <a:ext uri="{FF2B5EF4-FFF2-40B4-BE49-F238E27FC236}">
                  <a16:creationId xmlns:a16="http://schemas.microsoft.com/office/drawing/2014/main" id="{4F2EC3F5-307C-4128-ABAF-3FF56F3C8ED5}"/>
                </a:ext>
              </a:extLst>
            </p:cNvPr>
            <p:cNvSpPr txBox="1">
              <a:spLocks noChangeArrowheads="1"/>
            </p:cNvSpPr>
            <p:nvPr/>
          </p:nvSpPr>
          <p:spPr bwMode="auto">
            <a:xfrm>
              <a:off x="7049300" y="3279976"/>
              <a:ext cx="1598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zh-CN" altLang="en-US" sz="1600" dirty="0"/>
                <a:t>本地或区域</a:t>
              </a:r>
              <a:r>
                <a:rPr lang="en-US" altLang="zh-CN" sz="1600" dirty="0"/>
                <a:t> ISP</a:t>
              </a:r>
            </a:p>
          </p:txBody>
        </p:sp>
        <p:sp>
          <p:nvSpPr>
            <p:cNvPr id="742" name="Text Box 580">
              <a:extLst>
                <a:ext uri="{FF2B5EF4-FFF2-40B4-BE49-F238E27FC236}">
                  <a16:creationId xmlns:a16="http://schemas.microsoft.com/office/drawing/2014/main" id="{37FABE47-4A27-4757-816F-5C621BA9EDE5}"/>
                </a:ext>
              </a:extLst>
            </p:cNvPr>
            <p:cNvSpPr txBox="1">
              <a:spLocks noChangeArrowheads="1"/>
            </p:cNvSpPr>
            <p:nvPr/>
          </p:nvSpPr>
          <p:spPr bwMode="auto">
            <a:xfrm>
              <a:off x="5894272" y="288849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zh-CN" altLang="en-US" sz="1600" dirty="0"/>
                <a:t>家庭网络</a:t>
              </a:r>
              <a:endParaRPr lang="en-US" altLang="zh-CN" sz="1600" dirty="0"/>
            </a:p>
          </p:txBody>
        </p:sp>
        <p:sp>
          <p:nvSpPr>
            <p:cNvPr id="743" name="Text Box 580">
              <a:extLst>
                <a:ext uri="{FF2B5EF4-FFF2-40B4-BE49-F238E27FC236}">
                  <a16:creationId xmlns:a16="http://schemas.microsoft.com/office/drawing/2014/main" id="{8CE2FFFB-6997-4757-80AA-41A5B0A7F287}"/>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zh-CN" altLang="en-US" sz="1600" dirty="0"/>
                <a:t>公司网络</a:t>
              </a:r>
              <a:endParaRPr lang="en-US" altLang="zh-CN" sz="1600" dirty="0"/>
            </a:p>
          </p:txBody>
        </p:sp>
        <p:pic>
          <p:nvPicPr>
            <p:cNvPr id="744" name="Picture 269" descr="cell_tower_radiation copy">
              <a:extLst>
                <a:ext uri="{FF2B5EF4-FFF2-40B4-BE49-F238E27FC236}">
                  <a16:creationId xmlns:a16="http://schemas.microsoft.com/office/drawing/2014/main" id="{450A61FF-C6F9-4B94-8F98-3AC8DCEF4B36}"/>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5" name="Group 347">
              <a:extLst>
                <a:ext uri="{FF2B5EF4-FFF2-40B4-BE49-F238E27FC236}">
                  <a16:creationId xmlns:a16="http://schemas.microsoft.com/office/drawing/2014/main" id="{A09B7298-A93C-4A0A-B5C8-EE4AF9A117B6}"/>
                </a:ext>
              </a:extLst>
            </p:cNvPr>
            <p:cNvGrpSpPr>
              <a:grpSpLocks/>
            </p:cNvGrpSpPr>
            <p:nvPr/>
          </p:nvGrpSpPr>
          <p:grpSpPr bwMode="auto">
            <a:xfrm>
              <a:off x="7077272" y="3621727"/>
              <a:ext cx="493804" cy="228319"/>
              <a:chOff x="1871277" y="1576300"/>
              <a:chExt cx="1128371" cy="437861"/>
            </a:xfrm>
          </p:grpSpPr>
          <p:sp>
            <p:nvSpPr>
              <p:cNvPr id="810" name="Oval 681">
                <a:extLst>
                  <a:ext uri="{FF2B5EF4-FFF2-40B4-BE49-F238E27FC236}">
                    <a16:creationId xmlns:a16="http://schemas.microsoft.com/office/drawing/2014/main" id="{15DE60FF-DDBC-41C5-8176-352C416561F6}"/>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11" name="Rectangle 682">
                <a:extLst>
                  <a:ext uri="{FF2B5EF4-FFF2-40B4-BE49-F238E27FC236}">
                    <a16:creationId xmlns:a16="http://schemas.microsoft.com/office/drawing/2014/main" id="{8CD0FC6B-3B52-4050-8CCA-B664E0C6062C}"/>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12" name="Oval 683">
                <a:extLst>
                  <a:ext uri="{FF2B5EF4-FFF2-40B4-BE49-F238E27FC236}">
                    <a16:creationId xmlns:a16="http://schemas.microsoft.com/office/drawing/2014/main" id="{04BAF724-83DE-45FA-ACAD-CCBD3F249760}"/>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13" name="Freeform 684">
                <a:extLst>
                  <a:ext uri="{FF2B5EF4-FFF2-40B4-BE49-F238E27FC236}">
                    <a16:creationId xmlns:a16="http://schemas.microsoft.com/office/drawing/2014/main" id="{97127F83-C284-4DB9-A3EB-CCCCA4712B5C}"/>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14" name="Freeform 685">
                <a:extLst>
                  <a:ext uri="{FF2B5EF4-FFF2-40B4-BE49-F238E27FC236}">
                    <a16:creationId xmlns:a16="http://schemas.microsoft.com/office/drawing/2014/main" id="{5A9CF225-EF92-46AF-A01D-8B9BE694B80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15" name="Freeform 686">
                <a:extLst>
                  <a:ext uri="{FF2B5EF4-FFF2-40B4-BE49-F238E27FC236}">
                    <a16:creationId xmlns:a16="http://schemas.microsoft.com/office/drawing/2014/main" id="{50978651-A42E-4704-B2BE-61B5900A2CB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16" name="Freeform 687">
                <a:extLst>
                  <a:ext uri="{FF2B5EF4-FFF2-40B4-BE49-F238E27FC236}">
                    <a16:creationId xmlns:a16="http://schemas.microsoft.com/office/drawing/2014/main" id="{B337E8C6-8723-4370-B30F-5566E351A50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17" name="Straight Connector 688">
                <a:extLst>
                  <a:ext uri="{FF2B5EF4-FFF2-40B4-BE49-F238E27FC236}">
                    <a16:creationId xmlns:a16="http://schemas.microsoft.com/office/drawing/2014/main" id="{B06D3CBC-C2CA-47E2-BF3E-0A52139BA31E}"/>
                  </a:ext>
                </a:extLst>
              </p:cNvPr>
              <p:cNvCxnSpPr>
                <a:cxnSpLocks noChangeShapeType="1"/>
                <a:endCxn id="81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8" name="Straight Connector 689">
                <a:extLst>
                  <a:ext uri="{FF2B5EF4-FFF2-40B4-BE49-F238E27FC236}">
                    <a16:creationId xmlns:a16="http://schemas.microsoft.com/office/drawing/2014/main" id="{9EC81ADA-C864-4A39-B51E-7049E483212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6" name="Group 347">
              <a:extLst>
                <a:ext uri="{FF2B5EF4-FFF2-40B4-BE49-F238E27FC236}">
                  <a16:creationId xmlns:a16="http://schemas.microsoft.com/office/drawing/2014/main" id="{B25FD279-AAF6-4F29-9DC9-5E8B4A25771B}"/>
                </a:ext>
              </a:extLst>
            </p:cNvPr>
            <p:cNvGrpSpPr>
              <a:grpSpLocks/>
            </p:cNvGrpSpPr>
            <p:nvPr/>
          </p:nvGrpSpPr>
          <p:grpSpPr bwMode="auto">
            <a:xfrm>
              <a:off x="7733157" y="3638864"/>
              <a:ext cx="493804" cy="228319"/>
              <a:chOff x="1871277" y="1576300"/>
              <a:chExt cx="1128371" cy="437861"/>
            </a:xfrm>
          </p:grpSpPr>
          <p:sp>
            <p:nvSpPr>
              <p:cNvPr id="801" name="Oval 672">
                <a:extLst>
                  <a:ext uri="{FF2B5EF4-FFF2-40B4-BE49-F238E27FC236}">
                    <a16:creationId xmlns:a16="http://schemas.microsoft.com/office/drawing/2014/main" id="{0359C237-5E19-4197-9290-D261AFCD423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02" name="Rectangle 673">
                <a:extLst>
                  <a:ext uri="{FF2B5EF4-FFF2-40B4-BE49-F238E27FC236}">
                    <a16:creationId xmlns:a16="http://schemas.microsoft.com/office/drawing/2014/main" id="{D0197174-2F4F-4DCF-87DD-77A4472E7D50}"/>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03" name="Oval 674">
                <a:extLst>
                  <a:ext uri="{FF2B5EF4-FFF2-40B4-BE49-F238E27FC236}">
                    <a16:creationId xmlns:a16="http://schemas.microsoft.com/office/drawing/2014/main" id="{696E15E3-AD5C-4969-95C3-D1A3178CA77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04" name="Freeform 675">
                <a:extLst>
                  <a:ext uri="{FF2B5EF4-FFF2-40B4-BE49-F238E27FC236}">
                    <a16:creationId xmlns:a16="http://schemas.microsoft.com/office/drawing/2014/main" id="{D2EF625B-48B6-4D8C-89E9-E569EBADB312}"/>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05" name="Freeform 676">
                <a:extLst>
                  <a:ext uri="{FF2B5EF4-FFF2-40B4-BE49-F238E27FC236}">
                    <a16:creationId xmlns:a16="http://schemas.microsoft.com/office/drawing/2014/main" id="{754E8998-A79E-464A-B94C-5A4E567F900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06" name="Freeform 677">
                <a:extLst>
                  <a:ext uri="{FF2B5EF4-FFF2-40B4-BE49-F238E27FC236}">
                    <a16:creationId xmlns:a16="http://schemas.microsoft.com/office/drawing/2014/main" id="{34B42A62-B778-4C59-B3C8-876E2B3DBEC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07" name="Freeform 678">
                <a:extLst>
                  <a:ext uri="{FF2B5EF4-FFF2-40B4-BE49-F238E27FC236}">
                    <a16:creationId xmlns:a16="http://schemas.microsoft.com/office/drawing/2014/main" id="{8B53EFF6-7B6F-4F9A-9080-AE447CD0C4F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08" name="Straight Connector 679">
                <a:extLst>
                  <a:ext uri="{FF2B5EF4-FFF2-40B4-BE49-F238E27FC236}">
                    <a16:creationId xmlns:a16="http://schemas.microsoft.com/office/drawing/2014/main" id="{A5BCB6FB-B183-4E10-9523-721D29CD1CFA}"/>
                  </a:ext>
                </a:extLst>
              </p:cNvPr>
              <p:cNvCxnSpPr>
                <a:cxnSpLocks noChangeShapeType="1"/>
                <a:endCxn id="80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9" name="Straight Connector 680">
                <a:extLst>
                  <a:ext uri="{FF2B5EF4-FFF2-40B4-BE49-F238E27FC236}">
                    <a16:creationId xmlns:a16="http://schemas.microsoft.com/office/drawing/2014/main" id="{C56BFF50-6ED7-4BA9-9587-3BA4BDA6ECE2}"/>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7" name="Group 347">
              <a:extLst>
                <a:ext uri="{FF2B5EF4-FFF2-40B4-BE49-F238E27FC236}">
                  <a16:creationId xmlns:a16="http://schemas.microsoft.com/office/drawing/2014/main" id="{90104A37-E21A-478C-9E2E-C113CB629882}"/>
                </a:ext>
              </a:extLst>
            </p:cNvPr>
            <p:cNvGrpSpPr>
              <a:grpSpLocks/>
            </p:cNvGrpSpPr>
            <p:nvPr/>
          </p:nvGrpSpPr>
          <p:grpSpPr bwMode="auto">
            <a:xfrm>
              <a:off x="7397100" y="3903983"/>
              <a:ext cx="493804" cy="228319"/>
              <a:chOff x="1871277" y="1576300"/>
              <a:chExt cx="1128371" cy="437861"/>
            </a:xfrm>
          </p:grpSpPr>
          <p:sp>
            <p:nvSpPr>
              <p:cNvPr id="792" name="Oval 663">
                <a:extLst>
                  <a:ext uri="{FF2B5EF4-FFF2-40B4-BE49-F238E27FC236}">
                    <a16:creationId xmlns:a16="http://schemas.microsoft.com/office/drawing/2014/main" id="{F656CF44-1CB3-40F4-842A-CE70215A5CA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93" name="Rectangle 664">
                <a:extLst>
                  <a:ext uri="{FF2B5EF4-FFF2-40B4-BE49-F238E27FC236}">
                    <a16:creationId xmlns:a16="http://schemas.microsoft.com/office/drawing/2014/main" id="{39E2C403-D7FE-454A-9C40-E87326AB7A65}"/>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94" name="Oval 665">
                <a:extLst>
                  <a:ext uri="{FF2B5EF4-FFF2-40B4-BE49-F238E27FC236}">
                    <a16:creationId xmlns:a16="http://schemas.microsoft.com/office/drawing/2014/main" id="{4E8163C2-4683-4662-9315-3F1FE941DC1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95" name="Freeform 666">
                <a:extLst>
                  <a:ext uri="{FF2B5EF4-FFF2-40B4-BE49-F238E27FC236}">
                    <a16:creationId xmlns:a16="http://schemas.microsoft.com/office/drawing/2014/main" id="{5E66D3C5-3BD7-4960-9279-CB642BBB2DFA}"/>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96" name="Freeform 667">
                <a:extLst>
                  <a:ext uri="{FF2B5EF4-FFF2-40B4-BE49-F238E27FC236}">
                    <a16:creationId xmlns:a16="http://schemas.microsoft.com/office/drawing/2014/main" id="{F1E8A65B-9D5A-4F3C-91D5-76DFADE68A98}"/>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97" name="Freeform 668">
                <a:extLst>
                  <a:ext uri="{FF2B5EF4-FFF2-40B4-BE49-F238E27FC236}">
                    <a16:creationId xmlns:a16="http://schemas.microsoft.com/office/drawing/2014/main" id="{89F30E4F-CDCB-4BB4-BBCA-93CCC170C10B}"/>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98" name="Freeform 669">
                <a:extLst>
                  <a:ext uri="{FF2B5EF4-FFF2-40B4-BE49-F238E27FC236}">
                    <a16:creationId xmlns:a16="http://schemas.microsoft.com/office/drawing/2014/main" id="{54EB5A4F-CA01-44F6-B5AD-6BAD0AAF6CA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99" name="Straight Connector 670">
                <a:extLst>
                  <a:ext uri="{FF2B5EF4-FFF2-40B4-BE49-F238E27FC236}">
                    <a16:creationId xmlns:a16="http://schemas.microsoft.com/office/drawing/2014/main" id="{EF851F54-5E7A-4102-BEE0-365AD0CC76B7}"/>
                  </a:ext>
                </a:extLst>
              </p:cNvPr>
              <p:cNvCxnSpPr>
                <a:cxnSpLocks noChangeShapeType="1"/>
                <a:endCxn id="79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0" name="Straight Connector 671">
                <a:extLst>
                  <a:ext uri="{FF2B5EF4-FFF2-40B4-BE49-F238E27FC236}">
                    <a16:creationId xmlns:a16="http://schemas.microsoft.com/office/drawing/2014/main" id="{B8FBF3D6-DD10-4CFD-9369-6845BB153ED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8" name="Group 347">
              <a:extLst>
                <a:ext uri="{FF2B5EF4-FFF2-40B4-BE49-F238E27FC236}">
                  <a16:creationId xmlns:a16="http://schemas.microsoft.com/office/drawing/2014/main" id="{7282E66D-67C8-4AB2-ABD3-5525B625C125}"/>
                </a:ext>
              </a:extLst>
            </p:cNvPr>
            <p:cNvGrpSpPr>
              <a:grpSpLocks/>
            </p:cNvGrpSpPr>
            <p:nvPr/>
          </p:nvGrpSpPr>
          <p:grpSpPr bwMode="auto">
            <a:xfrm>
              <a:off x="7195340" y="2756360"/>
              <a:ext cx="413310" cy="196874"/>
              <a:chOff x="1871277" y="1576300"/>
              <a:chExt cx="1128371" cy="437861"/>
            </a:xfrm>
          </p:grpSpPr>
          <p:sp>
            <p:nvSpPr>
              <p:cNvPr id="783" name="Oval 654">
                <a:extLst>
                  <a:ext uri="{FF2B5EF4-FFF2-40B4-BE49-F238E27FC236}">
                    <a16:creationId xmlns:a16="http://schemas.microsoft.com/office/drawing/2014/main" id="{1A44D559-88DC-47EB-96C5-006DE3CFC7C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84" name="Rectangle 655">
                <a:extLst>
                  <a:ext uri="{FF2B5EF4-FFF2-40B4-BE49-F238E27FC236}">
                    <a16:creationId xmlns:a16="http://schemas.microsoft.com/office/drawing/2014/main" id="{C2E8857A-040D-4F40-ACB2-F571428B6D52}"/>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85" name="Oval 656">
                <a:extLst>
                  <a:ext uri="{FF2B5EF4-FFF2-40B4-BE49-F238E27FC236}">
                    <a16:creationId xmlns:a16="http://schemas.microsoft.com/office/drawing/2014/main" id="{BBBA0DA8-CD15-4C3C-B167-DD6696A3834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86" name="Freeform 657">
                <a:extLst>
                  <a:ext uri="{FF2B5EF4-FFF2-40B4-BE49-F238E27FC236}">
                    <a16:creationId xmlns:a16="http://schemas.microsoft.com/office/drawing/2014/main" id="{8806DBBD-982E-4BF6-B5A1-1D8D4E3BF40E}"/>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87" name="Freeform 658">
                <a:extLst>
                  <a:ext uri="{FF2B5EF4-FFF2-40B4-BE49-F238E27FC236}">
                    <a16:creationId xmlns:a16="http://schemas.microsoft.com/office/drawing/2014/main" id="{C52C0427-7253-4DA8-A5BD-AE334C59C51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88" name="Freeform 659">
                <a:extLst>
                  <a:ext uri="{FF2B5EF4-FFF2-40B4-BE49-F238E27FC236}">
                    <a16:creationId xmlns:a16="http://schemas.microsoft.com/office/drawing/2014/main" id="{97BF7773-445C-4DC9-BA4F-E45D1C1065A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89" name="Freeform 660">
                <a:extLst>
                  <a:ext uri="{FF2B5EF4-FFF2-40B4-BE49-F238E27FC236}">
                    <a16:creationId xmlns:a16="http://schemas.microsoft.com/office/drawing/2014/main" id="{3AEAA716-65CB-4696-8454-D2BA08AAE168}"/>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90" name="Straight Connector 661">
                <a:extLst>
                  <a:ext uri="{FF2B5EF4-FFF2-40B4-BE49-F238E27FC236}">
                    <a16:creationId xmlns:a16="http://schemas.microsoft.com/office/drawing/2014/main" id="{3ECE3E83-82A6-40BC-9983-1BB527AD3B89}"/>
                  </a:ext>
                </a:extLst>
              </p:cNvPr>
              <p:cNvCxnSpPr>
                <a:cxnSpLocks noChangeShapeType="1"/>
                <a:endCxn id="7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1" name="Straight Connector 662">
                <a:extLst>
                  <a:ext uri="{FF2B5EF4-FFF2-40B4-BE49-F238E27FC236}">
                    <a16:creationId xmlns:a16="http://schemas.microsoft.com/office/drawing/2014/main" id="{1F5DB67E-7FF8-4242-AC74-2DCF17B3561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9" name="Group 347">
              <a:extLst>
                <a:ext uri="{FF2B5EF4-FFF2-40B4-BE49-F238E27FC236}">
                  <a16:creationId xmlns:a16="http://schemas.microsoft.com/office/drawing/2014/main" id="{41BC5F5B-37BB-4ECE-BEA6-8C2FC86F22C5}"/>
                </a:ext>
              </a:extLst>
            </p:cNvPr>
            <p:cNvGrpSpPr>
              <a:grpSpLocks/>
            </p:cNvGrpSpPr>
            <p:nvPr/>
          </p:nvGrpSpPr>
          <p:grpSpPr bwMode="auto">
            <a:xfrm>
              <a:off x="7677419" y="2378982"/>
              <a:ext cx="413310" cy="196874"/>
              <a:chOff x="1871277" y="1576300"/>
              <a:chExt cx="1128371" cy="437861"/>
            </a:xfrm>
          </p:grpSpPr>
          <p:sp>
            <p:nvSpPr>
              <p:cNvPr id="774" name="Oval 645">
                <a:extLst>
                  <a:ext uri="{FF2B5EF4-FFF2-40B4-BE49-F238E27FC236}">
                    <a16:creationId xmlns:a16="http://schemas.microsoft.com/office/drawing/2014/main" id="{8D1210FE-910F-4544-A336-43B73F16757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75" name="Rectangle 646">
                <a:extLst>
                  <a:ext uri="{FF2B5EF4-FFF2-40B4-BE49-F238E27FC236}">
                    <a16:creationId xmlns:a16="http://schemas.microsoft.com/office/drawing/2014/main" id="{F9335C65-3A90-4486-9428-2924F51F866A}"/>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76" name="Oval 647">
                <a:extLst>
                  <a:ext uri="{FF2B5EF4-FFF2-40B4-BE49-F238E27FC236}">
                    <a16:creationId xmlns:a16="http://schemas.microsoft.com/office/drawing/2014/main" id="{3F19FE6A-5636-4605-8893-846373DCBEA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77" name="Freeform 648">
                <a:extLst>
                  <a:ext uri="{FF2B5EF4-FFF2-40B4-BE49-F238E27FC236}">
                    <a16:creationId xmlns:a16="http://schemas.microsoft.com/office/drawing/2014/main" id="{4D5CD9F6-C691-4C64-A08D-77050A3CC7A9}"/>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78" name="Freeform 649">
                <a:extLst>
                  <a:ext uri="{FF2B5EF4-FFF2-40B4-BE49-F238E27FC236}">
                    <a16:creationId xmlns:a16="http://schemas.microsoft.com/office/drawing/2014/main" id="{4414F310-CA9E-4625-A8EC-89AB070D8D4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79" name="Freeform 650">
                <a:extLst>
                  <a:ext uri="{FF2B5EF4-FFF2-40B4-BE49-F238E27FC236}">
                    <a16:creationId xmlns:a16="http://schemas.microsoft.com/office/drawing/2014/main" id="{587F606D-963C-4A0E-A341-A0977B01B56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80" name="Freeform 651">
                <a:extLst>
                  <a:ext uri="{FF2B5EF4-FFF2-40B4-BE49-F238E27FC236}">
                    <a16:creationId xmlns:a16="http://schemas.microsoft.com/office/drawing/2014/main" id="{E594760A-78AC-437B-B8E3-4EDA7F01C67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81" name="Straight Connector 652">
                <a:extLst>
                  <a:ext uri="{FF2B5EF4-FFF2-40B4-BE49-F238E27FC236}">
                    <a16:creationId xmlns:a16="http://schemas.microsoft.com/office/drawing/2014/main" id="{00E4AC2D-726A-4E6E-902D-3487269F8420}"/>
                  </a:ext>
                </a:extLst>
              </p:cNvPr>
              <p:cNvCxnSpPr>
                <a:cxnSpLocks noChangeShapeType="1"/>
                <a:endCxn id="77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82" name="Straight Connector 653">
                <a:extLst>
                  <a:ext uri="{FF2B5EF4-FFF2-40B4-BE49-F238E27FC236}">
                    <a16:creationId xmlns:a16="http://schemas.microsoft.com/office/drawing/2014/main" id="{F0474E88-1997-4414-812B-3646867EBAE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0" name="Group 347">
              <a:extLst>
                <a:ext uri="{FF2B5EF4-FFF2-40B4-BE49-F238E27FC236}">
                  <a16:creationId xmlns:a16="http://schemas.microsoft.com/office/drawing/2014/main" id="{E1D672A2-FEC3-4EFB-9FC7-A2F8D3C49F5B}"/>
                </a:ext>
              </a:extLst>
            </p:cNvPr>
            <p:cNvGrpSpPr>
              <a:grpSpLocks/>
            </p:cNvGrpSpPr>
            <p:nvPr/>
          </p:nvGrpSpPr>
          <p:grpSpPr bwMode="auto">
            <a:xfrm>
              <a:off x="7186342" y="2486295"/>
              <a:ext cx="413310" cy="196874"/>
              <a:chOff x="1871277" y="1576300"/>
              <a:chExt cx="1128371" cy="437861"/>
            </a:xfrm>
          </p:grpSpPr>
          <p:sp>
            <p:nvSpPr>
              <p:cNvPr id="765" name="Oval 636">
                <a:extLst>
                  <a:ext uri="{FF2B5EF4-FFF2-40B4-BE49-F238E27FC236}">
                    <a16:creationId xmlns:a16="http://schemas.microsoft.com/office/drawing/2014/main" id="{6D3161D1-2F6E-4532-9BA9-90C056B797E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66" name="Rectangle 637">
                <a:extLst>
                  <a:ext uri="{FF2B5EF4-FFF2-40B4-BE49-F238E27FC236}">
                    <a16:creationId xmlns:a16="http://schemas.microsoft.com/office/drawing/2014/main" id="{612E45CF-59E7-482D-91E7-F48EB3CAA7A1}"/>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7" name="Oval 638">
                <a:extLst>
                  <a:ext uri="{FF2B5EF4-FFF2-40B4-BE49-F238E27FC236}">
                    <a16:creationId xmlns:a16="http://schemas.microsoft.com/office/drawing/2014/main" id="{A213A36F-433B-4955-8512-9AE736A6C3C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68" name="Freeform 639">
                <a:extLst>
                  <a:ext uri="{FF2B5EF4-FFF2-40B4-BE49-F238E27FC236}">
                    <a16:creationId xmlns:a16="http://schemas.microsoft.com/office/drawing/2014/main" id="{F551BED8-FD1E-4E18-A619-A7E06979BDEB}"/>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9" name="Freeform 640">
                <a:extLst>
                  <a:ext uri="{FF2B5EF4-FFF2-40B4-BE49-F238E27FC236}">
                    <a16:creationId xmlns:a16="http://schemas.microsoft.com/office/drawing/2014/main" id="{14B4DD8A-A94F-470D-B8C6-8223AFCF70B8}"/>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70" name="Freeform 641">
                <a:extLst>
                  <a:ext uri="{FF2B5EF4-FFF2-40B4-BE49-F238E27FC236}">
                    <a16:creationId xmlns:a16="http://schemas.microsoft.com/office/drawing/2014/main" id="{8B3C1985-3D38-4C08-A72C-78665A809B2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71" name="Freeform 642">
                <a:extLst>
                  <a:ext uri="{FF2B5EF4-FFF2-40B4-BE49-F238E27FC236}">
                    <a16:creationId xmlns:a16="http://schemas.microsoft.com/office/drawing/2014/main" id="{A1E28C95-8C67-4C3E-89E8-26CB9471567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72" name="Straight Connector 643">
                <a:extLst>
                  <a:ext uri="{FF2B5EF4-FFF2-40B4-BE49-F238E27FC236}">
                    <a16:creationId xmlns:a16="http://schemas.microsoft.com/office/drawing/2014/main" id="{20A1F173-4D5E-4F1D-BEB0-AD46C82CDD85}"/>
                  </a:ext>
                </a:extLst>
              </p:cNvPr>
              <p:cNvCxnSpPr>
                <a:cxnSpLocks noChangeShapeType="1"/>
                <a:endCxn id="76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3" name="Straight Connector 644">
                <a:extLst>
                  <a:ext uri="{FF2B5EF4-FFF2-40B4-BE49-F238E27FC236}">
                    <a16:creationId xmlns:a16="http://schemas.microsoft.com/office/drawing/2014/main" id="{39077907-9364-4EAA-8904-2B77A4A0510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1" name="Group 347">
              <a:extLst>
                <a:ext uri="{FF2B5EF4-FFF2-40B4-BE49-F238E27FC236}">
                  <a16:creationId xmlns:a16="http://schemas.microsoft.com/office/drawing/2014/main" id="{9AAFB106-0B65-4D15-938D-794E1352F499}"/>
                </a:ext>
              </a:extLst>
            </p:cNvPr>
            <p:cNvGrpSpPr>
              <a:grpSpLocks/>
            </p:cNvGrpSpPr>
            <p:nvPr/>
          </p:nvGrpSpPr>
          <p:grpSpPr bwMode="auto">
            <a:xfrm>
              <a:off x="7750914" y="2756819"/>
              <a:ext cx="413310" cy="196874"/>
              <a:chOff x="1871277" y="1576300"/>
              <a:chExt cx="1128371" cy="437861"/>
            </a:xfrm>
          </p:grpSpPr>
          <p:sp>
            <p:nvSpPr>
              <p:cNvPr id="756" name="Oval 627">
                <a:extLst>
                  <a:ext uri="{FF2B5EF4-FFF2-40B4-BE49-F238E27FC236}">
                    <a16:creationId xmlns:a16="http://schemas.microsoft.com/office/drawing/2014/main" id="{DC096CCC-7C77-461F-8335-A25AAC749A5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57" name="Rectangle 628">
                <a:extLst>
                  <a:ext uri="{FF2B5EF4-FFF2-40B4-BE49-F238E27FC236}">
                    <a16:creationId xmlns:a16="http://schemas.microsoft.com/office/drawing/2014/main" id="{292B69FF-04D1-452A-898D-6725FF49984C}"/>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58" name="Oval 629">
                <a:extLst>
                  <a:ext uri="{FF2B5EF4-FFF2-40B4-BE49-F238E27FC236}">
                    <a16:creationId xmlns:a16="http://schemas.microsoft.com/office/drawing/2014/main" id="{3CBAB582-DAB4-4F70-BC93-5661112B2C2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59" name="Freeform 630">
                <a:extLst>
                  <a:ext uri="{FF2B5EF4-FFF2-40B4-BE49-F238E27FC236}">
                    <a16:creationId xmlns:a16="http://schemas.microsoft.com/office/drawing/2014/main" id="{73AE6F4D-D05C-45AB-A8F1-3F265B5ACFAD}"/>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0" name="Freeform 631">
                <a:extLst>
                  <a:ext uri="{FF2B5EF4-FFF2-40B4-BE49-F238E27FC236}">
                    <a16:creationId xmlns:a16="http://schemas.microsoft.com/office/drawing/2014/main" id="{E006DC61-FED9-4F63-B87C-34CCC43DCF28}"/>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61" name="Freeform 632">
                <a:extLst>
                  <a:ext uri="{FF2B5EF4-FFF2-40B4-BE49-F238E27FC236}">
                    <a16:creationId xmlns:a16="http://schemas.microsoft.com/office/drawing/2014/main" id="{142A20F8-B1D2-4DFB-AACD-C8BC9FCFCE0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62" name="Freeform 633">
                <a:extLst>
                  <a:ext uri="{FF2B5EF4-FFF2-40B4-BE49-F238E27FC236}">
                    <a16:creationId xmlns:a16="http://schemas.microsoft.com/office/drawing/2014/main" id="{6A2C0ABA-17AC-4941-9DE4-1AE1B7B58AB8}"/>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63" name="Straight Connector 634">
                <a:extLst>
                  <a:ext uri="{FF2B5EF4-FFF2-40B4-BE49-F238E27FC236}">
                    <a16:creationId xmlns:a16="http://schemas.microsoft.com/office/drawing/2014/main" id="{DC954BF9-28B7-4893-A204-7CA1CA277E02}"/>
                  </a:ext>
                </a:extLst>
              </p:cNvPr>
              <p:cNvCxnSpPr>
                <a:cxnSpLocks noChangeShapeType="1"/>
                <a:endCxn id="75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4" name="Straight Connector 635">
                <a:extLst>
                  <a:ext uri="{FF2B5EF4-FFF2-40B4-BE49-F238E27FC236}">
                    <a16:creationId xmlns:a16="http://schemas.microsoft.com/office/drawing/2014/main" id="{37BBEF9F-87D5-48D7-9633-8A0B90A5849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752" name="Picture 1005" descr="antenna_stylized">
              <a:extLst>
                <a:ext uri="{FF2B5EF4-FFF2-40B4-BE49-F238E27FC236}">
                  <a16:creationId xmlns:a16="http://schemas.microsoft.com/office/drawing/2014/main" id="{366F65E1-087B-4F5E-8C90-5AF828EB440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3" name="Picture 1005" descr="antenna_stylized">
              <a:extLst>
                <a:ext uri="{FF2B5EF4-FFF2-40B4-BE49-F238E27FC236}">
                  <a16:creationId xmlns:a16="http://schemas.microsoft.com/office/drawing/2014/main" id="{DD78E734-32F2-4F93-8F77-F7AB4FEACD2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4" name="Picture 1005" descr="antenna_stylized">
              <a:extLst>
                <a:ext uri="{FF2B5EF4-FFF2-40B4-BE49-F238E27FC236}">
                  <a16:creationId xmlns:a16="http://schemas.microsoft.com/office/drawing/2014/main" id="{4DADF97F-5D85-4DE6-9C49-6CECF84D6CD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5" name="Picture 934" descr="antenna_radiation_stylized">
              <a:extLst>
                <a:ext uri="{FF2B5EF4-FFF2-40B4-BE49-F238E27FC236}">
                  <a16:creationId xmlns:a16="http://schemas.microsoft.com/office/drawing/2014/main" id="{B29D3A17-E097-4FAD-9201-0EB273BD8D1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08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80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lstStyle/>
          <a:p>
            <a:r>
              <a:rPr lang="zh-CN" altLang="en-US" dirty="0"/>
              <a:t>因特网三要素</a:t>
            </a:r>
          </a:p>
        </p:txBody>
      </p:sp>
      <p:sp>
        <p:nvSpPr>
          <p:cNvPr id="3" name="日期占位符 2"/>
          <p:cNvSpPr>
            <a:spLocks noGrp="1"/>
          </p:cNvSpPr>
          <p:nvPr>
            <p:ph type="dt" sz="half" idx="10"/>
            <p:custDataLst>
              <p:tags r:id="rId2"/>
            </p:custDataLst>
          </p:nvPr>
        </p:nvSpPr>
        <p:spPr/>
        <p:txBody>
          <a:bodyPr/>
          <a:lstStyle/>
          <a:p>
            <a:pPr>
              <a:defRPr/>
            </a:pPr>
            <a:r>
              <a:rPr lang="zh-CN" altLang="en-US"/>
              <a:t>清华大学 </a:t>
            </a:r>
            <a:r>
              <a:rPr lang="en-US" altLang="zh-CN"/>
              <a:t>2019</a:t>
            </a:r>
            <a:r>
              <a:rPr lang="zh-CN" altLang="en-US"/>
              <a:t>秋</a:t>
            </a:r>
            <a:r>
              <a:rPr lang="en-US" altLang="zh-CN"/>
              <a:t>W1</a:t>
            </a:r>
            <a:endParaRPr lang="en-US" altLang="zh-CN" dirty="0"/>
          </a:p>
        </p:txBody>
      </p:sp>
      <p:sp>
        <p:nvSpPr>
          <p:cNvPr id="4" name="灯片编号占位符 3"/>
          <p:cNvSpPr>
            <a:spLocks noGrp="1"/>
          </p:cNvSpPr>
          <p:nvPr>
            <p:ph type="sldNum" sz="quarter" idx="12"/>
            <p:custDataLst>
              <p:tags r:id="rId3"/>
            </p:custDataLst>
          </p:nvPr>
        </p:nvSpPr>
        <p:spPr/>
        <p:txBody>
          <a:bodyPr/>
          <a:lstStyle/>
          <a:p>
            <a:pPr>
              <a:defRPr/>
            </a:pPr>
            <a:fld id="{4449C5D5-3463-4389-BB40-5F9C1CD84AA9}" type="slidenum">
              <a:rPr lang="en-US" altLang="zh-CN" smtClean="0"/>
              <a:pPr>
                <a:defRPr/>
              </a:pPr>
              <a:t>33</a:t>
            </a:fld>
            <a:endParaRPr lang="en-US" altLang="zh-CN" dirty="0"/>
          </a:p>
        </p:txBody>
      </p:sp>
      <p:sp>
        <p:nvSpPr>
          <p:cNvPr id="10" name="TextBox 9"/>
          <p:cNvSpPr txBox="1"/>
          <p:nvPr>
            <p:custDataLst>
              <p:tags r:id="rId4"/>
            </p:custDataLst>
          </p:nvPr>
        </p:nvSpPr>
        <p:spPr>
          <a:xfrm>
            <a:off x="1619672" y="2852936"/>
            <a:ext cx="1569660" cy="923330"/>
          </a:xfrm>
          <a:prstGeom prst="rect">
            <a:avLst/>
          </a:prstGeom>
          <a:noFill/>
        </p:spPr>
        <p:txBody>
          <a:bodyPr wrap="none" rtlCol="0">
            <a:spAutoFit/>
          </a:bodyPr>
          <a:lstStyle/>
          <a:p>
            <a:r>
              <a:rPr lang="zh-CN" altLang="en-US" sz="5400" dirty="0">
                <a:solidFill>
                  <a:srgbClr val="FF0000"/>
                </a:solidFill>
                <a:effectLst>
                  <a:outerShdw blurRad="38100" dist="38100" dir="2700000" algn="tl">
                    <a:srgbClr val="000000">
                      <a:alpha val="43137"/>
                    </a:srgbClr>
                  </a:outerShdw>
                </a:effectLst>
              </a:rPr>
              <a:t>设备</a:t>
            </a:r>
          </a:p>
        </p:txBody>
      </p:sp>
      <p:sp>
        <p:nvSpPr>
          <p:cNvPr id="11" name="TextBox 10"/>
          <p:cNvSpPr txBox="1"/>
          <p:nvPr>
            <p:custDataLst>
              <p:tags r:id="rId5"/>
            </p:custDataLst>
          </p:nvPr>
        </p:nvSpPr>
        <p:spPr>
          <a:xfrm>
            <a:off x="5522620" y="2852936"/>
            <a:ext cx="1569660" cy="923330"/>
          </a:xfrm>
          <a:prstGeom prst="rect">
            <a:avLst/>
          </a:prstGeom>
          <a:noFill/>
        </p:spPr>
        <p:txBody>
          <a:bodyPr wrap="none" rtlCol="0">
            <a:spAutoFit/>
          </a:bodyPr>
          <a:lstStyle/>
          <a:p>
            <a:r>
              <a:rPr lang="zh-CN" altLang="en-US" sz="5400" dirty="0">
                <a:solidFill>
                  <a:srgbClr val="FF0000"/>
                </a:solidFill>
                <a:effectLst>
                  <a:outerShdw blurRad="38100" dist="38100" dir="2700000" algn="tl">
                    <a:srgbClr val="000000">
                      <a:alpha val="43137"/>
                    </a:srgbClr>
                  </a:outerShdw>
                </a:effectLst>
              </a:rPr>
              <a:t>服务</a:t>
            </a:r>
          </a:p>
        </p:txBody>
      </p:sp>
      <p:sp>
        <p:nvSpPr>
          <p:cNvPr id="12" name="TextBox 11"/>
          <p:cNvSpPr txBox="1"/>
          <p:nvPr>
            <p:custDataLst>
              <p:tags r:id="rId6"/>
            </p:custDataLst>
          </p:nvPr>
        </p:nvSpPr>
        <p:spPr>
          <a:xfrm>
            <a:off x="3635896" y="2852936"/>
            <a:ext cx="1569660" cy="923330"/>
          </a:xfrm>
          <a:prstGeom prst="rect">
            <a:avLst/>
          </a:prstGeom>
          <a:noFill/>
        </p:spPr>
        <p:txBody>
          <a:bodyPr wrap="none" rtlCol="0">
            <a:spAutoFit/>
          </a:bodyPr>
          <a:lstStyle/>
          <a:p>
            <a:r>
              <a:rPr lang="zh-CN" altLang="en-US" sz="5400" dirty="0">
                <a:solidFill>
                  <a:srgbClr val="FF0000"/>
                </a:solidFill>
                <a:effectLst>
                  <a:outerShdw blurRad="38100" dist="38100" dir="2700000" algn="tl">
                    <a:srgbClr val="000000">
                      <a:alpha val="43137"/>
                    </a:srgbClr>
                  </a:outerShdw>
                </a:effectLst>
              </a:rPr>
              <a:t>协议</a:t>
            </a:r>
          </a:p>
        </p:txBody>
      </p:sp>
    </p:spTree>
    <p:extLst>
      <p:ext uri="{BB962C8B-B14F-4D97-AF65-F5344CB8AC3E}">
        <p14:creationId xmlns:p14="http://schemas.microsoft.com/office/powerpoint/2010/main" val="185982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custDataLst>
              <p:tags r:id="rId1"/>
            </p:custDataLst>
          </p:nvPr>
        </p:nvSpPr>
        <p:spPr/>
        <p:txBody>
          <a:bodyPr/>
          <a:lstStyle/>
          <a:p>
            <a:pPr eaLnBrk="1" hangingPunct="1"/>
            <a:r>
              <a:rPr lang="zh-CN" altLang="en-US" dirty="0"/>
              <a:t>什么是协议</a:t>
            </a:r>
            <a:r>
              <a:rPr lang="en-US" altLang="zh-CN" dirty="0"/>
              <a:t>(Protocol)?</a:t>
            </a:r>
          </a:p>
        </p:txBody>
      </p:sp>
      <p:sp>
        <p:nvSpPr>
          <p:cNvPr id="38915" name="日期占位符 6"/>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38914" name="灯片编号占位符 5"/>
          <p:cNvSpPr>
            <a:spLocks noGrp="1"/>
          </p:cNvSpPr>
          <p:nvPr>
            <p:ph type="sldNum" sz="quarter" idx="12"/>
            <p:custDataLst>
              <p:tags r:id="rId3"/>
            </p:custDataLst>
          </p:nvPr>
        </p:nvSpPr>
        <p:spPr>
          <a:noFill/>
        </p:spPr>
        <p:txBody>
          <a:bodyPr/>
          <a:lstStyle/>
          <a:p>
            <a:fld id="{F44F047C-D8E9-494C-93CE-ECE773741644}" type="slidenum">
              <a:rPr lang="en-US" altLang="zh-CN" smtClean="0"/>
              <a:pPr/>
              <a:t>34</a:t>
            </a:fld>
            <a:endParaRPr lang="en-US" altLang="zh-CN"/>
          </a:p>
        </p:txBody>
      </p:sp>
      <p:sp>
        <p:nvSpPr>
          <p:cNvPr id="38917" name="Rectangle 3"/>
          <p:cNvSpPr>
            <a:spLocks noGrp="1" noChangeArrowheads="1"/>
          </p:cNvSpPr>
          <p:nvPr>
            <p:ph sz="quarter" idx="1"/>
            <p:custDataLst>
              <p:tags r:id="rId4"/>
            </p:custDataLst>
          </p:nvPr>
        </p:nvSpPr>
        <p:spPr/>
        <p:txBody>
          <a:bodyPr>
            <a:normAutofit/>
          </a:bodyPr>
          <a:lstStyle/>
          <a:p>
            <a:pPr eaLnBrk="1" hangingPunct="1">
              <a:buFont typeface="Wingdings" pitchFamily="2" charset="2"/>
              <a:buNone/>
            </a:pPr>
            <a:r>
              <a:rPr lang="zh-CN" altLang="en-US" b="1" u="sng" dirty="0">
                <a:solidFill>
                  <a:srgbClr val="FF0000"/>
                </a:solidFill>
              </a:rPr>
              <a:t>人类协议</a:t>
            </a:r>
          </a:p>
          <a:p>
            <a:pPr eaLnBrk="1" hangingPunct="1"/>
            <a:r>
              <a:rPr lang="zh-CN" altLang="en-US" dirty="0"/>
              <a:t>“现在几点了</a:t>
            </a:r>
            <a:r>
              <a:rPr lang="en-US" altLang="zh-CN" dirty="0"/>
              <a:t>?”</a:t>
            </a:r>
          </a:p>
          <a:p>
            <a:pPr eaLnBrk="1" hangingPunct="1"/>
            <a:r>
              <a:rPr lang="zh-CN" altLang="en-US" dirty="0"/>
              <a:t>“我有个问题”</a:t>
            </a:r>
          </a:p>
          <a:p>
            <a:pPr eaLnBrk="1" hangingPunct="1"/>
            <a:r>
              <a:rPr lang="zh-CN" altLang="en-US" dirty="0"/>
              <a:t>自我介绍</a:t>
            </a:r>
            <a:endParaRPr lang="en-US" altLang="zh-CN" sz="3200" dirty="0"/>
          </a:p>
          <a:p>
            <a:pPr lvl="1" eaLnBrk="1" hangingPunct="1"/>
            <a:endParaRPr lang="en-US" altLang="zh-CN" dirty="0"/>
          </a:p>
          <a:p>
            <a:pPr eaLnBrk="1" hangingPunct="1">
              <a:buFont typeface="Wingdings" pitchFamily="2" charset="2"/>
              <a:buNone/>
            </a:pPr>
            <a:r>
              <a:rPr lang="en-US" altLang="zh-CN" sz="2400" dirty="0"/>
              <a:t>… </a:t>
            </a:r>
            <a:r>
              <a:rPr lang="zh-CN" altLang="en-US" sz="2400" dirty="0"/>
              <a:t>特定的发送</a:t>
            </a:r>
            <a:r>
              <a:rPr lang="zh-CN" altLang="en-US" sz="2400" dirty="0">
                <a:solidFill>
                  <a:srgbClr val="FF0000"/>
                </a:solidFill>
              </a:rPr>
              <a:t>报文</a:t>
            </a:r>
          </a:p>
          <a:p>
            <a:pPr eaLnBrk="1" hangingPunct="1">
              <a:buFont typeface="Wingdings" pitchFamily="2" charset="2"/>
              <a:buNone/>
            </a:pPr>
            <a:r>
              <a:rPr lang="en-US" altLang="zh-CN" sz="2400" dirty="0"/>
              <a:t>… </a:t>
            </a:r>
            <a:r>
              <a:rPr lang="zh-CN" altLang="en-US" sz="2400" dirty="0"/>
              <a:t>当收到</a:t>
            </a:r>
            <a:r>
              <a:rPr lang="zh-CN" altLang="en-US" sz="2400" dirty="0">
                <a:solidFill>
                  <a:srgbClr val="FF0000"/>
                </a:solidFill>
              </a:rPr>
              <a:t>报文</a:t>
            </a:r>
            <a:r>
              <a:rPr lang="zh-CN" altLang="en-US" sz="2400" dirty="0"/>
              <a:t>或其它事件发生后的所采取的特定的</a:t>
            </a:r>
            <a:r>
              <a:rPr lang="zh-CN" altLang="en-US" sz="2400" dirty="0">
                <a:solidFill>
                  <a:srgbClr val="FF0000"/>
                </a:solidFill>
              </a:rPr>
              <a:t>动作</a:t>
            </a:r>
          </a:p>
        </p:txBody>
      </p:sp>
      <p:sp>
        <p:nvSpPr>
          <p:cNvPr id="38918" name="Rectangle 4"/>
          <p:cNvSpPr>
            <a:spLocks noGrp="1" noChangeArrowheads="1"/>
          </p:cNvSpPr>
          <p:nvPr>
            <p:ph sz="quarter" idx="2"/>
            <p:custDataLst>
              <p:tags r:id="rId5"/>
            </p:custDataLst>
          </p:nvPr>
        </p:nvSpPr>
        <p:spPr/>
        <p:txBody>
          <a:bodyPr>
            <a:normAutofit/>
          </a:bodyPr>
          <a:lstStyle/>
          <a:p>
            <a:pPr eaLnBrk="1" hangingPunct="1">
              <a:buFont typeface="Wingdings" pitchFamily="2" charset="2"/>
              <a:buNone/>
            </a:pPr>
            <a:r>
              <a:rPr lang="zh-CN" altLang="en-US" b="1" u="sng" dirty="0">
                <a:solidFill>
                  <a:srgbClr val="FF0000"/>
                </a:solidFill>
              </a:rPr>
              <a:t>网络协议</a:t>
            </a:r>
            <a:endParaRPr lang="zh-CN" altLang="en-US" b="1" dirty="0">
              <a:solidFill>
                <a:srgbClr val="FF0000"/>
              </a:solidFill>
            </a:endParaRPr>
          </a:p>
          <a:p>
            <a:pPr eaLnBrk="1" hangingPunct="1"/>
            <a:r>
              <a:rPr lang="zh-CN" altLang="en-US" dirty="0"/>
              <a:t>针对机器而不是人</a:t>
            </a:r>
          </a:p>
          <a:p>
            <a:pPr eaLnBrk="1" hangingPunct="1"/>
            <a:r>
              <a:rPr lang="zh-CN" altLang="en-US" dirty="0"/>
              <a:t>因特网上的所有通信活动都通过协议来控制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1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9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zh-CN" altLang="en-US" dirty="0"/>
              <a:t>什么是协议？</a:t>
            </a:r>
          </a:p>
        </p:txBody>
      </p:sp>
      <p:sp>
        <p:nvSpPr>
          <p:cNvPr id="5124" name="日期占位符 6"/>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5123" name="灯片编号占位符 5"/>
          <p:cNvSpPr>
            <a:spLocks noGrp="1"/>
          </p:cNvSpPr>
          <p:nvPr>
            <p:ph type="sldNum" sz="quarter" idx="12"/>
            <p:custDataLst>
              <p:tags r:id="rId3"/>
            </p:custDataLst>
          </p:nvPr>
        </p:nvSpPr>
        <p:spPr>
          <a:noFill/>
        </p:spPr>
        <p:txBody>
          <a:bodyPr/>
          <a:lstStyle/>
          <a:p>
            <a:fld id="{275CC969-8180-4317-AF98-ABEA9293CAE1}" type="slidenum">
              <a:rPr lang="en-US" altLang="zh-CN" smtClean="0"/>
              <a:pPr/>
              <a:t>35</a:t>
            </a:fld>
            <a:endParaRPr lang="en-US" altLang="zh-CN"/>
          </a:p>
        </p:txBody>
      </p:sp>
      <p:sp>
        <p:nvSpPr>
          <p:cNvPr id="5126" name="Rectangle 3"/>
          <p:cNvSpPr>
            <a:spLocks noGrp="1" noChangeArrowheads="1"/>
          </p:cNvSpPr>
          <p:nvPr>
            <p:ph sz="quarter" idx="4294967295"/>
            <p:custDataLst>
              <p:tags r:id="rId4"/>
            </p:custDataLst>
          </p:nvPr>
        </p:nvSpPr>
        <p:spPr>
          <a:xfrm>
            <a:off x="465137" y="1731689"/>
            <a:ext cx="2454275" cy="544513"/>
          </a:xfrm>
        </p:spPr>
        <p:txBody>
          <a:bodyPr>
            <a:normAutofit/>
          </a:bodyPr>
          <a:lstStyle/>
          <a:p>
            <a:pPr algn="ctr" eaLnBrk="1" hangingPunct="1">
              <a:buFont typeface="Wingdings" pitchFamily="2" charset="2"/>
              <a:buNone/>
            </a:pPr>
            <a:r>
              <a:rPr lang="zh-CN" altLang="en-US" sz="2800" dirty="0"/>
              <a:t>人类协议 </a:t>
            </a:r>
          </a:p>
        </p:txBody>
      </p:sp>
      <p:sp>
        <p:nvSpPr>
          <p:cNvPr id="5127" name="Line 5"/>
          <p:cNvSpPr>
            <a:spLocks noChangeShapeType="1"/>
          </p:cNvSpPr>
          <p:nvPr>
            <p:custDataLst>
              <p:tags r:id="rId5"/>
            </p:custDataLst>
          </p:nvPr>
        </p:nvSpPr>
        <p:spPr bwMode="auto">
          <a:xfrm>
            <a:off x="1250950" y="2851745"/>
            <a:ext cx="1762125" cy="276225"/>
          </a:xfrm>
          <a:prstGeom prst="line">
            <a:avLst/>
          </a:prstGeom>
          <a:noFill/>
          <a:ln w="28575">
            <a:solidFill>
              <a:srgbClr val="0070C0"/>
            </a:solidFill>
            <a:round/>
            <a:headEnd/>
            <a:tailEnd type="triangle" w="med" len="med"/>
          </a:ln>
        </p:spPr>
        <p:txBody>
          <a:bodyPr wrap="none" anchor="ctr"/>
          <a:lstStyle/>
          <a:p>
            <a:endParaRPr lang="zh-CN" altLang="en-US">
              <a:solidFill>
                <a:srgbClr val="0070C0"/>
              </a:solidFill>
            </a:endParaRPr>
          </a:p>
        </p:txBody>
      </p:sp>
      <p:pic>
        <p:nvPicPr>
          <p:cNvPr id="5128" name="Picture 16" descr="Alice"/>
          <p:cNvPicPr>
            <a:picLocks noChangeAspect="1" noChangeArrowheads="1"/>
          </p:cNvPicPr>
          <p:nvPr>
            <p:custDataLst>
              <p:tags r:id="rId6"/>
            </p:custDataLst>
          </p:nvPr>
        </p:nvPicPr>
        <p:blipFill>
          <a:blip r:embed="rId26" cstate="print"/>
          <a:srcRect/>
          <a:stretch>
            <a:fillRect/>
          </a:stretch>
        </p:blipFill>
        <p:spPr bwMode="auto">
          <a:xfrm>
            <a:off x="703263" y="2456458"/>
            <a:ext cx="561975" cy="693737"/>
          </a:xfrm>
          <a:prstGeom prst="rect">
            <a:avLst/>
          </a:prstGeom>
          <a:noFill/>
          <a:ln w="9525">
            <a:noFill/>
            <a:miter lim="800000"/>
            <a:headEnd/>
            <a:tailEnd/>
          </a:ln>
        </p:spPr>
      </p:pic>
      <p:pic>
        <p:nvPicPr>
          <p:cNvPr id="5129" name="Picture 17" descr="Bob"/>
          <p:cNvPicPr>
            <a:picLocks noChangeAspect="1" noChangeArrowheads="1"/>
          </p:cNvPicPr>
          <p:nvPr>
            <p:custDataLst>
              <p:tags r:id="rId7"/>
            </p:custDataLst>
          </p:nvPr>
        </p:nvPicPr>
        <p:blipFill>
          <a:blip r:embed="rId27" cstate="print"/>
          <a:srcRect/>
          <a:stretch>
            <a:fillRect/>
          </a:stretch>
        </p:blipFill>
        <p:spPr bwMode="auto">
          <a:xfrm>
            <a:off x="3122613" y="2851745"/>
            <a:ext cx="676275" cy="690563"/>
          </a:xfrm>
          <a:prstGeom prst="rect">
            <a:avLst/>
          </a:prstGeom>
          <a:noFill/>
          <a:ln w="9525">
            <a:noFill/>
            <a:miter lim="800000"/>
            <a:headEnd/>
            <a:tailEnd/>
          </a:ln>
        </p:spPr>
      </p:pic>
      <p:sp>
        <p:nvSpPr>
          <p:cNvPr id="5130" name="Text Box 18"/>
          <p:cNvSpPr txBox="1">
            <a:spLocks noChangeArrowheads="1"/>
          </p:cNvSpPr>
          <p:nvPr>
            <p:custDataLst>
              <p:tags r:id="rId8"/>
            </p:custDataLst>
          </p:nvPr>
        </p:nvSpPr>
        <p:spPr bwMode="auto">
          <a:xfrm>
            <a:off x="1692275" y="2564408"/>
            <a:ext cx="503238" cy="457200"/>
          </a:xfrm>
          <a:prstGeom prst="rect">
            <a:avLst/>
          </a:prstGeom>
          <a:noFill/>
          <a:ln w="9525">
            <a:noFill/>
            <a:miter lim="800000"/>
            <a:headEnd/>
            <a:tailEnd/>
          </a:ln>
        </p:spPr>
        <p:txBody>
          <a:bodyPr wrap="none">
            <a:spAutoFit/>
          </a:bodyPr>
          <a:lstStyle/>
          <a:p>
            <a:r>
              <a:rPr lang="en-US" altLang="zh-CN" sz="2400">
                <a:solidFill>
                  <a:srgbClr val="0070C0"/>
                </a:solidFill>
                <a:latin typeface="Comic Sans MS" pitchFamily="66" charset="0"/>
              </a:rPr>
              <a:t>Hi</a:t>
            </a:r>
            <a:endParaRPr lang="en-US" altLang="zh-CN" sz="2400">
              <a:solidFill>
                <a:srgbClr val="0070C0"/>
              </a:solidFill>
              <a:latin typeface="Times New Roman" pitchFamily="18" charset="0"/>
            </a:endParaRPr>
          </a:p>
        </p:txBody>
      </p:sp>
      <p:sp>
        <p:nvSpPr>
          <p:cNvPr id="5131" name="Line 19"/>
          <p:cNvSpPr>
            <a:spLocks noChangeShapeType="1"/>
          </p:cNvSpPr>
          <p:nvPr>
            <p:custDataLst>
              <p:tags r:id="rId9"/>
            </p:custDataLst>
          </p:nvPr>
        </p:nvSpPr>
        <p:spPr bwMode="auto">
          <a:xfrm flipV="1">
            <a:off x="965200" y="3432770"/>
            <a:ext cx="2085975" cy="361950"/>
          </a:xfrm>
          <a:prstGeom prst="line">
            <a:avLst/>
          </a:prstGeom>
          <a:noFill/>
          <a:ln w="28575">
            <a:solidFill>
              <a:srgbClr val="0070C0"/>
            </a:solidFill>
            <a:round/>
            <a:headEnd type="triangle" w="med" len="med"/>
            <a:tailEnd/>
          </a:ln>
        </p:spPr>
        <p:txBody>
          <a:bodyPr wrap="none" anchor="ctr"/>
          <a:lstStyle/>
          <a:p>
            <a:endParaRPr lang="zh-CN" altLang="en-US">
              <a:solidFill>
                <a:srgbClr val="0070C0"/>
              </a:solidFill>
            </a:endParaRPr>
          </a:p>
        </p:txBody>
      </p:sp>
      <p:sp>
        <p:nvSpPr>
          <p:cNvPr id="5132" name="Text Box 20"/>
          <p:cNvSpPr txBox="1">
            <a:spLocks noChangeArrowheads="1"/>
          </p:cNvSpPr>
          <p:nvPr>
            <p:custDataLst>
              <p:tags r:id="rId10"/>
            </p:custDataLst>
          </p:nvPr>
        </p:nvSpPr>
        <p:spPr bwMode="auto">
          <a:xfrm>
            <a:off x="1682750" y="3221633"/>
            <a:ext cx="503238" cy="457200"/>
          </a:xfrm>
          <a:prstGeom prst="rect">
            <a:avLst/>
          </a:prstGeom>
          <a:noFill/>
          <a:ln w="9525">
            <a:noFill/>
            <a:miter lim="800000"/>
            <a:headEnd/>
            <a:tailEnd/>
          </a:ln>
        </p:spPr>
        <p:txBody>
          <a:bodyPr wrap="none">
            <a:spAutoFit/>
          </a:bodyPr>
          <a:lstStyle/>
          <a:p>
            <a:r>
              <a:rPr lang="en-US" altLang="zh-CN" sz="2400">
                <a:solidFill>
                  <a:srgbClr val="0070C0"/>
                </a:solidFill>
                <a:latin typeface="Comic Sans MS" pitchFamily="66" charset="0"/>
              </a:rPr>
              <a:t>Hi</a:t>
            </a:r>
            <a:endParaRPr lang="en-US" altLang="zh-CN" sz="2400">
              <a:solidFill>
                <a:srgbClr val="0070C0"/>
              </a:solidFill>
              <a:latin typeface="Times New Roman" pitchFamily="18" charset="0"/>
            </a:endParaRPr>
          </a:p>
        </p:txBody>
      </p:sp>
      <p:sp>
        <p:nvSpPr>
          <p:cNvPr id="5133" name="Line 21"/>
          <p:cNvSpPr>
            <a:spLocks noChangeShapeType="1"/>
          </p:cNvSpPr>
          <p:nvPr>
            <p:custDataLst>
              <p:tags r:id="rId11"/>
            </p:custDataLst>
          </p:nvPr>
        </p:nvSpPr>
        <p:spPr bwMode="auto">
          <a:xfrm>
            <a:off x="927100" y="3842345"/>
            <a:ext cx="2162175" cy="438150"/>
          </a:xfrm>
          <a:prstGeom prst="line">
            <a:avLst/>
          </a:prstGeom>
          <a:noFill/>
          <a:ln w="28575">
            <a:solidFill>
              <a:srgbClr val="0070C0"/>
            </a:solidFill>
            <a:round/>
            <a:headEnd/>
            <a:tailEnd type="triangle" w="med" len="med"/>
          </a:ln>
        </p:spPr>
        <p:txBody>
          <a:bodyPr wrap="none" anchor="ctr"/>
          <a:lstStyle/>
          <a:p>
            <a:endParaRPr lang="zh-CN" altLang="en-US">
              <a:solidFill>
                <a:srgbClr val="0070C0"/>
              </a:solidFill>
            </a:endParaRPr>
          </a:p>
        </p:txBody>
      </p:sp>
      <p:grpSp>
        <p:nvGrpSpPr>
          <p:cNvPr id="2" name="Group 22"/>
          <p:cNvGrpSpPr>
            <a:grpSpLocks/>
          </p:cNvGrpSpPr>
          <p:nvPr>
            <p:custDataLst>
              <p:tags r:id="rId12"/>
            </p:custDataLst>
          </p:nvPr>
        </p:nvGrpSpPr>
        <p:grpSpPr bwMode="auto">
          <a:xfrm>
            <a:off x="1316038" y="3774083"/>
            <a:ext cx="1090612" cy="701675"/>
            <a:chOff x="737" y="2747"/>
            <a:chExt cx="687" cy="442"/>
          </a:xfrm>
        </p:grpSpPr>
        <p:sp>
          <p:nvSpPr>
            <p:cNvPr id="5169" name="Rectangle 23"/>
            <p:cNvSpPr>
              <a:spLocks noChangeArrowheads="1"/>
            </p:cNvSpPr>
            <p:nvPr>
              <p:custDataLst>
                <p:tags r:id="rId22"/>
              </p:custDataLst>
            </p:nvPr>
          </p:nvSpPr>
          <p:spPr bwMode="auto">
            <a:xfrm>
              <a:off x="786" y="2790"/>
              <a:ext cx="588" cy="348"/>
            </a:xfrm>
            <a:prstGeom prst="rect">
              <a:avLst/>
            </a:prstGeom>
            <a:noFill/>
            <a:ln w="9525">
              <a:noFill/>
              <a:miter lim="800000"/>
              <a:headEnd/>
              <a:tailEnd/>
            </a:ln>
          </p:spPr>
          <p:txBody>
            <a:bodyPr wrap="none" anchor="ctr"/>
            <a:lstStyle/>
            <a:p>
              <a:endParaRPr lang="zh-CN" altLang="en-US">
                <a:solidFill>
                  <a:srgbClr val="0070C0"/>
                </a:solidFill>
              </a:endParaRPr>
            </a:p>
          </p:txBody>
        </p:sp>
        <p:sp>
          <p:nvSpPr>
            <p:cNvPr id="5170" name="Text Box 24"/>
            <p:cNvSpPr txBox="1">
              <a:spLocks noChangeArrowheads="1"/>
            </p:cNvSpPr>
            <p:nvPr>
              <p:custDataLst>
                <p:tags r:id="rId23"/>
              </p:custDataLst>
            </p:nvPr>
          </p:nvSpPr>
          <p:spPr bwMode="auto">
            <a:xfrm>
              <a:off x="737" y="2747"/>
              <a:ext cx="687" cy="442"/>
            </a:xfrm>
            <a:prstGeom prst="rect">
              <a:avLst/>
            </a:prstGeom>
            <a:solidFill>
              <a:schemeClr val="bg1"/>
            </a:solidFill>
            <a:ln w="9525">
              <a:noFill/>
              <a:miter lim="800000"/>
              <a:headEnd/>
              <a:tailEnd/>
            </a:ln>
          </p:spPr>
          <p:txBody>
            <a:bodyPr wrap="none">
              <a:spAutoFit/>
            </a:bodyPr>
            <a:lstStyle/>
            <a:p>
              <a:pPr algn="ctr"/>
              <a:r>
                <a:rPr lang="en-US" altLang="zh-CN" sz="2000">
                  <a:solidFill>
                    <a:srgbClr val="0070C0"/>
                  </a:solidFill>
                  <a:latin typeface="Comic Sans MS" pitchFamily="66" charset="0"/>
                </a:rPr>
                <a:t>Got the</a:t>
              </a:r>
            </a:p>
            <a:p>
              <a:pPr algn="ctr"/>
              <a:r>
                <a:rPr lang="en-US" altLang="zh-CN" sz="2000">
                  <a:solidFill>
                    <a:srgbClr val="0070C0"/>
                  </a:solidFill>
                  <a:latin typeface="Comic Sans MS" pitchFamily="66" charset="0"/>
                </a:rPr>
                <a:t>time?</a:t>
              </a:r>
              <a:endParaRPr lang="en-US" altLang="zh-CN" sz="2000">
                <a:solidFill>
                  <a:srgbClr val="0070C0"/>
                </a:solidFill>
                <a:latin typeface="Times New Roman" pitchFamily="18" charset="0"/>
              </a:endParaRPr>
            </a:p>
          </p:txBody>
        </p:sp>
      </p:grpSp>
      <p:sp>
        <p:nvSpPr>
          <p:cNvPr id="5135" name="Line 25"/>
          <p:cNvSpPr>
            <a:spLocks noChangeShapeType="1"/>
          </p:cNvSpPr>
          <p:nvPr>
            <p:custDataLst>
              <p:tags r:id="rId13"/>
            </p:custDataLst>
          </p:nvPr>
        </p:nvSpPr>
        <p:spPr bwMode="auto">
          <a:xfrm flipV="1">
            <a:off x="1089025" y="4413845"/>
            <a:ext cx="1952625" cy="333375"/>
          </a:xfrm>
          <a:prstGeom prst="line">
            <a:avLst/>
          </a:prstGeom>
          <a:noFill/>
          <a:ln w="28575">
            <a:solidFill>
              <a:srgbClr val="0070C0"/>
            </a:solidFill>
            <a:round/>
            <a:headEnd type="triangle" w="med" len="med"/>
            <a:tailEnd/>
          </a:ln>
        </p:spPr>
        <p:txBody>
          <a:bodyPr wrap="none" anchor="ctr"/>
          <a:lstStyle/>
          <a:p>
            <a:endParaRPr lang="zh-CN" altLang="en-US">
              <a:solidFill>
                <a:srgbClr val="0070C0"/>
              </a:solidFill>
            </a:endParaRPr>
          </a:p>
        </p:txBody>
      </p:sp>
      <p:grpSp>
        <p:nvGrpSpPr>
          <p:cNvPr id="4" name="Group 26"/>
          <p:cNvGrpSpPr>
            <a:grpSpLocks/>
          </p:cNvGrpSpPr>
          <p:nvPr>
            <p:custDataLst>
              <p:tags r:id="rId14"/>
            </p:custDataLst>
          </p:nvPr>
        </p:nvGrpSpPr>
        <p:grpSpPr bwMode="auto">
          <a:xfrm>
            <a:off x="1425575" y="4440833"/>
            <a:ext cx="831850" cy="457200"/>
            <a:chOff x="1046" y="2771"/>
            <a:chExt cx="524" cy="288"/>
          </a:xfrm>
        </p:grpSpPr>
        <p:sp>
          <p:nvSpPr>
            <p:cNvPr id="5167" name="Rectangle 27"/>
            <p:cNvSpPr>
              <a:spLocks noChangeArrowheads="1"/>
            </p:cNvSpPr>
            <p:nvPr>
              <p:custDataLst>
                <p:tags r:id="rId20"/>
              </p:custDataLst>
            </p:nvPr>
          </p:nvSpPr>
          <p:spPr bwMode="auto">
            <a:xfrm>
              <a:off x="1104" y="2820"/>
              <a:ext cx="444" cy="186"/>
            </a:xfrm>
            <a:prstGeom prst="rect">
              <a:avLst/>
            </a:prstGeom>
            <a:solidFill>
              <a:schemeClr val="bg1"/>
            </a:solidFill>
            <a:ln w="9525">
              <a:noFill/>
              <a:miter lim="800000"/>
              <a:headEnd/>
              <a:tailEnd/>
            </a:ln>
          </p:spPr>
          <p:txBody>
            <a:bodyPr wrap="none" anchor="ctr"/>
            <a:lstStyle/>
            <a:p>
              <a:endParaRPr lang="zh-CN" altLang="en-US">
                <a:solidFill>
                  <a:srgbClr val="0070C0"/>
                </a:solidFill>
              </a:endParaRPr>
            </a:p>
          </p:txBody>
        </p:sp>
        <p:sp>
          <p:nvSpPr>
            <p:cNvPr id="5168" name="Text Box 28"/>
            <p:cNvSpPr txBox="1">
              <a:spLocks noChangeArrowheads="1"/>
            </p:cNvSpPr>
            <p:nvPr>
              <p:custDataLst>
                <p:tags r:id="rId21"/>
              </p:custDataLst>
            </p:nvPr>
          </p:nvSpPr>
          <p:spPr bwMode="auto">
            <a:xfrm>
              <a:off x="1046" y="2771"/>
              <a:ext cx="524" cy="288"/>
            </a:xfrm>
            <a:prstGeom prst="rect">
              <a:avLst/>
            </a:prstGeom>
            <a:noFill/>
            <a:ln w="9525">
              <a:noFill/>
              <a:miter lim="800000"/>
              <a:headEnd/>
              <a:tailEnd/>
            </a:ln>
          </p:spPr>
          <p:txBody>
            <a:bodyPr wrap="none">
              <a:spAutoFit/>
            </a:bodyPr>
            <a:lstStyle/>
            <a:p>
              <a:r>
                <a:rPr lang="en-US" altLang="zh-CN" sz="2400">
                  <a:solidFill>
                    <a:srgbClr val="0070C0"/>
                  </a:solidFill>
                  <a:latin typeface="Comic Sans MS" pitchFamily="66" charset="0"/>
                </a:rPr>
                <a:t>2:00</a:t>
              </a:r>
              <a:endParaRPr lang="en-US" altLang="zh-CN" sz="2400">
                <a:solidFill>
                  <a:srgbClr val="0070C0"/>
                </a:solidFill>
                <a:latin typeface="Times New Roman" pitchFamily="18" charset="0"/>
              </a:endParaRPr>
            </a:p>
          </p:txBody>
        </p:sp>
      </p:grpSp>
      <p:sp>
        <p:nvSpPr>
          <p:cNvPr id="5137" name="Line 43"/>
          <p:cNvSpPr>
            <a:spLocks noChangeShapeType="1"/>
          </p:cNvSpPr>
          <p:nvPr>
            <p:custDataLst>
              <p:tags r:id="rId15"/>
            </p:custDataLst>
          </p:nvPr>
        </p:nvSpPr>
        <p:spPr bwMode="auto">
          <a:xfrm>
            <a:off x="4055409" y="1808012"/>
            <a:ext cx="0" cy="3449638"/>
          </a:xfrm>
          <a:prstGeom prst="line">
            <a:avLst/>
          </a:prstGeom>
          <a:noFill/>
          <a:ln w="38100">
            <a:solidFill>
              <a:schemeClr val="accent2"/>
            </a:solidFill>
            <a:round/>
            <a:headEnd/>
            <a:tailEnd type="triangle" w="med" len="med"/>
          </a:ln>
        </p:spPr>
        <p:txBody>
          <a:bodyPr wrap="none" anchor="ctr"/>
          <a:lstStyle/>
          <a:p>
            <a:endParaRPr lang="zh-CN" altLang="en-US"/>
          </a:p>
        </p:txBody>
      </p:sp>
      <p:grpSp>
        <p:nvGrpSpPr>
          <p:cNvPr id="5" name="Group 44"/>
          <p:cNvGrpSpPr>
            <a:grpSpLocks/>
          </p:cNvGrpSpPr>
          <p:nvPr>
            <p:custDataLst>
              <p:tags r:id="rId16"/>
            </p:custDataLst>
          </p:nvPr>
        </p:nvGrpSpPr>
        <p:grpSpPr bwMode="auto">
          <a:xfrm>
            <a:off x="3708400" y="4148410"/>
            <a:ext cx="815975" cy="457200"/>
            <a:chOff x="2198" y="3221"/>
            <a:chExt cx="514" cy="288"/>
          </a:xfrm>
        </p:grpSpPr>
        <p:sp>
          <p:nvSpPr>
            <p:cNvPr id="5165" name="Rectangle 45"/>
            <p:cNvSpPr>
              <a:spLocks noChangeArrowheads="1"/>
            </p:cNvSpPr>
            <p:nvPr>
              <p:custDataLst>
                <p:tags r:id="rId18"/>
              </p:custDataLst>
            </p:nvPr>
          </p:nvSpPr>
          <p:spPr bwMode="auto">
            <a:xfrm>
              <a:off x="2244" y="3282"/>
              <a:ext cx="408" cy="162"/>
            </a:xfrm>
            <a:prstGeom prst="rect">
              <a:avLst/>
            </a:prstGeom>
            <a:solidFill>
              <a:schemeClr val="bg1"/>
            </a:solidFill>
            <a:ln w="9525">
              <a:noFill/>
              <a:miter lim="800000"/>
              <a:headEnd/>
              <a:tailEnd/>
            </a:ln>
          </p:spPr>
          <p:txBody>
            <a:bodyPr wrap="none" anchor="ctr"/>
            <a:lstStyle/>
            <a:p>
              <a:endParaRPr lang="zh-CN" altLang="en-US"/>
            </a:p>
          </p:txBody>
        </p:sp>
        <p:sp>
          <p:nvSpPr>
            <p:cNvPr id="5166" name="Text Box 46"/>
            <p:cNvSpPr txBox="1">
              <a:spLocks noChangeArrowheads="1"/>
            </p:cNvSpPr>
            <p:nvPr>
              <p:custDataLst>
                <p:tags r:id="rId19"/>
              </p:custDataLst>
            </p:nvPr>
          </p:nvSpPr>
          <p:spPr bwMode="auto">
            <a:xfrm>
              <a:off x="2198" y="3221"/>
              <a:ext cx="514" cy="288"/>
            </a:xfrm>
            <a:prstGeom prst="rect">
              <a:avLst/>
            </a:prstGeom>
            <a:noFill/>
            <a:ln w="9525">
              <a:noFill/>
              <a:miter lim="800000"/>
              <a:headEnd/>
              <a:tailEnd/>
            </a:ln>
          </p:spPr>
          <p:txBody>
            <a:bodyPr wrap="none">
              <a:spAutoFit/>
            </a:bodyPr>
            <a:lstStyle/>
            <a:p>
              <a:r>
                <a:rPr lang="en-US" altLang="zh-CN" sz="2400" dirty="0">
                  <a:solidFill>
                    <a:schemeClr val="accent2"/>
                  </a:solidFill>
                  <a:latin typeface="Comic Sans MS" pitchFamily="66" charset="0"/>
                </a:rPr>
                <a:t>time</a:t>
              </a:r>
              <a:endParaRPr lang="en-US" altLang="zh-CN" sz="2400" dirty="0">
                <a:latin typeface="Times New Roman" pitchFamily="18" charset="0"/>
              </a:endParaRPr>
            </a:p>
          </p:txBody>
        </p:sp>
      </p:grpSp>
      <p:sp>
        <p:nvSpPr>
          <p:cNvPr id="50" name="Line 85">
            <a:extLst>
              <a:ext uri="{FF2B5EF4-FFF2-40B4-BE49-F238E27FC236}">
                <a16:creationId xmlns:a16="http://schemas.microsoft.com/office/drawing/2014/main" id="{11E3DA65-E5EF-46AA-A445-EE020500FA46}"/>
              </a:ext>
            </a:extLst>
          </p:cNvPr>
          <p:cNvSpPr>
            <a:spLocks noChangeShapeType="1"/>
          </p:cNvSpPr>
          <p:nvPr/>
        </p:nvSpPr>
        <p:spPr bwMode="auto">
          <a:xfrm flipV="1">
            <a:off x="4971027" y="4434396"/>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89">
            <a:extLst>
              <a:ext uri="{FF2B5EF4-FFF2-40B4-BE49-F238E27FC236}">
                <a16:creationId xmlns:a16="http://schemas.microsoft.com/office/drawing/2014/main" id="{7ABA80F1-248B-4D98-B3AE-E07817C4AF62}"/>
              </a:ext>
            </a:extLst>
          </p:cNvPr>
          <p:cNvSpPr>
            <a:spLocks noChangeShapeType="1"/>
          </p:cNvSpPr>
          <p:nvPr/>
        </p:nvSpPr>
        <p:spPr bwMode="auto">
          <a:xfrm>
            <a:off x="4985315" y="2719896"/>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90">
            <a:extLst>
              <a:ext uri="{FF2B5EF4-FFF2-40B4-BE49-F238E27FC236}">
                <a16:creationId xmlns:a16="http://schemas.microsoft.com/office/drawing/2014/main" id="{2576E186-3328-458A-9499-3F29B3416FFC}"/>
              </a:ext>
            </a:extLst>
          </p:cNvPr>
          <p:cNvSpPr>
            <a:spLocks noChangeShapeType="1"/>
          </p:cNvSpPr>
          <p:nvPr/>
        </p:nvSpPr>
        <p:spPr bwMode="auto">
          <a:xfrm flipV="1">
            <a:off x="4923402" y="3226308"/>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Rectangle 92">
            <a:extLst>
              <a:ext uri="{FF2B5EF4-FFF2-40B4-BE49-F238E27FC236}">
                <a16:creationId xmlns:a16="http://schemas.microsoft.com/office/drawing/2014/main" id="{49600D7E-D892-4B30-9F20-E1FAA62DFC2E}"/>
              </a:ext>
            </a:extLst>
          </p:cNvPr>
          <p:cNvSpPr>
            <a:spLocks noChangeArrowheads="1"/>
          </p:cNvSpPr>
          <p:nvPr/>
        </p:nvSpPr>
        <p:spPr bwMode="auto">
          <a:xfrm>
            <a:off x="5358377" y="3248533"/>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CC0000"/>
              </a:solidFill>
            </a:endParaRPr>
          </a:p>
        </p:txBody>
      </p:sp>
      <p:sp>
        <p:nvSpPr>
          <p:cNvPr id="54" name="Text Box 91">
            <a:extLst>
              <a:ext uri="{FF2B5EF4-FFF2-40B4-BE49-F238E27FC236}">
                <a16:creationId xmlns:a16="http://schemas.microsoft.com/office/drawing/2014/main" id="{9022C3F0-3CB4-41C4-860B-C0DD184E70EB}"/>
              </a:ext>
            </a:extLst>
          </p:cNvPr>
          <p:cNvSpPr txBox="1">
            <a:spLocks noChangeArrowheads="1"/>
          </p:cNvSpPr>
          <p:nvPr/>
        </p:nvSpPr>
        <p:spPr bwMode="auto">
          <a:xfrm>
            <a:off x="5175815" y="3250121"/>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800">
                <a:solidFill>
                  <a:srgbClr val="CC0000"/>
                </a:solidFill>
              </a:rPr>
              <a:t>TCP connection</a:t>
            </a:r>
          </a:p>
          <a:p>
            <a:pPr algn="ctr">
              <a:lnSpc>
                <a:spcPct val="85000"/>
              </a:lnSpc>
            </a:pPr>
            <a:r>
              <a:rPr lang="en-US" altLang="zh-CN" sz="1800">
                <a:solidFill>
                  <a:srgbClr val="CC0000"/>
                </a:solidFill>
              </a:rPr>
              <a:t>response</a:t>
            </a:r>
          </a:p>
        </p:txBody>
      </p:sp>
      <p:sp>
        <p:nvSpPr>
          <p:cNvPr id="55" name="Line 94">
            <a:extLst>
              <a:ext uri="{FF2B5EF4-FFF2-40B4-BE49-F238E27FC236}">
                <a16:creationId xmlns:a16="http://schemas.microsoft.com/office/drawing/2014/main" id="{479B3C68-0215-4029-95CA-EBE3F52B5A36}"/>
              </a:ext>
            </a:extLst>
          </p:cNvPr>
          <p:cNvSpPr>
            <a:spLocks noChangeShapeType="1"/>
          </p:cNvSpPr>
          <p:nvPr/>
        </p:nvSpPr>
        <p:spPr bwMode="auto">
          <a:xfrm>
            <a:off x="4971027" y="3872421"/>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6" name="Group 97">
            <a:extLst>
              <a:ext uri="{FF2B5EF4-FFF2-40B4-BE49-F238E27FC236}">
                <a16:creationId xmlns:a16="http://schemas.microsoft.com/office/drawing/2014/main" id="{49FCFB43-D5DE-4F07-9830-E1444FF5B525}"/>
              </a:ext>
            </a:extLst>
          </p:cNvPr>
          <p:cNvGrpSpPr>
            <a:grpSpLocks/>
          </p:cNvGrpSpPr>
          <p:nvPr/>
        </p:nvGrpSpPr>
        <p:grpSpPr bwMode="auto">
          <a:xfrm>
            <a:off x="5183752" y="3937508"/>
            <a:ext cx="3794125" cy="366713"/>
            <a:chOff x="3212" y="2597"/>
            <a:chExt cx="2390" cy="231"/>
          </a:xfrm>
        </p:grpSpPr>
        <p:sp>
          <p:nvSpPr>
            <p:cNvPr id="57" name="Rectangle 96">
              <a:extLst>
                <a:ext uri="{FF2B5EF4-FFF2-40B4-BE49-F238E27FC236}">
                  <a16:creationId xmlns:a16="http://schemas.microsoft.com/office/drawing/2014/main" id="{1AEC3AE9-9ADF-4028-A488-609C1AFF1EB1}"/>
                </a:ext>
              </a:extLst>
            </p:cNvPr>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CC0000"/>
                </a:solidFill>
              </a:endParaRPr>
            </a:p>
          </p:txBody>
        </p:sp>
        <p:sp>
          <p:nvSpPr>
            <p:cNvPr id="58" name="Text Box 95">
              <a:extLst>
                <a:ext uri="{FF2B5EF4-FFF2-40B4-BE49-F238E27FC236}">
                  <a16:creationId xmlns:a16="http://schemas.microsoft.com/office/drawing/2014/main" id="{E95A8C3C-F312-4F51-BD5C-CFCDAA36C9AE}"/>
                </a:ext>
              </a:extLst>
            </p:cNvPr>
            <p:cNvSpPr txBox="1">
              <a:spLocks noChangeArrowheads="1"/>
            </p:cNvSpPr>
            <p:nvPr/>
          </p:nvSpPr>
          <p:spPr bwMode="auto">
            <a:xfrm>
              <a:off x="3212" y="2597"/>
              <a:ext cx="23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CC0000"/>
                  </a:solidFill>
                </a:rPr>
                <a:t>Get</a:t>
              </a:r>
              <a:r>
                <a:rPr lang="en-US" altLang="zh-CN" sz="1400" dirty="0">
                  <a:solidFill>
                    <a:srgbClr val="CC0000"/>
                  </a:solidFill>
                </a:rPr>
                <a:t> http://www.awl.com/kurose-ross</a:t>
              </a:r>
              <a:endParaRPr lang="en-US" altLang="zh-CN" dirty="0">
                <a:solidFill>
                  <a:srgbClr val="CC0000"/>
                </a:solidFill>
              </a:endParaRPr>
            </a:p>
          </p:txBody>
        </p:sp>
      </p:grpSp>
      <p:sp>
        <p:nvSpPr>
          <p:cNvPr id="59" name="Rectangle 99">
            <a:extLst>
              <a:ext uri="{FF2B5EF4-FFF2-40B4-BE49-F238E27FC236}">
                <a16:creationId xmlns:a16="http://schemas.microsoft.com/office/drawing/2014/main" id="{4D543C1C-118C-436D-809C-9CD813401450}"/>
              </a:ext>
            </a:extLst>
          </p:cNvPr>
          <p:cNvSpPr>
            <a:spLocks noChangeArrowheads="1"/>
          </p:cNvSpPr>
          <p:nvPr/>
        </p:nvSpPr>
        <p:spPr bwMode="auto">
          <a:xfrm>
            <a:off x="5739377" y="4532821"/>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CC0000"/>
              </a:solidFill>
            </a:endParaRPr>
          </a:p>
        </p:txBody>
      </p:sp>
      <p:sp>
        <p:nvSpPr>
          <p:cNvPr id="60" name="Text Box 100">
            <a:extLst>
              <a:ext uri="{FF2B5EF4-FFF2-40B4-BE49-F238E27FC236}">
                <a16:creationId xmlns:a16="http://schemas.microsoft.com/office/drawing/2014/main" id="{981886DB-F03D-455B-8051-AECEEAC3F746}"/>
              </a:ext>
            </a:extLst>
          </p:cNvPr>
          <p:cNvSpPr txBox="1">
            <a:spLocks noChangeArrowheads="1"/>
          </p:cNvSpPr>
          <p:nvPr/>
        </p:nvSpPr>
        <p:spPr bwMode="auto">
          <a:xfrm>
            <a:off x="5706040" y="4418521"/>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a:solidFill>
                  <a:srgbClr val="CC0000"/>
                </a:solidFill>
              </a:rPr>
              <a:t>&lt;file&gt;</a:t>
            </a:r>
          </a:p>
        </p:txBody>
      </p:sp>
      <p:sp>
        <p:nvSpPr>
          <p:cNvPr id="61" name="Rectangle 52">
            <a:extLst>
              <a:ext uri="{FF2B5EF4-FFF2-40B4-BE49-F238E27FC236}">
                <a16:creationId xmlns:a16="http://schemas.microsoft.com/office/drawing/2014/main" id="{7982AE9D-8F02-4D0A-8A53-DC7F1982A3FA}"/>
              </a:ext>
            </a:extLst>
          </p:cNvPr>
          <p:cNvSpPr>
            <a:spLocks noChangeArrowheads="1"/>
          </p:cNvSpPr>
          <p:nvPr/>
        </p:nvSpPr>
        <p:spPr bwMode="auto">
          <a:xfrm>
            <a:off x="5271065" y="2659571"/>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2" name="Text Box 91">
            <a:extLst>
              <a:ext uri="{FF2B5EF4-FFF2-40B4-BE49-F238E27FC236}">
                <a16:creationId xmlns:a16="http://schemas.microsoft.com/office/drawing/2014/main" id="{385E8CDD-8C1F-4CAD-8264-EB8460D7385B}"/>
              </a:ext>
            </a:extLst>
          </p:cNvPr>
          <p:cNvSpPr txBox="1">
            <a:spLocks noChangeArrowheads="1"/>
          </p:cNvSpPr>
          <p:nvPr/>
        </p:nvSpPr>
        <p:spPr bwMode="auto">
          <a:xfrm>
            <a:off x="5220265" y="2591308"/>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800">
                <a:solidFill>
                  <a:srgbClr val="CC0000"/>
                </a:solidFill>
              </a:rPr>
              <a:t>TCP connection</a:t>
            </a:r>
          </a:p>
          <a:p>
            <a:pPr algn="ctr">
              <a:lnSpc>
                <a:spcPct val="85000"/>
              </a:lnSpc>
            </a:pPr>
            <a:r>
              <a:rPr lang="en-US" altLang="zh-CN" sz="1800">
                <a:solidFill>
                  <a:srgbClr val="CC0000"/>
                </a:solidFill>
              </a:rPr>
              <a:t>request</a:t>
            </a:r>
          </a:p>
        </p:txBody>
      </p:sp>
      <p:grpSp>
        <p:nvGrpSpPr>
          <p:cNvPr id="63" name="Group 57">
            <a:extLst>
              <a:ext uri="{FF2B5EF4-FFF2-40B4-BE49-F238E27FC236}">
                <a16:creationId xmlns:a16="http://schemas.microsoft.com/office/drawing/2014/main" id="{BEAD830A-0789-4679-965F-99AB16AF14DA}"/>
              </a:ext>
            </a:extLst>
          </p:cNvPr>
          <p:cNvGrpSpPr>
            <a:grpSpLocks/>
          </p:cNvGrpSpPr>
          <p:nvPr/>
        </p:nvGrpSpPr>
        <p:grpSpPr bwMode="auto">
          <a:xfrm>
            <a:off x="7217340" y="2691321"/>
            <a:ext cx="431800" cy="755650"/>
            <a:chOff x="4140" y="429"/>
            <a:chExt cx="1425" cy="2396"/>
          </a:xfrm>
        </p:grpSpPr>
        <p:sp>
          <p:nvSpPr>
            <p:cNvPr id="64" name="Freeform 58">
              <a:extLst>
                <a:ext uri="{FF2B5EF4-FFF2-40B4-BE49-F238E27FC236}">
                  <a16:creationId xmlns:a16="http://schemas.microsoft.com/office/drawing/2014/main" id="{9CC250BC-5359-467D-BC43-96C0152AA65A}"/>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Rectangle 59">
              <a:extLst>
                <a:ext uri="{FF2B5EF4-FFF2-40B4-BE49-F238E27FC236}">
                  <a16:creationId xmlns:a16="http://schemas.microsoft.com/office/drawing/2014/main" id="{BC1820C5-97F9-414E-A17F-4EAAA5BA6EC5}"/>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6" name="Freeform 60">
              <a:extLst>
                <a:ext uri="{FF2B5EF4-FFF2-40B4-BE49-F238E27FC236}">
                  <a16:creationId xmlns:a16="http://schemas.microsoft.com/office/drawing/2014/main" id="{6049B896-3506-4B1B-8C16-011B6B681A5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61">
              <a:extLst>
                <a:ext uri="{FF2B5EF4-FFF2-40B4-BE49-F238E27FC236}">
                  <a16:creationId xmlns:a16="http://schemas.microsoft.com/office/drawing/2014/main" id="{99153A91-B586-422D-BF13-540B4BF60EB6}"/>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Rectangle 62">
              <a:extLst>
                <a:ext uri="{FF2B5EF4-FFF2-40B4-BE49-F238E27FC236}">
                  <a16:creationId xmlns:a16="http://schemas.microsoft.com/office/drawing/2014/main" id="{916D23CD-6257-4826-9637-53D09E8596DD}"/>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69" name="Group 63">
              <a:extLst>
                <a:ext uri="{FF2B5EF4-FFF2-40B4-BE49-F238E27FC236}">
                  <a16:creationId xmlns:a16="http://schemas.microsoft.com/office/drawing/2014/main" id="{FACE3FE3-B257-46BB-A2F9-024C7BE1CD52}"/>
                </a:ext>
              </a:extLst>
            </p:cNvPr>
            <p:cNvGrpSpPr>
              <a:grpSpLocks/>
            </p:cNvGrpSpPr>
            <p:nvPr/>
          </p:nvGrpSpPr>
          <p:grpSpPr bwMode="auto">
            <a:xfrm>
              <a:off x="4749" y="668"/>
              <a:ext cx="581" cy="145"/>
              <a:chOff x="614" y="2568"/>
              <a:chExt cx="725" cy="139"/>
            </a:xfrm>
          </p:grpSpPr>
          <p:sp>
            <p:nvSpPr>
              <p:cNvPr id="94" name="AutoShape 64">
                <a:extLst>
                  <a:ext uri="{FF2B5EF4-FFF2-40B4-BE49-F238E27FC236}">
                    <a16:creationId xmlns:a16="http://schemas.microsoft.com/office/drawing/2014/main" id="{3862741F-81F4-4238-9289-6F3E178323F7}"/>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95" name="AutoShape 65">
                <a:extLst>
                  <a:ext uri="{FF2B5EF4-FFF2-40B4-BE49-F238E27FC236}">
                    <a16:creationId xmlns:a16="http://schemas.microsoft.com/office/drawing/2014/main" id="{0E91BEA7-4A80-4E2C-9AE9-84B1DC898039}"/>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0" name="Rectangle 66">
              <a:extLst>
                <a:ext uri="{FF2B5EF4-FFF2-40B4-BE49-F238E27FC236}">
                  <a16:creationId xmlns:a16="http://schemas.microsoft.com/office/drawing/2014/main" id="{4E73B5D0-398F-47D6-A9B9-552EB0376772}"/>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71" name="Group 67">
              <a:extLst>
                <a:ext uri="{FF2B5EF4-FFF2-40B4-BE49-F238E27FC236}">
                  <a16:creationId xmlns:a16="http://schemas.microsoft.com/office/drawing/2014/main" id="{F2B1A1AB-2E34-4C46-9FB8-CE41B9C109AC}"/>
                </a:ext>
              </a:extLst>
            </p:cNvPr>
            <p:cNvGrpSpPr>
              <a:grpSpLocks/>
            </p:cNvGrpSpPr>
            <p:nvPr/>
          </p:nvGrpSpPr>
          <p:grpSpPr bwMode="auto">
            <a:xfrm>
              <a:off x="4747" y="994"/>
              <a:ext cx="581" cy="134"/>
              <a:chOff x="614" y="2568"/>
              <a:chExt cx="725" cy="139"/>
            </a:xfrm>
          </p:grpSpPr>
          <p:sp>
            <p:nvSpPr>
              <p:cNvPr id="92" name="AutoShape 68">
                <a:extLst>
                  <a:ext uri="{FF2B5EF4-FFF2-40B4-BE49-F238E27FC236}">
                    <a16:creationId xmlns:a16="http://schemas.microsoft.com/office/drawing/2014/main" id="{DFBAE491-F5A3-4DF3-93E8-EB6980CE9365}"/>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93" name="AutoShape 69">
                <a:extLst>
                  <a:ext uri="{FF2B5EF4-FFF2-40B4-BE49-F238E27FC236}">
                    <a16:creationId xmlns:a16="http://schemas.microsoft.com/office/drawing/2014/main" id="{48C22B91-912B-409C-83FB-F3748D9DF96D}"/>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2" name="Rectangle 70">
              <a:extLst>
                <a:ext uri="{FF2B5EF4-FFF2-40B4-BE49-F238E27FC236}">
                  <a16:creationId xmlns:a16="http://schemas.microsoft.com/office/drawing/2014/main" id="{40ADDFC4-DA80-4DFB-9472-F018E73C561D}"/>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3" name="Rectangle 71">
              <a:extLst>
                <a:ext uri="{FF2B5EF4-FFF2-40B4-BE49-F238E27FC236}">
                  <a16:creationId xmlns:a16="http://schemas.microsoft.com/office/drawing/2014/main" id="{119FA0E4-79C8-4B01-8969-0D6C90914F80}"/>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74" name="Group 72">
              <a:extLst>
                <a:ext uri="{FF2B5EF4-FFF2-40B4-BE49-F238E27FC236}">
                  <a16:creationId xmlns:a16="http://schemas.microsoft.com/office/drawing/2014/main" id="{C4C31BD9-21D2-4402-ACD0-2EF3D5AC5C8F}"/>
                </a:ext>
              </a:extLst>
            </p:cNvPr>
            <p:cNvGrpSpPr>
              <a:grpSpLocks/>
            </p:cNvGrpSpPr>
            <p:nvPr/>
          </p:nvGrpSpPr>
          <p:grpSpPr bwMode="auto">
            <a:xfrm>
              <a:off x="4735" y="1627"/>
              <a:ext cx="582" cy="151"/>
              <a:chOff x="614" y="2568"/>
              <a:chExt cx="725" cy="139"/>
            </a:xfrm>
          </p:grpSpPr>
          <p:sp>
            <p:nvSpPr>
              <p:cNvPr id="90" name="AutoShape 73">
                <a:extLst>
                  <a:ext uri="{FF2B5EF4-FFF2-40B4-BE49-F238E27FC236}">
                    <a16:creationId xmlns:a16="http://schemas.microsoft.com/office/drawing/2014/main" id="{C28BCEE9-A9FF-4BEA-ADF3-12C13821696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91" name="AutoShape 74">
                <a:extLst>
                  <a:ext uri="{FF2B5EF4-FFF2-40B4-BE49-F238E27FC236}">
                    <a16:creationId xmlns:a16="http://schemas.microsoft.com/office/drawing/2014/main" id="{0B1BBD70-8336-4F08-A625-B362BD4D88CE}"/>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5" name="Freeform 75">
              <a:extLst>
                <a:ext uri="{FF2B5EF4-FFF2-40B4-BE49-F238E27FC236}">
                  <a16:creationId xmlns:a16="http://schemas.microsoft.com/office/drawing/2014/main" id="{A75AE35D-8C58-4322-9799-AD404CEC114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6" name="Group 76">
              <a:extLst>
                <a:ext uri="{FF2B5EF4-FFF2-40B4-BE49-F238E27FC236}">
                  <a16:creationId xmlns:a16="http://schemas.microsoft.com/office/drawing/2014/main" id="{1F42A550-4745-405F-BD65-E02F5CC8E5A3}"/>
                </a:ext>
              </a:extLst>
            </p:cNvPr>
            <p:cNvGrpSpPr>
              <a:grpSpLocks/>
            </p:cNvGrpSpPr>
            <p:nvPr/>
          </p:nvGrpSpPr>
          <p:grpSpPr bwMode="auto">
            <a:xfrm>
              <a:off x="4739" y="1327"/>
              <a:ext cx="582" cy="139"/>
              <a:chOff x="614" y="2568"/>
              <a:chExt cx="725" cy="139"/>
            </a:xfrm>
          </p:grpSpPr>
          <p:sp>
            <p:nvSpPr>
              <p:cNvPr id="88" name="AutoShape 77">
                <a:extLst>
                  <a:ext uri="{FF2B5EF4-FFF2-40B4-BE49-F238E27FC236}">
                    <a16:creationId xmlns:a16="http://schemas.microsoft.com/office/drawing/2014/main" id="{A93A5C22-01EA-4B0A-9B2E-5283585C1DF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89" name="AutoShape 78">
                <a:extLst>
                  <a:ext uri="{FF2B5EF4-FFF2-40B4-BE49-F238E27FC236}">
                    <a16:creationId xmlns:a16="http://schemas.microsoft.com/office/drawing/2014/main" id="{6AB82260-53C0-4B4D-A511-2FBD913AEA28}"/>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7" name="Rectangle 79">
              <a:extLst>
                <a:ext uri="{FF2B5EF4-FFF2-40B4-BE49-F238E27FC236}">
                  <a16:creationId xmlns:a16="http://schemas.microsoft.com/office/drawing/2014/main" id="{46DCB1AB-62F3-4F3D-B583-CFE1066BB150}"/>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8" name="Freeform 80">
              <a:extLst>
                <a:ext uri="{FF2B5EF4-FFF2-40B4-BE49-F238E27FC236}">
                  <a16:creationId xmlns:a16="http://schemas.microsoft.com/office/drawing/2014/main" id="{0C4C4630-1DF8-4504-A8F1-FAAD553B8897}"/>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81">
              <a:extLst>
                <a:ext uri="{FF2B5EF4-FFF2-40B4-BE49-F238E27FC236}">
                  <a16:creationId xmlns:a16="http://schemas.microsoft.com/office/drawing/2014/main" id="{CEE34E5B-DCD4-4BD4-A2EC-51C8DCC39FED}"/>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Oval 82">
              <a:extLst>
                <a:ext uri="{FF2B5EF4-FFF2-40B4-BE49-F238E27FC236}">
                  <a16:creationId xmlns:a16="http://schemas.microsoft.com/office/drawing/2014/main" id="{7930DBFD-4678-45E3-9278-5CDB8196B9A4}"/>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81" name="Freeform 83">
              <a:extLst>
                <a:ext uri="{FF2B5EF4-FFF2-40B4-BE49-F238E27FC236}">
                  <a16:creationId xmlns:a16="http://schemas.microsoft.com/office/drawing/2014/main" id="{3CEDE90D-8096-465B-AC57-993550A66DDB}"/>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AutoShape 84">
              <a:extLst>
                <a:ext uri="{FF2B5EF4-FFF2-40B4-BE49-F238E27FC236}">
                  <a16:creationId xmlns:a16="http://schemas.microsoft.com/office/drawing/2014/main" id="{C83677F2-54FA-4BE7-B709-44A722A8D5D3}"/>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83" name="AutoShape 85">
              <a:extLst>
                <a:ext uri="{FF2B5EF4-FFF2-40B4-BE49-F238E27FC236}">
                  <a16:creationId xmlns:a16="http://schemas.microsoft.com/office/drawing/2014/main" id="{BF6986F2-690D-434A-B3F6-9DCE5E6D4EFD}"/>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84" name="Oval 86">
              <a:extLst>
                <a:ext uri="{FF2B5EF4-FFF2-40B4-BE49-F238E27FC236}">
                  <a16:creationId xmlns:a16="http://schemas.microsoft.com/office/drawing/2014/main" id="{BB9AB784-81BC-42A4-83D2-68CD0187D196}"/>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85" name="Oval 87">
              <a:extLst>
                <a:ext uri="{FF2B5EF4-FFF2-40B4-BE49-F238E27FC236}">
                  <a16:creationId xmlns:a16="http://schemas.microsoft.com/office/drawing/2014/main" id="{A5AB52B0-FE01-4C41-BA0D-3100946358D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86" name="Oval 88">
              <a:extLst>
                <a:ext uri="{FF2B5EF4-FFF2-40B4-BE49-F238E27FC236}">
                  <a16:creationId xmlns:a16="http://schemas.microsoft.com/office/drawing/2014/main" id="{8E832B35-C755-4432-93CB-53965648B6D6}"/>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87" name="Rectangle 89">
              <a:extLst>
                <a:ext uri="{FF2B5EF4-FFF2-40B4-BE49-F238E27FC236}">
                  <a16:creationId xmlns:a16="http://schemas.microsoft.com/office/drawing/2014/main" id="{9340D23E-92CC-41EB-813C-B6E9E346EE04}"/>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96" name="Group 90">
            <a:extLst>
              <a:ext uri="{FF2B5EF4-FFF2-40B4-BE49-F238E27FC236}">
                <a16:creationId xmlns:a16="http://schemas.microsoft.com/office/drawing/2014/main" id="{0B2C8383-19DC-419F-863D-37305FA0C28F}"/>
              </a:ext>
            </a:extLst>
          </p:cNvPr>
          <p:cNvGrpSpPr>
            <a:grpSpLocks/>
          </p:cNvGrpSpPr>
          <p:nvPr/>
        </p:nvGrpSpPr>
        <p:grpSpPr bwMode="auto">
          <a:xfrm>
            <a:off x="4080440" y="2248408"/>
            <a:ext cx="893762" cy="828675"/>
            <a:chOff x="-44" y="1473"/>
            <a:chExt cx="981" cy="1105"/>
          </a:xfrm>
        </p:grpSpPr>
        <p:pic>
          <p:nvPicPr>
            <p:cNvPr id="97" name="Picture 91" descr="desktop_computer_stylized_medium">
              <a:extLst>
                <a:ext uri="{FF2B5EF4-FFF2-40B4-BE49-F238E27FC236}">
                  <a16:creationId xmlns:a16="http://schemas.microsoft.com/office/drawing/2014/main" id="{52CF0C38-3EB4-4D33-AB7F-ABE4EB06502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92">
              <a:extLst>
                <a:ext uri="{FF2B5EF4-FFF2-40B4-BE49-F238E27FC236}">
                  <a16:creationId xmlns:a16="http://schemas.microsoft.com/office/drawing/2014/main" id="{3674FF04-7050-4A41-A7AD-130F6737CBB7}"/>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99" name="Rectangle 48">
            <a:extLst>
              <a:ext uri="{FF2B5EF4-FFF2-40B4-BE49-F238E27FC236}">
                <a16:creationId xmlns:a16="http://schemas.microsoft.com/office/drawing/2014/main" id="{B38521BA-D52B-4C25-982C-7E278E3BEF00}"/>
              </a:ext>
            </a:extLst>
          </p:cNvPr>
          <p:cNvSpPr>
            <a:spLocks noChangeArrowheads="1"/>
          </p:cNvSpPr>
          <p:nvPr>
            <p:custDataLst>
              <p:tags r:id="rId17"/>
            </p:custDataLst>
          </p:nvPr>
        </p:nvSpPr>
        <p:spPr bwMode="auto">
          <a:xfrm>
            <a:off x="4779308" y="1699918"/>
            <a:ext cx="3076575" cy="685800"/>
          </a:xfrm>
          <a:prstGeom prst="rect">
            <a:avLst/>
          </a:prstGeom>
          <a:noFill/>
          <a:ln w="9525">
            <a:noFill/>
            <a:miter lim="800000"/>
            <a:headEnd/>
            <a:tailEnd/>
          </a:ln>
        </p:spPr>
        <p:txBody>
          <a:bodyPr/>
          <a:lstStyle/>
          <a:p>
            <a:pPr marL="342900" indent="-342900" algn="ctr" eaLnBrk="1" hangingPunct="1">
              <a:spcBef>
                <a:spcPct val="20000"/>
              </a:spcBef>
              <a:buClr>
                <a:schemeClr val="bg2"/>
              </a:buClr>
              <a:buSzPct val="75000"/>
              <a:buFont typeface="Wingdings" pitchFamily="2" charset="2"/>
              <a:buNone/>
            </a:pPr>
            <a:r>
              <a:rPr lang="zh-CN" altLang="en-US" sz="2800" dirty="0"/>
              <a:t>计算机网络协议</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协议</a:t>
            </a:r>
          </a:p>
        </p:txBody>
      </p:sp>
      <p:sp>
        <p:nvSpPr>
          <p:cNvPr id="6" name="内容占位符 5"/>
          <p:cNvSpPr>
            <a:spLocks noGrp="1"/>
          </p:cNvSpPr>
          <p:nvPr>
            <p:ph idx="1"/>
            <p:custDataLst>
              <p:tags r:id="rId2"/>
            </p:custDataLst>
          </p:nvPr>
        </p:nvSpPr>
        <p:spPr/>
        <p:txBody>
          <a:bodyPr/>
          <a:lstStyle/>
          <a:p>
            <a:r>
              <a:rPr lang="zh-CN" altLang="en-US" dirty="0"/>
              <a:t>定义网络实体之间交换报文的</a:t>
            </a:r>
            <a:r>
              <a:rPr lang="zh-CN" altLang="en-US" dirty="0">
                <a:solidFill>
                  <a:srgbClr val="FF0000"/>
                </a:solidFill>
              </a:rPr>
              <a:t>格式</a:t>
            </a:r>
            <a:r>
              <a:rPr lang="zh-CN" altLang="en-US" dirty="0"/>
              <a:t>和</a:t>
            </a:r>
            <a:r>
              <a:rPr lang="zh-CN" altLang="en-US" dirty="0">
                <a:solidFill>
                  <a:srgbClr val="FF0000"/>
                </a:solidFill>
              </a:rPr>
              <a:t>次序</a:t>
            </a:r>
          </a:p>
          <a:p>
            <a:r>
              <a:rPr lang="zh-CN" altLang="en-US" dirty="0"/>
              <a:t>定义报文发送</a:t>
            </a:r>
            <a:r>
              <a:rPr lang="en-US" altLang="zh-CN" dirty="0"/>
              <a:t>/</a:t>
            </a:r>
            <a:r>
              <a:rPr lang="zh-CN" altLang="en-US" dirty="0"/>
              <a:t>接收以及其它事件所采取的</a:t>
            </a:r>
            <a:r>
              <a:rPr lang="zh-CN" altLang="en-US" dirty="0">
                <a:solidFill>
                  <a:srgbClr val="FF0000"/>
                </a:solidFill>
              </a:rPr>
              <a:t>动作</a:t>
            </a:r>
          </a:p>
          <a:p>
            <a:endParaRPr lang="zh-CN" altLang="en-US" dirty="0"/>
          </a:p>
        </p:txBody>
      </p:sp>
      <p:sp>
        <p:nvSpPr>
          <p:cNvPr id="3" name="日期占位符 2"/>
          <p:cNvSpPr>
            <a:spLocks noGrp="1"/>
          </p:cNvSpPr>
          <p:nvPr>
            <p:ph type="dt" sz="half" idx="10"/>
            <p:custDataLst>
              <p:tags r:id="rId3"/>
            </p:custDataLst>
          </p:nvPr>
        </p:nvSpPr>
        <p:spPr/>
        <p:txBody>
          <a:bodyPr/>
          <a:lstStyle/>
          <a:p>
            <a:pPr>
              <a:defRPr/>
            </a:pPr>
            <a:r>
              <a:rPr lang="zh-CN" altLang="en-US"/>
              <a:t>清华大学 </a:t>
            </a:r>
            <a:r>
              <a:rPr lang="en-US" altLang="zh-CN"/>
              <a:t>2019</a:t>
            </a:r>
            <a:r>
              <a:rPr lang="zh-CN" altLang="en-US"/>
              <a:t>秋</a:t>
            </a:r>
            <a:r>
              <a:rPr lang="en-US" altLang="zh-CN"/>
              <a:t>W1</a:t>
            </a:r>
            <a:endParaRPr lang="en-US" altLang="zh-CN" dirty="0"/>
          </a:p>
        </p:txBody>
      </p:sp>
      <p:sp>
        <p:nvSpPr>
          <p:cNvPr id="4" name="灯片编号占位符 3"/>
          <p:cNvSpPr>
            <a:spLocks noGrp="1"/>
          </p:cNvSpPr>
          <p:nvPr>
            <p:ph type="sldNum" sz="quarter" idx="12"/>
            <p:custDataLst>
              <p:tags r:id="rId4"/>
            </p:custDataLst>
          </p:nvPr>
        </p:nvSpPr>
        <p:spPr/>
        <p:txBody>
          <a:bodyPr/>
          <a:lstStyle/>
          <a:p>
            <a:pPr>
              <a:defRPr/>
            </a:pPr>
            <a:fld id="{08E72BF9-95AF-4257-9733-B5684CDBC482}" type="slidenum">
              <a:rPr lang="en-US" altLang="zh-CN" smtClean="0"/>
              <a:pPr>
                <a:defRPr/>
              </a:pPr>
              <a:t>36</a:t>
            </a:fld>
            <a:endParaRPr lang="en-US" altLang="zh-CN" dirty="0"/>
          </a:p>
        </p:txBody>
      </p:sp>
    </p:spTree>
    <p:extLst>
      <p:ext uri="{BB962C8B-B14F-4D97-AF65-F5344CB8AC3E}">
        <p14:creationId xmlns:p14="http://schemas.microsoft.com/office/powerpoint/2010/main" val="1801223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3" name="Rectangle 2"/>
          <p:cNvSpPr>
            <a:spLocks noGrp="1" noChangeArrowheads="1"/>
          </p:cNvSpPr>
          <p:nvPr>
            <p:ph type="title"/>
            <p:custDataLst>
              <p:tags r:id="rId1"/>
            </p:custDataLst>
          </p:nvPr>
        </p:nvSpPr>
        <p:spPr/>
        <p:txBody>
          <a:bodyPr>
            <a:normAutofit/>
          </a:bodyPr>
          <a:lstStyle/>
          <a:p>
            <a:pPr eaLnBrk="1" hangingPunct="1"/>
            <a:r>
              <a:rPr lang="zh-CN" altLang="en-US" sz="4000" dirty="0"/>
              <a:t>更近距离观察网络结构</a:t>
            </a:r>
            <a:endParaRPr lang="zh-CN" altLang="en-US" dirty="0"/>
          </a:p>
        </p:txBody>
      </p:sp>
      <p:sp>
        <p:nvSpPr>
          <p:cNvPr id="6164" name="Rectangle 3"/>
          <p:cNvSpPr>
            <a:spLocks noGrp="1" noChangeArrowheads="1"/>
          </p:cNvSpPr>
          <p:nvPr>
            <p:ph idx="1"/>
            <p:custDataLst>
              <p:tags r:id="rId2"/>
            </p:custDataLst>
          </p:nvPr>
        </p:nvSpPr>
        <p:spPr>
          <a:xfrm>
            <a:off x="457200" y="1412776"/>
            <a:ext cx="4402832" cy="4713387"/>
          </a:xfrm>
        </p:spPr>
        <p:txBody>
          <a:bodyPr>
            <a:normAutofit/>
          </a:bodyPr>
          <a:lstStyle/>
          <a:p>
            <a:pPr eaLnBrk="1" hangingPunct="1"/>
            <a:r>
              <a:rPr lang="zh-CN" altLang="en-US" dirty="0">
                <a:solidFill>
                  <a:srgbClr val="FF0000"/>
                </a:solidFill>
              </a:rPr>
              <a:t>网络边缘</a:t>
            </a:r>
          </a:p>
          <a:p>
            <a:pPr lvl="1" eaLnBrk="1" hangingPunct="1"/>
            <a:r>
              <a:rPr lang="zh-CN" altLang="en-US" dirty="0"/>
              <a:t>应用程序、端系统</a:t>
            </a:r>
          </a:p>
          <a:p>
            <a:pPr eaLnBrk="1" hangingPunct="1"/>
            <a:r>
              <a:rPr lang="zh-CN" altLang="en-US" dirty="0">
                <a:solidFill>
                  <a:srgbClr val="FF0000"/>
                </a:solidFill>
              </a:rPr>
              <a:t>网络核心</a:t>
            </a:r>
          </a:p>
          <a:p>
            <a:pPr lvl="1" eaLnBrk="1" hangingPunct="1"/>
            <a:r>
              <a:rPr lang="zh-CN" altLang="en-US" dirty="0"/>
              <a:t>路由器</a:t>
            </a:r>
          </a:p>
          <a:p>
            <a:pPr lvl="1" eaLnBrk="1" hangingPunct="1"/>
            <a:r>
              <a:rPr lang="zh-CN" altLang="en-US" dirty="0"/>
              <a:t>网络的网络</a:t>
            </a:r>
          </a:p>
          <a:p>
            <a:pPr eaLnBrk="1" hangingPunct="1"/>
            <a:r>
              <a:rPr lang="zh-CN" altLang="en-US" dirty="0">
                <a:solidFill>
                  <a:srgbClr val="FF0000"/>
                </a:solidFill>
              </a:rPr>
              <a:t>接入网</a:t>
            </a:r>
            <a:r>
              <a:rPr lang="en-US" altLang="zh-CN" dirty="0">
                <a:solidFill>
                  <a:srgbClr val="FF0000"/>
                </a:solidFill>
              </a:rPr>
              <a:t>, </a:t>
            </a:r>
            <a:r>
              <a:rPr lang="zh-CN" altLang="en-US" dirty="0">
                <a:solidFill>
                  <a:srgbClr val="FF0000"/>
                </a:solidFill>
              </a:rPr>
              <a:t>物理介质</a:t>
            </a:r>
          </a:p>
          <a:p>
            <a:pPr lvl="1" eaLnBrk="1" hangingPunct="1"/>
            <a:r>
              <a:rPr lang="zh-CN" altLang="en-US" dirty="0"/>
              <a:t> 通信链路</a:t>
            </a:r>
            <a:endParaRPr lang="zh-CN" altLang="en-US" sz="2000" dirty="0"/>
          </a:p>
        </p:txBody>
      </p:sp>
      <p:sp>
        <p:nvSpPr>
          <p:cNvPr id="6162" name="日期占位符 6"/>
          <p:cNvSpPr>
            <a:spLocks noGrp="1"/>
          </p:cNvSpPr>
          <p:nvPr>
            <p:ph type="dt" sz="half" idx="10"/>
            <p:custDataLst>
              <p:tags r:id="rId3"/>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6161" name="灯片编号占位符 5"/>
          <p:cNvSpPr>
            <a:spLocks noGrp="1"/>
          </p:cNvSpPr>
          <p:nvPr>
            <p:ph type="sldNum" sz="quarter" idx="12"/>
            <p:custDataLst>
              <p:tags r:id="rId4"/>
            </p:custDataLst>
          </p:nvPr>
        </p:nvSpPr>
        <p:spPr>
          <a:noFill/>
        </p:spPr>
        <p:txBody>
          <a:bodyPr/>
          <a:lstStyle/>
          <a:p>
            <a:fld id="{A6559C2F-6C21-46F4-91E4-9E81D0321CF3}" type="slidenum">
              <a:rPr lang="en-US" altLang="zh-CN" smtClean="0"/>
              <a:pPr/>
              <a:t>37</a:t>
            </a:fld>
            <a:endParaRPr lang="en-US" altLang="zh-CN"/>
          </a:p>
        </p:txBody>
      </p:sp>
      <p:sp>
        <p:nvSpPr>
          <p:cNvPr id="393" name="Freeform 416">
            <a:extLst>
              <a:ext uri="{FF2B5EF4-FFF2-40B4-BE49-F238E27FC236}">
                <a16:creationId xmlns:a16="http://schemas.microsoft.com/office/drawing/2014/main" id="{C0584FB7-1A60-4A44-990E-26836F9B88B9}"/>
              </a:ext>
            </a:extLst>
          </p:cNvPr>
          <p:cNvSpPr>
            <a:spLocks/>
          </p:cNvSpPr>
          <p:nvPr/>
        </p:nvSpPr>
        <p:spPr bwMode="auto">
          <a:xfrm>
            <a:off x="6598443" y="2246427"/>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5" name="Freeform 415">
            <a:extLst>
              <a:ext uri="{FF2B5EF4-FFF2-40B4-BE49-F238E27FC236}">
                <a16:creationId xmlns:a16="http://schemas.microsoft.com/office/drawing/2014/main" id="{B243FA60-B705-4F00-AE21-F00DC14B7AEB}"/>
              </a:ext>
            </a:extLst>
          </p:cNvPr>
          <p:cNvSpPr>
            <a:spLocks/>
          </p:cNvSpPr>
          <p:nvPr/>
        </p:nvSpPr>
        <p:spPr bwMode="auto">
          <a:xfrm>
            <a:off x="6579393" y="3772014"/>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8" name="Freeform 665">
            <a:extLst>
              <a:ext uri="{FF2B5EF4-FFF2-40B4-BE49-F238E27FC236}">
                <a16:creationId xmlns:a16="http://schemas.microsoft.com/office/drawing/2014/main" id="{442F37B7-579A-473B-B668-BF8A40B95DED}"/>
              </a:ext>
            </a:extLst>
          </p:cNvPr>
          <p:cNvSpPr>
            <a:spLocks/>
          </p:cNvSpPr>
          <p:nvPr/>
        </p:nvSpPr>
        <p:spPr bwMode="auto">
          <a:xfrm>
            <a:off x="4777581" y="1957502"/>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00" name="Group 666">
            <a:extLst>
              <a:ext uri="{FF2B5EF4-FFF2-40B4-BE49-F238E27FC236}">
                <a16:creationId xmlns:a16="http://schemas.microsoft.com/office/drawing/2014/main" id="{11E3D356-1EEA-40F0-AD93-D4AC5311C3D7}"/>
              </a:ext>
            </a:extLst>
          </p:cNvPr>
          <p:cNvGrpSpPr>
            <a:grpSpLocks/>
          </p:cNvGrpSpPr>
          <p:nvPr/>
        </p:nvGrpSpPr>
        <p:grpSpPr bwMode="auto">
          <a:xfrm>
            <a:off x="4905320" y="3225039"/>
            <a:ext cx="1458912" cy="933450"/>
            <a:chOff x="2889" y="1631"/>
            <a:chExt cx="980" cy="743"/>
          </a:xfrm>
        </p:grpSpPr>
        <p:sp>
          <p:nvSpPr>
            <p:cNvPr id="1171" name="Rectangle 667">
              <a:extLst>
                <a:ext uri="{FF2B5EF4-FFF2-40B4-BE49-F238E27FC236}">
                  <a16:creationId xmlns:a16="http://schemas.microsoft.com/office/drawing/2014/main" id="{4F822A64-129B-478E-AEB5-FBE359271757}"/>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72" name="AutoShape 668">
              <a:extLst>
                <a:ext uri="{FF2B5EF4-FFF2-40B4-BE49-F238E27FC236}">
                  <a16:creationId xmlns:a16="http://schemas.microsoft.com/office/drawing/2014/main" id="{81B7C8DA-95AA-4A7C-B697-7982BC607A4A}"/>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425" name="Freeform 669">
            <a:extLst>
              <a:ext uri="{FF2B5EF4-FFF2-40B4-BE49-F238E27FC236}">
                <a16:creationId xmlns:a16="http://schemas.microsoft.com/office/drawing/2014/main" id="{DA704BDF-48BC-4D2C-8F3E-6004DD4A6B04}"/>
              </a:ext>
            </a:extLst>
          </p:cNvPr>
          <p:cNvSpPr>
            <a:spLocks/>
          </p:cNvSpPr>
          <p:nvPr/>
        </p:nvSpPr>
        <p:spPr bwMode="auto">
          <a:xfrm>
            <a:off x="4939506" y="4575969"/>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7" name="Line 670">
            <a:extLst>
              <a:ext uri="{FF2B5EF4-FFF2-40B4-BE49-F238E27FC236}">
                <a16:creationId xmlns:a16="http://schemas.microsoft.com/office/drawing/2014/main" id="{EBFE4CFA-E2BD-482B-91A0-AA5FEB07613B}"/>
              </a:ext>
            </a:extLst>
          </p:cNvPr>
          <p:cNvSpPr>
            <a:spLocks noChangeShapeType="1"/>
          </p:cNvSpPr>
          <p:nvPr/>
        </p:nvSpPr>
        <p:spPr bwMode="auto">
          <a:xfrm rot="16200000">
            <a:off x="7420768" y="5407140"/>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 name="Line 671">
            <a:extLst>
              <a:ext uri="{FF2B5EF4-FFF2-40B4-BE49-F238E27FC236}">
                <a16:creationId xmlns:a16="http://schemas.microsoft.com/office/drawing/2014/main" id="{F46E9B63-9166-4B33-879A-B4CC4416E62A}"/>
              </a:ext>
            </a:extLst>
          </p:cNvPr>
          <p:cNvSpPr>
            <a:spLocks noChangeShapeType="1"/>
          </p:cNvSpPr>
          <p:nvPr/>
        </p:nvSpPr>
        <p:spPr bwMode="auto">
          <a:xfrm rot="5400000" flipV="1">
            <a:off x="7566818" y="5688127"/>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2" name="Line 672">
            <a:extLst>
              <a:ext uri="{FF2B5EF4-FFF2-40B4-BE49-F238E27FC236}">
                <a16:creationId xmlns:a16="http://schemas.microsoft.com/office/drawing/2014/main" id="{B6266825-6EFD-40CE-9922-D8F5275B50C6}"/>
              </a:ext>
            </a:extLst>
          </p:cNvPr>
          <p:cNvSpPr>
            <a:spLocks noChangeShapeType="1"/>
          </p:cNvSpPr>
          <p:nvPr/>
        </p:nvSpPr>
        <p:spPr bwMode="auto">
          <a:xfrm rot="16200000">
            <a:off x="7752556" y="5361102"/>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2" name="Line 674">
            <a:extLst>
              <a:ext uri="{FF2B5EF4-FFF2-40B4-BE49-F238E27FC236}">
                <a16:creationId xmlns:a16="http://schemas.microsoft.com/office/drawing/2014/main" id="{BB824917-5FF7-47E5-BC70-D726F1B2B26D}"/>
              </a:ext>
            </a:extLst>
          </p:cNvPr>
          <p:cNvSpPr>
            <a:spLocks noChangeShapeType="1"/>
          </p:cNvSpPr>
          <p:nvPr/>
        </p:nvSpPr>
        <p:spPr bwMode="auto">
          <a:xfrm>
            <a:off x="5676106" y="5021377"/>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7" name="Line 675">
            <a:extLst>
              <a:ext uri="{FF2B5EF4-FFF2-40B4-BE49-F238E27FC236}">
                <a16:creationId xmlns:a16="http://schemas.microsoft.com/office/drawing/2014/main" id="{D27470AA-108E-422F-922A-79F54F93AFBB}"/>
              </a:ext>
            </a:extLst>
          </p:cNvPr>
          <p:cNvSpPr>
            <a:spLocks noChangeShapeType="1"/>
          </p:cNvSpPr>
          <p:nvPr/>
        </p:nvSpPr>
        <p:spPr bwMode="auto">
          <a:xfrm flipV="1">
            <a:off x="5417343" y="5283314"/>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5" name="Line 678">
            <a:extLst>
              <a:ext uri="{FF2B5EF4-FFF2-40B4-BE49-F238E27FC236}">
                <a16:creationId xmlns:a16="http://schemas.microsoft.com/office/drawing/2014/main" id="{EB3D4CE9-06F2-4CF5-8869-660B0759BC76}"/>
              </a:ext>
            </a:extLst>
          </p:cNvPr>
          <p:cNvSpPr>
            <a:spLocks noChangeShapeType="1"/>
          </p:cNvSpPr>
          <p:nvPr/>
        </p:nvSpPr>
        <p:spPr bwMode="auto">
          <a:xfrm flipH="1">
            <a:off x="5842793" y="5346814"/>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3" name="Line 679">
            <a:extLst>
              <a:ext uri="{FF2B5EF4-FFF2-40B4-BE49-F238E27FC236}">
                <a16:creationId xmlns:a16="http://schemas.microsoft.com/office/drawing/2014/main" id="{AC701DC4-9A35-4BBB-A34F-7AB7A964C92B}"/>
              </a:ext>
            </a:extLst>
          </p:cNvPr>
          <p:cNvSpPr>
            <a:spLocks noChangeShapeType="1"/>
          </p:cNvSpPr>
          <p:nvPr/>
        </p:nvSpPr>
        <p:spPr bwMode="auto">
          <a:xfrm flipH="1" flipV="1">
            <a:off x="6161881" y="5354752"/>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 name="Line 680">
            <a:extLst>
              <a:ext uri="{FF2B5EF4-FFF2-40B4-BE49-F238E27FC236}">
                <a16:creationId xmlns:a16="http://schemas.microsoft.com/office/drawing/2014/main" id="{7904601C-D1A9-4846-8D16-7ED256FDBC15}"/>
              </a:ext>
            </a:extLst>
          </p:cNvPr>
          <p:cNvSpPr>
            <a:spLocks noChangeShapeType="1"/>
          </p:cNvSpPr>
          <p:nvPr/>
        </p:nvSpPr>
        <p:spPr bwMode="auto">
          <a:xfrm>
            <a:off x="6319043" y="5300777"/>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9" name="Line 682">
            <a:extLst>
              <a:ext uri="{FF2B5EF4-FFF2-40B4-BE49-F238E27FC236}">
                <a16:creationId xmlns:a16="http://schemas.microsoft.com/office/drawing/2014/main" id="{698556C9-FA37-42DF-A7BB-EA5B6179B2C7}"/>
              </a:ext>
            </a:extLst>
          </p:cNvPr>
          <p:cNvSpPr>
            <a:spLocks noChangeShapeType="1"/>
          </p:cNvSpPr>
          <p:nvPr/>
        </p:nvSpPr>
        <p:spPr bwMode="auto">
          <a:xfrm>
            <a:off x="5860256" y="3795827"/>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7" name="Line 683">
            <a:extLst>
              <a:ext uri="{FF2B5EF4-FFF2-40B4-BE49-F238E27FC236}">
                <a16:creationId xmlns:a16="http://schemas.microsoft.com/office/drawing/2014/main" id="{9CF5B50C-6067-4AD8-BC50-A0C3EFE988EE}"/>
              </a:ext>
            </a:extLst>
          </p:cNvPr>
          <p:cNvSpPr>
            <a:spLocks noChangeShapeType="1"/>
          </p:cNvSpPr>
          <p:nvPr/>
        </p:nvSpPr>
        <p:spPr bwMode="auto">
          <a:xfrm flipV="1">
            <a:off x="5466556" y="3981564"/>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25" name="Picture 684" descr="access_point_stylized_small">
            <a:extLst>
              <a:ext uri="{FF2B5EF4-FFF2-40B4-BE49-F238E27FC236}">
                <a16:creationId xmlns:a16="http://schemas.microsoft.com/office/drawing/2014/main" id="{9C96DD62-5864-4072-8417-35F0964DB8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5731" y="3792652"/>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 name="Line 685">
            <a:extLst>
              <a:ext uri="{FF2B5EF4-FFF2-40B4-BE49-F238E27FC236}">
                <a16:creationId xmlns:a16="http://schemas.microsoft.com/office/drawing/2014/main" id="{BE0FED55-A507-4340-AFAB-3A2913430DD6}"/>
              </a:ext>
            </a:extLst>
          </p:cNvPr>
          <p:cNvSpPr>
            <a:spLocks noChangeShapeType="1"/>
          </p:cNvSpPr>
          <p:nvPr/>
        </p:nvSpPr>
        <p:spPr bwMode="auto">
          <a:xfrm rot="5400000" flipV="1">
            <a:off x="7569993" y="5684952"/>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1" name="Line 686">
            <a:extLst>
              <a:ext uri="{FF2B5EF4-FFF2-40B4-BE49-F238E27FC236}">
                <a16:creationId xmlns:a16="http://schemas.microsoft.com/office/drawing/2014/main" id="{B831B722-99FD-4F2C-B91A-E721E206CBDA}"/>
              </a:ext>
            </a:extLst>
          </p:cNvPr>
          <p:cNvSpPr>
            <a:spLocks noChangeShapeType="1"/>
          </p:cNvSpPr>
          <p:nvPr/>
        </p:nvSpPr>
        <p:spPr bwMode="auto">
          <a:xfrm flipV="1">
            <a:off x="5469731" y="3978389"/>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49" name="Picture 708" descr="access_point_stylized_small">
            <a:extLst>
              <a:ext uri="{FF2B5EF4-FFF2-40B4-BE49-F238E27FC236}">
                <a16:creationId xmlns:a16="http://schemas.microsoft.com/office/drawing/2014/main" id="{455E11E3-4FE2-4271-A0FC-4EFC424029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7318" y="3791064"/>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7" name="Line 711">
            <a:extLst>
              <a:ext uri="{FF2B5EF4-FFF2-40B4-BE49-F238E27FC236}">
                <a16:creationId xmlns:a16="http://schemas.microsoft.com/office/drawing/2014/main" id="{E2115A64-2589-46B2-A58E-EFC0E5A95EF5}"/>
              </a:ext>
            </a:extLst>
          </p:cNvPr>
          <p:cNvSpPr>
            <a:spLocks noChangeShapeType="1"/>
          </p:cNvSpPr>
          <p:nvPr/>
        </p:nvSpPr>
        <p:spPr bwMode="auto">
          <a:xfrm>
            <a:off x="6971506" y="4060939"/>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5" name="Line 712">
            <a:extLst>
              <a:ext uri="{FF2B5EF4-FFF2-40B4-BE49-F238E27FC236}">
                <a16:creationId xmlns:a16="http://schemas.microsoft.com/office/drawing/2014/main" id="{8963E2F3-4DB3-4F24-9080-B40CF245E8BF}"/>
              </a:ext>
            </a:extLst>
          </p:cNvPr>
          <p:cNvSpPr>
            <a:spLocks noChangeShapeType="1"/>
          </p:cNvSpPr>
          <p:nvPr/>
        </p:nvSpPr>
        <p:spPr bwMode="auto">
          <a:xfrm>
            <a:off x="7068343" y="3981564"/>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2" name="Line 713">
            <a:extLst>
              <a:ext uri="{FF2B5EF4-FFF2-40B4-BE49-F238E27FC236}">
                <a16:creationId xmlns:a16="http://schemas.microsoft.com/office/drawing/2014/main" id="{A19B6280-9E8F-4015-A4B9-93592ABD0543}"/>
              </a:ext>
            </a:extLst>
          </p:cNvPr>
          <p:cNvSpPr>
            <a:spLocks noChangeShapeType="1"/>
          </p:cNvSpPr>
          <p:nvPr/>
        </p:nvSpPr>
        <p:spPr bwMode="auto">
          <a:xfrm flipV="1">
            <a:off x="7304881" y="4067289"/>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 name="Line 714">
            <a:extLst>
              <a:ext uri="{FF2B5EF4-FFF2-40B4-BE49-F238E27FC236}">
                <a16:creationId xmlns:a16="http://schemas.microsoft.com/office/drawing/2014/main" id="{68F27E56-7C2E-4099-AC3C-021255A93340}"/>
              </a:ext>
            </a:extLst>
          </p:cNvPr>
          <p:cNvSpPr>
            <a:spLocks noChangeShapeType="1"/>
          </p:cNvSpPr>
          <p:nvPr/>
        </p:nvSpPr>
        <p:spPr bwMode="auto">
          <a:xfrm>
            <a:off x="6298406" y="2835389"/>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 name="Line 715">
            <a:extLst>
              <a:ext uri="{FF2B5EF4-FFF2-40B4-BE49-F238E27FC236}">
                <a16:creationId xmlns:a16="http://schemas.microsoft.com/office/drawing/2014/main" id="{764D24EE-B82E-43C3-8C50-4AC425296682}"/>
              </a:ext>
            </a:extLst>
          </p:cNvPr>
          <p:cNvSpPr>
            <a:spLocks noChangeShapeType="1"/>
          </p:cNvSpPr>
          <p:nvPr/>
        </p:nvSpPr>
        <p:spPr bwMode="auto">
          <a:xfrm>
            <a:off x="6933406" y="4945177"/>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5" name="Line 716">
            <a:extLst>
              <a:ext uri="{FF2B5EF4-FFF2-40B4-BE49-F238E27FC236}">
                <a16:creationId xmlns:a16="http://schemas.microsoft.com/office/drawing/2014/main" id="{94397BA7-69C5-430A-BF37-DA59AA1AA81A}"/>
              </a:ext>
            </a:extLst>
          </p:cNvPr>
          <p:cNvSpPr>
            <a:spLocks noChangeShapeType="1"/>
          </p:cNvSpPr>
          <p:nvPr/>
        </p:nvSpPr>
        <p:spPr bwMode="auto">
          <a:xfrm flipV="1">
            <a:off x="6312693" y="4932477"/>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6" name="Line 717">
            <a:extLst>
              <a:ext uri="{FF2B5EF4-FFF2-40B4-BE49-F238E27FC236}">
                <a16:creationId xmlns:a16="http://schemas.microsoft.com/office/drawing/2014/main" id="{7DCE1A38-74C1-452F-97FB-2319A3D425B6}"/>
              </a:ext>
            </a:extLst>
          </p:cNvPr>
          <p:cNvSpPr>
            <a:spLocks noChangeShapeType="1"/>
          </p:cNvSpPr>
          <p:nvPr/>
        </p:nvSpPr>
        <p:spPr bwMode="auto">
          <a:xfrm flipV="1">
            <a:off x="6355556" y="5224577"/>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7" name="Line 718">
            <a:extLst>
              <a:ext uri="{FF2B5EF4-FFF2-40B4-BE49-F238E27FC236}">
                <a16:creationId xmlns:a16="http://schemas.microsoft.com/office/drawing/2014/main" id="{28FE1FE3-F896-4C59-B908-8F0AB84CC5AA}"/>
              </a:ext>
            </a:extLst>
          </p:cNvPr>
          <p:cNvSpPr>
            <a:spLocks noChangeShapeType="1"/>
          </p:cNvSpPr>
          <p:nvPr/>
        </p:nvSpPr>
        <p:spPr bwMode="auto">
          <a:xfrm flipV="1">
            <a:off x="7152481" y="2740139"/>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8" name="Line 719">
            <a:extLst>
              <a:ext uri="{FF2B5EF4-FFF2-40B4-BE49-F238E27FC236}">
                <a16:creationId xmlns:a16="http://schemas.microsoft.com/office/drawing/2014/main" id="{3F7C8741-D772-46E6-A087-6D7D5D3CEC1A}"/>
              </a:ext>
            </a:extLst>
          </p:cNvPr>
          <p:cNvSpPr>
            <a:spLocks noChangeShapeType="1"/>
          </p:cNvSpPr>
          <p:nvPr/>
        </p:nvSpPr>
        <p:spPr bwMode="auto">
          <a:xfrm>
            <a:off x="6981031" y="2913177"/>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9" name="Line 720">
            <a:extLst>
              <a:ext uri="{FF2B5EF4-FFF2-40B4-BE49-F238E27FC236}">
                <a16:creationId xmlns:a16="http://schemas.microsoft.com/office/drawing/2014/main" id="{059067FB-9B1D-4787-9534-4E8AA437F461}"/>
              </a:ext>
            </a:extLst>
          </p:cNvPr>
          <p:cNvSpPr>
            <a:spLocks noChangeShapeType="1"/>
          </p:cNvSpPr>
          <p:nvPr/>
        </p:nvSpPr>
        <p:spPr bwMode="auto">
          <a:xfrm flipV="1">
            <a:off x="7152481" y="2809989"/>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0" name="Line 721">
            <a:extLst>
              <a:ext uri="{FF2B5EF4-FFF2-40B4-BE49-F238E27FC236}">
                <a16:creationId xmlns:a16="http://schemas.microsoft.com/office/drawing/2014/main" id="{50C6B5C3-50FD-4CBD-8BBE-818263FF17A5}"/>
              </a:ext>
            </a:extLst>
          </p:cNvPr>
          <p:cNvSpPr>
            <a:spLocks noChangeShapeType="1"/>
          </p:cNvSpPr>
          <p:nvPr/>
        </p:nvSpPr>
        <p:spPr bwMode="auto">
          <a:xfrm>
            <a:off x="7517606" y="2808402"/>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1" name="Line 722">
            <a:extLst>
              <a:ext uri="{FF2B5EF4-FFF2-40B4-BE49-F238E27FC236}">
                <a16:creationId xmlns:a16="http://schemas.microsoft.com/office/drawing/2014/main" id="{15C7BBC7-09F6-4BA0-B683-0E5A2D194AFF}"/>
              </a:ext>
            </a:extLst>
          </p:cNvPr>
          <p:cNvSpPr>
            <a:spLocks noChangeShapeType="1"/>
          </p:cNvSpPr>
          <p:nvPr/>
        </p:nvSpPr>
        <p:spPr bwMode="auto">
          <a:xfrm>
            <a:off x="7171531" y="3114789"/>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2" name="Line 723">
            <a:extLst>
              <a:ext uri="{FF2B5EF4-FFF2-40B4-BE49-F238E27FC236}">
                <a16:creationId xmlns:a16="http://schemas.microsoft.com/office/drawing/2014/main" id="{EC255FEE-37EA-4B76-ABEB-A465FED00BFA}"/>
              </a:ext>
            </a:extLst>
          </p:cNvPr>
          <p:cNvSpPr>
            <a:spLocks noChangeShapeType="1"/>
          </p:cNvSpPr>
          <p:nvPr/>
        </p:nvSpPr>
        <p:spPr bwMode="auto">
          <a:xfrm>
            <a:off x="7725568" y="3105264"/>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3" name="Line 724">
            <a:extLst>
              <a:ext uri="{FF2B5EF4-FFF2-40B4-BE49-F238E27FC236}">
                <a16:creationId xmlns:a16="http://schemas.microsoft.com/office/drawing/2014/main" id="{4F3AF4A2-4CFC-4B47-83D9-2F769F52DD2B}"/>
              </a:ext>
            </a:extLst>
          </p:cNvPr>
          <p:cNvSpPr>
            <a:spLocks noChangeShapeType="1"/>
          </p:cNvSpPr>
          <p:nvPr/>
        </p:nvSpPr>
        <p:spPr bwMode="auto">
          <a:xfrm flipH="1">
            <a:off x="6871493" y="3181464"/>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 name="Line 725">
            <a:extLst>
              <a:ext uri="{FF2B5EF4-FFF2-40B4-BE49-F238E27FC236}">
                <a16:creationId xmlns:a16="http://schemas.microsoft.com/office/drawing/2014/main" id="{957855A2-1EEA-4B37-99E1-516B1F5C44E9}"/>
              </a:ext>
            </a:extLst>
          </p:cNvPr>
          <p:cNvSpPr>
            <a:spLocks noChangeShapeType="1"/>
          </p:cNvSpPr>
          <p:nvPr/>
        </p:nvSpPr>
        <p:spPr bwMode="auto">
          <a:xfrm flipH="1">
            <a:off x="7463631" y="3181464"/>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 name="Line 726">
            <a:extLst>
              <a:ext uri="{FF2B5EF4-FFF2-40B4-BE49-F238E27FC236}">
                <a16:creationId xmlns:a16="http://schemas.microsoft.com/office/drawing/2014/main" id="{6EA88992-D118-43CA-B11E-025389CB78CE}"/>
              </a:ext>
            </a:extLst>
          </p:cNvPr>
          <p:cNvSpPr>
            <a:spLocks noChangeShapeType="1"/>
          </p:cNvSpPr>
          <p:nvPr/>
        </p:nvSpPr>
        <p:spPr bwMode="auto">
          <a:xfrm flipV="1">
            <a:off x="6847681" y="4322877"/>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6" name="Line 727">
            <a:extLst>
              <a:ext uri="{FF2B5EF4-FFF2-40B4-BE49-F238E27FC236}">
                <a16:creationId xmlns:a16="http://schemas.microsoft.com/office/drawing/2014/main" id="{7E3074A9-0F79-472F-A49B-56D29ABBE272}"/>
              </a:ext>
            </a:extLst>
          </p:cNvPr>
          <p:cNvSpPr>
            <a:spLocks noChangeShapeType="1"/>
          </p:cNvSpPr>
          <p:nvPr/>
        </p:nvSpPr>
        <p:spPr bwMode="auto">
          <a:xfrm>
            <a:off x="7920831" y="3103677"/>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7" name="Line 728">
            <a:extLst>
              <a:ext uri="{FF2B5EF4-FFF2-40B4-BE49-F238E27FC236}">
                <a16:creationId xmlns:a16="http://schemas.microsoft.com/office/drawing/2014/main" id="{519CC8F4-0DCF-40FD-943C-8327109A3D36}"/>
              </a:ext>
            </a:extLst>
          </p:cNvPr>
          <p:cNvSpPr>
            <a:spLocks noChangeShapeType="1"/>
          </p:cNvSpPr>
          <p:nvPr/>
        </p:nvSpPr>
        <p:spPr bwMode="auto">
          <a:xfrm>
            <a:off x="5865018" y="2651239"/>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8" name="Oval 407">
            <a:extLst>
              <a:ext uri="{FF2B5EF4-FFF2-40B4-BE49-F238E27FC236}">
                <a16:creationId xmlns:a16="http://schemas.microsoft.com/office/drawing/2014/main" id="{0F1BAFE8-AF4D-4639-8D8D-DF6E2E79B204}"/>
              </a:ext>
            </a:extLst>
          </p:cNvPr>
          <p:cNvSpPr>
            <a:spLocks noChangeArrowheads="1"/>
          </p:cNvSpPr>
          <p:nvPr/>
        </p:nvSpPr>
        <p:spPr bwMode="auto">
          <a:xfrm>
            <a:off x="5930106" y="2809989"/>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99" name="Rectangle 410">
            <a:extLst>
              <a:ext uri="{FF2B5EF4-FFF2-40B4-BE49-F238E27FC236}">
                <a16:creationId xmlns:a16="http://schemas.microsoft.com/office/drawing/2014/main" id="{6306C6EE-62B2-42C5-A8E2-506FC1B995E4}"/>
              </a:ext>
            </a:extLst>
          </p:cNvPr>
          <p:cNvSpPr>
            <a:spLocks noChangeArrowheads="1"/>
          </p:cNvSpPr>
          <p:nvPr/>
        </p:nvSpPr>
        <p:spPr bwMode="auto">
          <a:xfrm>
            <a:off x="5930106" y="2800464"/>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00" name="Oval 411">
            <a:extLst>
              <a:ext uri="{FF2B5EF4-FFF2-40B4-BE49-F238E27FC236}">
                <a16:creationId xmlns:a16="http://schemas.microsoft.com/office/drawing/2014/main" id="{E35BAFAE-88A0-481F-A405-337DBA479E5E}"/>
              </a:ext>
            </a:extLst>
          </p:cNvPr>
          <p:cNvSpPr>
            <a:spLocks noChangeArrowheads="1"/>
          </p:cNvSpPr>
          <p:nvPr/>
        </p:nvSpPr>
        <p:spPr bwMode="auto">
          <a:xfrm>
            <a:off x="5928518" y="2735377"/>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01" name="Group 732">
            <a:extLst>
              <a:ext uri="{FF2B5EF4-FFF2-40B4-BE49-F238E27FC236}">
                <a16:creationId xmlns:a16="http://schemas.microsoft.com/office/drawing/2014/main" id="{2EB20A63-E219-4F08-B1BA-A48417441552}"/>
              </a:ext>
            </a:extLst>
          </p:cNvPr>
          <p:cNvGrpSpPr>
            <a:grpSpLocks/>
          </p:cNvGrpSpPr>
          <p:nvPr/>
        </p:nvGrpSpPr>
        <p:grpSpPr bwMode="auto">
          <a:xfrm>
            <a:off x="6006306" y="2763952"/>
            <a:ext cx="219075" cy="52387"/>
            <a:chOff x="2468" y="1332"/>
            <a:chExt cx="310" cy="60"/>
          </a:xfrm>
        </p:grpSpPr>
        <p:sp>
          <p:nvSpPr>
            <p:cNvPr id="1169" name="Freeform 733">
              <a:extLst>
                <a:ext uri="{FF2B5EF4-FFF2-40B4-BE49-F238E27FC236}">
                  <a16:creationId xmlns:a16="http://schemas.microsoft.com/office/drawing/2014/main" id="{CF7DAADA-64C8-473C-948B-F0DDCB8C0B1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70" name="Freeform 734">
              <a:extLst>
                <a:ext uri="{FF2B5EF4-FFF2-40B4-BE49-F238E27FC236}">
                  <a16:creationId xmlns:a16="http://schemas.microsoft.com/office/drawing/2014/main" id="{07F12042-86E8-40D7-BA92-334D061155D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2" name="Line 735">
            <a:extLst>
              <a:ext uri="{FF2B5EF4-FFF2-40B4-BE49-F238E27FC236}">
                <a16:creationId xmlns:a16="http://schemas.microsoft.com/office/drawing/2014/main" id="{29D07D22-DD50-4245-B12D-6738F71E2BFB}"/>
              </a:ext>
            </a:extLst>
          </p:cNvPr>
          <p:cNvSpPr>
            <a:spLocks noChangeShapeType="1"/>
          </p:cNvSpPr>
          <p:nvPr/>
        </p:nvSpPr>
        <p:spPr bwMode="auto">
          <a:xfrm>
            <a:off x="5930106" y="2787764"/>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3" name="Line 736">
            <a:extLst>
              <a:ext uri="{FF2B5EF4-FFF2-40B4-BE49-F238E27FC236}">
                <a16:creationId xmlns:a16="http://schemas.microsoft.com/office/drawing/2014/main" id="{F376AC58-376A-49D9-A937-F3845DECA8BC}"/>
              </a:ext>
            </a:extLst>
          </p:cNvPr>
          <p:cNvSpPr>
            <a:spLocks noChangeShapeType="1"/>
          </p:cNvSpPr>
          <p:nvPr/>
        </p:nvSpPr>
        <p:spPr bwMode="auto">
          <a:xfrm>
            <a:off x="6315868" y="2790939"/>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04" name="Group 737">
            <a:extLst>
              <a:ext uri="{FF2B5EF4-FFF2-40B4-BE49-F238E27FC236}">
                <a16:creationId xmlns:a16="http://schemas.microsoft.com/office/drawing/2014/main" id="{57F08E62-62A0-40FB-ADD3-939BE3F14DE8}"/>
              </a:ext>
            </a:extLst>
          </p:cNvPr>
          <p:cNvGrpSpPr>
            <a:grpSpLocks/>
          </p:cNvGrpSpPr>
          <p:nvPr/>
        </p:nvGrpSpPr>
        <p:grpSpPr bwMode="auto">
          <a:xfrm>
            <a:off x="6777831" y="2738552"/>
            <a:ext cx="390525" cy="174625"/>
            <a:chOff x="4334" y="1470"/>
            <a:chExt cx="246" cy="107"/>
          </a:xfrm>
        </p:grpSpPr>
        <p:sp>
          <p:nvSpPr>
            <p:cNvPr id="1161" name="Oval 407">
              <a:extLst>
                <a:ext uri="{FF2B5EF4-FFF2-40B4-BE49-F238E27FC236}">
                  <a16:creationId xmlns:a16="http://schemas.microsoft.com/office/drawing/2014/main" id="{9866B41D-1F58-4F68-8948-7EA805C8FFCE}"/>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62" name="Rectangle 410">
              <a:extLst>
                <a:ext uri="{FF2B5EF4-FFF2-40B4-BE49-F238E27FC236}">
                  <a16:creationId xmlns:a16="http://schemas.microsoft.com/office/drawing/2014/main" id="{AE2DA648-41B8-455B-88E7-F649E3744D4F}"/>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63" name="Oval 411">
              <a:extLst>
                <a:ext uri="{FF2B5EF4-FFF2-40B4-BE49-F238E27FC236}">
                  <a16:creationId xmlns:a16="http://schemas.microsoft.com/office/drawing/2014/main" id="{C740EE36-C3BC-4A3C-B0BD-10A55C2D9F2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64" name="Group 741">
              <a:extLst>
                <a:ext uri="{FF2B5EF4-FFF2-40B4-BE49-F238E27FC236}">
                  <a16:creationId xmlns:a16="http://schemas.microsoft.com/office/drawing/2014/main" id="{39938AD6-7FDD-432A-8732-4428A9DBC48C}"/>
                </a:ext>
              </a:extLst>
            </p:cNvPr>
            <p:cNvGrpSpPr>
              <a:grpSpLocks/>
            </p:cNvGrpSpPr>
            <p:nvPr/>
          </p:nvGrpSpPr>
          <p:grpSpPr bwMode="auto">
            <a:xfrm>
              <a:off x="4383" y="1488"/>
              <a:ext cx="138" cy="33"/>
              <a:chOff x="2468" y="1332"/>
              <a:chExt cx="310" cy="60"/>
            </a:xfrm>
          </p:grpSpPr>
          <p:sp>
            <p:nvSpPr>
              <p:cNvPr id="1167" name="Freeform 742">
                <a:extLst>
                  <a:ext uri="{FF2B5EF4-FFF2-40B4-BE49-F238E27FC236}">
                    <a16:creationId xmlns:a16="http://schemas.microsoft.com/office/drawing/2014/main" id="{2B508C91-95D1-433A-A3FD-E9D27784F2D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68" name="Freeform 743">
                <a:extLst>
                  <a:ext uri="{FF2B5EF4-FFF2-40B4-BE49-F238E27FC236}">
                    <a16:creationId xmlns:a16="http://schemas.microsoft.com/office/drawing/2014/main" id="{8030329B-D654-4867-91B5-4C13CBAE088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65" name="Line 744">
              <a:extLst>
                <a:ext uri="{FF2B5EF4-FFF2-40B4-BE49-F238E27FC236}">
                  <a16:creationId xmlns:a16="http://schemas.microsoft.com/office/drawing/2014/main" id="{8AC17275-C790-45F3-88CC-5D9E5C7F286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6" name="Line 745">
              <a:extLst>
                <a:ext uri="{FF2B5EF4-FFF2-40B4-BE49-F238E27FC236}">
                  <a16:creationId xmlns:a16="http://schemas.microsoft.com/office/drawing/2014/main" id="{FCDC50D6-F69F-4507-ABF0-E10219E52952}"/>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5" name="Group 746">
            <a:extLst>
              <a:ext uri="{FF2B5EF4-FFF2-40B4-BE49-F238E27FC236}">
                <a16:creationId xmlns:a16="http://schemas.microsoft.com/office/drawing/2014/main" id="{3D72DB23-15C9-46D8-B804-E2544DED5B08}"/>
              </a:ext>
            </a:extLst>
          </p:cNvPr>
          <p:cNvGrpSpPr>
            <a:grpSpLocks/>
          </p:cNvGrpSpPr>
          <p:nvPr/>
        </p:nvGrpSpPr>
        <p:grpSpPr bwMode="auto">
          <a:xfrm>
            <a:off x="6788943" y="3002077"/>
            <a:ext cx="390525" cy="174625"/>
            <a:chOff x="4334" y="1470"/>
            <a:chExt cx="246" cy="107"/>
          </a:xfrm>
        </p:grpSpPr>
        <p:sp>
          <p:nvSpPr>
            <p:cNvPr id="1153" name="Oval 407">
              <a:extLst>
                <a:ext uri="{FF2B5EF4-FFF2-40B4-BE49-F238E27FC236}">
                  <a16:creationId xmlns:a16="http://schemas.microsoft.com/office/drawing/2014/main" id="{B686BB68-74DE-42BD-8960-FC0E3901703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54" name="Rectangle 410">
              <a:extLst>
                <a:ext uri="{FF2B5EF4-FFF2-40B4-BE49-F238E27FC236}">
                  <a16:creationId xmlns:a16="http://schemas.microsoft.com/office/drawing/2014/main" id="{25432CFD-A131-49C8-AA22-77906A697FF3}"/>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55" name="Oval 411">
              <a:extLst>
                <a:ext uri="{FF2B5EF4-FFF2-40B4-BE49-F238E27FC236}">
                  <a16:creationId xmlns:a16="http://schemas.microsoft.com/office/drawing/2014/main" id="{58784082-7080-43C6-858A-B5AA7A8CBF5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56" name="Group 750">
              <a:extLst>
                <a:ext uri="{FF2B5EF4-FFF2-40B4-BE49-F238E27FC236}">
                  <a16:creationId xmlns:a16="http://schemas.microsoft.com/office/drawing/2014/main" id="{9F0A0CD7-A9BC-4D7E-93CD-508A470474B5}"/>
                </a:ext>
              </a:extLst>
            </p:cNvPr>
            <p:cNvGrpSpPr>
              <a:grpSpLocks/>
            </p:cNvGrpSpPr>
            <p:nvPr/>
          </p:nvGrpSpPr>
          <p:grpSpPr bwMode="auto">
            <a:xfrm>
              <a:off x="4383" y="1488"/>
              <a:ext cx="138" cy="33"/>
              <a:chOff x="2468" y="1332"/>
              <a:chExt cx="310" cy="60"/>
            </a:xfrm>
          </p:grpSpPr>
          <p:sp>
            <p:nvSpPr>
              <p:cNvPr id="1159" name="Freeform 751">
                <a:extLst>
                  <a:ext uri="{FF2B5EF4-FFF2-40B4-BE49-F238E27FC236}">
                    <a16:creationId xmlns:a16="http://schemas.microsoft.com/office/drawing/2014/main" id="{EEFE7F5A-5392-4813-B836-57A472B121D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60" name="Freeform 752">
                <a:extLst>
                  <a:ext uri="{FF2B5EF4-FFF2-40B4-BE49-F238E27FC236}">
                    <a16:creationId xmlns:a16="http://schemas.microsoft.com/office/drawing/2014/main" id="{C60044F0-875B-41EC-A8B6-20D32DFD0BA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57" name="Line 753">
              <a:extLst>
                <a:ext uri="{FF2B5EF4-FFF2-40B4-BE49-F238E27FC236}">
                  <a16:creationId xmlns:a16="http://schemas.microsoft.com/office/drawing/2014/main" id="{57E6E5F7-F897-4A73-B94F-F95B9DA96253}"/>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8" name="Line 754">
              <a:extLst>
                <a:ext uri="{FF2B5EF4-FFF2-40B4-BE49-F238E27FC236}">
                  <a16:creationId xmlns:a16="http://schemas.microsoft.com/office/drawing/2014/main" id="{15442B05-92AB-4F3C-AAAA-F279786EFCF3}"/>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6" name="Group 764">
            <a:extLst>
              <a:ext uri="{FF2B5EF4-FFF2-40B4-BE49-F238E27FC236}">
                <a16:creationId xmlns:a16="http://schemas.microsoft.com/office/drawing/2014/main" id="{AF4BDA39-3D85-426C-9A70-FDAE12F084BF}"/>
              </a:ext>
            </a:extLst>
          </p:cNvPr>
          <p:cNvGrpSpPr>
            <a:grpSpLocks/>
          </p:cNvGrpSpPr>
          <p:nvPr/>
        </p:nvGrpSpPr>
        <p:grpSpPr bwMode="auto">
          <a:xfrm>
            <a:off x="7265193" y="2638539"/>
            <a:ext cx="390525" cy="174625"/>
            <a:chOff x="4334" y="1470"/>
            <a:chExt cx="246" cy="107"/>
          </a:xfrm>
        </p:grpSpPr>
        <p:sp>
          <p:nvSpPr>
            <p:cNvPr id="1145" name="Oval 407">
              <a:extLst>
                <a:ext uri="{FF2B5EF4-FFF2-40B4-BE49-F238E27FC236}">
                  <a16:creationId xmlns:a16="http://schemas.microsoft.com/office/drawing/2014/main" id="{A25BC277-5208-4D2A-A6BD-9CF9E96DCA7A}"/>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46" name="Rectangle 410">
              <a:extLst>
                <a:ext uri="{FF2B5EF4-FFF2-40B4-BE49-F238E27FC236}">
                  <a16:creationId xmlns:a16="http://schemas.microsoft.com/office/drawing/2014/main" id="{FFDCA1CA-DDE8-4C18-8FF1-26CA4CA65206}"/>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47" name="Oval 411">
              <a:extLst>
                <a:ext uri="{FF2B5EF4-FFF2-40B4-BE49-F238E27FC236}">
                  <a16:creationId xmlns:a16="http://schemas.microsoft.com/office/drawing/2014/main" id="{209E26DA-3EDD-4C18-B6A8-FBA17CCF2B09}"/>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48" name="Group 768">
              <a:extLst>
                <a:ext uri="{FF2B5EF4-FFF2-40B4-BE49-F238E27FC236}">
                  <a16:creationId xmlns:a16="http://schemas.microsoft.com/office/drawing/2014/main" id="{D446C24F-D5E1-47A5-B4EC-E75443F53656}"/>
                </a:ext>
              </a:extLst>
            </p:cNvPr>
            <p:cNvGrpSpPr>
              <a:grpSpLocks/>
            </p:cNvGrpSpPr>
            <p:nvPr/>
          </p:nvGrpSpPr>
          <p:grpSpPr bwMode="auto">
            <a:xfrm>
              <a:off x="4383" y="1488"/>
              <a:ext cx="138" cy="33"/>
              <a:chOff x="2468" y="1332"/>
              <a:chExt cx="310" cy="60"/>
            </a:xfrm>
          </p:grpSpPr>
          <p:sp>
            <p:nvSpPr>
              <p:cNvPr id="1151" name="Freeform 769">
                <a:extLst>
                  <a:ext uri="{FF2B5EF4-FFF2-40B4-BE49-F238E27FC236}">
                    <a16:creationId xmlns:a16="http://schemas.microsoft.com/office/drawing/2014/main" id="{26898386-FBC1-49FD-8CEA-DED4B17D643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52" name="Freeform 770">
                <a:extLst>
                  <a:ext uri="{FF2B5EF4-FFF2-40B4-BE49-F238E27FC236}">
                    <a16:creationId xmlns:a16="http://schemas.microsoft.com/office/drawing/2014/main" id="{297BC6B1-2001-46AD-9B33-464B294C79D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49" name="Line 771">
              <a:extLst>
                <a:ext uri="{FF2B5EF4-FFF2-40B4-BE49-F238E27FC236}">
                  <a16:creationId xmlns:a16="http://schemas.microsoft.com/office/drawing/2014/main" id="{9E0F5C1E-CADF-42C3-9CCF-683A4F6E84D2}"/>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0" name="Line 772">
              <a:extLst>
                <a:ext uri="{FF2B5EF4-FFF2-40B4-BE49-F238E27FC236}">
                  <a16:creationId xmlns:a16="http://schemas.microsoft.com/office/drawing/2014/main" id="{458261C7-3C15-43FF-8907-64FDACCFA584}"/>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7" name="Line 782">
            <a:extLst>
              <a:ext uri="{FF2B5EF4-FFF2-40B4-BE49-F238E27FC236}">
                <a16:creationId xmlns:a16="http://schemas.microsoft.com/office/drawing/2014/main" id="{52634BE5-E697-486D-9DA7-4BACE6EF37C0}"/>
              </a:ext>
            </a:extLst>
          </p:cNvPr>
          <p:cNvSpPr>
            <a:spLocks noChangeShapeType="1"/>
          </p:cNvSpPr>
          <p:nvPr/>
        </p:nvSpPr>
        <p:spPr bwMode="auto">
          <a:xfrm>
            <a:off x="6003131" y="3987914"/>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08" name="Group 801">
            <a:extLst>
              <a:ext uri="{FF2B5EF4-FFF2-40B4-BE49-F238E27FC236}">
                <a16:creationId xmlns:a16="http://schemas.microsoft.com/office/drawing/2014/main" id="{E5B51A43-B742-46AA-8EF9-C389AB005B12}"/>
              </a:ext>
            </a:extLst>
          </p:cNvPr>
          <p:cNvGrpSpPr>
            <a:grpSpLocks/>
          </p:cNvGrpSpPr>
          <p:nvPr/>
        </p:nvGrpSpPr>
        <p:grpSpPr bwMode="auto">
          <a:xfrm>
            <a:off x="7166768" y="5051539"/>
            <a:ext cx="622300" cy="244475"/>
            <a:chOff x="4334" y="1470"/>
            <a:chExt cx="246" cy="107"/>
          </a:xfrm>
        </p:grpSpPr>
        <p:sp>
          <p:nvSpPr>
            <p:cNvPr id="1137" name="Oval 407">
              <a:extLst>
                <a:ext uri="{FF2B5EF4-FFF2-40B4-BE49-F238E27FC236}">
                  <a16:creationId xmlns:a16="http://schemas.microsoft.com/office/drawing/2014/main" id="{BFEB6183-3C06-49D0-B514-69BB2B781C3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38" name="Rectangle 410">
              <a:extLst>
                <a:ext uri="{FF2B5EF4-FFF2-40B4-BE49-F238E27FC236}">
                  <a16:creationId xmlns:a16="http://schemas.microsoft.com/office/drawing/2014/main" id="{95BE53F7-09B9-47FC-8001-CA68F661E11C}"/>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39" name="Oval 411">
              <a:extLst>
                <a:ext uri="{FF2B5EF4-FFF2-40B4-BE49-F238E27FC236}">
                  <a16:creationId xmlns:a16="http://schemas.microsoft.com/office/drawing/2014/main" id="{0658A015-C02F-4C6C-8EC9-36A465F16213}"/>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40" name="Group 805">
              <a:extLst>
                <a:ext uri="{FF2B5EF4-FFF2-40B4-BE49-F238E27FC236}">
                  <a16:creationId xmlns:a16="http://schemas.microsoft.com/office/drawing/2014/main" id="{A64B0E29-DBFD-43F0-91ED-BE3985C80CE1}"/>
                </a:ext>
              </a:extLst>
            </p:cNvPr>
            <p:cNvGrpSpPr>
              <a:grpSpLocks/>
            </p:cNvGrpSpPr>
            <p:nvPr/>
          </p:nvGrpSpPr>
          <p:grpSpPr bwMode="auto">
            <a:xfrm>
              <a:off x="4383" y="1488"/>
              <a:ext cx="138" cy="33"/>
              <a:chOff x="2468" y="1332"/>
              <a:chExt cx="310" cy="60"/>
            </a:xfrm>
          </p:grpSpPr>
          <p:sp>
            <p:nvSpPr>
              <p:cNvPr id="1143" name="Freeform 806">
                <a:extLst>
                  <a:ext uri="{FF2B5EF4-FFF2-40B4-BE49-F238E27FC236}">
                    <a16:creationId xmlns:a16="http://schemas.microsoft.com/office/drawing/2014/main" id="{4CCB26AF-611F-4024-8BA2-4A8B2C62277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44" name="Freeform 807">
                <a:extLst>
                  <a:ext uri="{FF2B5EF4-FFF2-40B4-BE49-F238E27FC236}">
                    <a16:creationId xmlns:a16="http://schemas.microsoft.com/office/drawing/2014/main" id="{037A2DC5-797D-4487-A6BE-4F559787281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41" name="Line 808">
              <a:extLst>
                <a:ext uri="{FF2B5EF4-FFF2-40B4-BE49-F238E27FC236}">
                  <a16:creationId xmlns:a16="http://schemas.microsoft.com/office/drawing/2014/main" id="{873C850F-6CF9-45EA-8C7D-5DAE7BED80E2}"/>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2" name="Line 809">
              <a:extLst>
                <a:ext uri="{FF2B5EF4-FFF2-40B4-BE49-F238E27FC236}">
                  <a16:creationId xmlns:a16="http://schemas.microsoft.com/office/drawing/2014/main" id="{F21A4878-154B-4AC2-BD18-FF00FA27D778}"/>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9" name="Group 810">
            <a:extLst>
              <a:ext uri="{FF2B5EF4-FFF2-40B4-BE49-F238E27FC236}">
                <a16:creationId xmlns:a16="http://schemas.microsoft.com/office/drawing/2014/main" id="{E4CE2176-C280-4879-8D8B-89CACE3B8A3C}"/>
              </a:ext>
            </a:extLst>
          </p:cNvPr>
          <p:cNvGrpSpPr>
            <a:grpSpLocks/>
          </p:cNvGrpSpPr>
          <p:nvPr/>
        </p:nvGrpSpPr>
        <p:grpSpPr bwMode="auto">
          <a:xfrm>
            <a:off x="6541293" y="4753089"/>
            <a:ext cx="622300" cy="244475"/>
            <a:chOff x="4334" y="1470"/>
            <a:chExt cx="246" cy="107"/>
          </a:xfrm>
        </p:grpSpPr>
        <p:sp>
          <p:nvSpPr>
            <p:cNvPr id="1129" name="Oval 407">
              <a:extLst>
                <a:ext uri="{FF2B5EF4-FFF2-40B4-BE49-F238E27FC236}">
                  <a16:creationId xmlns:a16="http://schemas.microsoft.com/office/drawing/2014/main" id="{3707E833-8289-4858-9D3A-195DE1458216}"/>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30" name="Rectangle 410">
              <a:extLst>
                <a:ext uri="{FF2B5EF4-FFF2-40B4-BE49-F238E27FC236}">
                  <a16:creationId xmlns:a16="http://schemas.microsoft.com/office/drawing/2014/main" id="{AE5C84EB-0036-4EE3-9303-FC14DD69A00C}"/>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31" name="Oval 411">
              <a:extLst>
                <a:ext uri="{FF2B5EF4-FFF2-40B4-BE49-F238E27FC236}">
                  <a16:creationId xmlns:a16="http://schemas.microsoft.com/office/drawing/2014/main" id="{D17C2CED-7279-4E8D-BDBD-CAB0538262D1}"/>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32" name="Group 814">
              <a:extLst>
                <a:ext uri="{FF2B5EF4-FFF2-40B4-BE49-F238E27FC236}">
                  <a16:creationId xmlns:a16="http://schemas.microsoft.com/office/drawing/2014/main" id="{D460A464-EC95-4DE7-8AA4-A82D92BBFF77}"/>
                </a:ext>
              </a:extLst>
            </p:cNvPr>
            <p:cNvGrpSpPr>
              <a:grpSpLocks/>
            </p:cNvGrpSpPr>
            <p:nvPr/>
          </p:nvGrpSpPr>
          <p:grpSpPr bwMode="auto">
            <a:xfrm>
              <a:off x="4383" y="1488"/>
              <a:ext cx="138" cy="33"/>
              <a:chOff x="2468" y="1332"/>
              <a:chExt cx="310" cy="60"/>
            </a:xfrm>
          </p:grpSpPr>
          <p:sp>
            <p:nvSpPr>
              <p:cNvPr id="1135" name="Freeform 815">
                <a:extLst>
                  <a:ext uri="{FF2B5EF4-FFF2-40B4-BE49-F238E27FC236}">
                    <a16:creationId xmlns:a16="http://schemas.microsoft.com/office/drawing/2014/main" id="{F8FAE4F6-C28F-44FC-8DFD-41C66E864AC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36" name="Freeform 816">
                <a:extLst>
                  <a:ext uri="{FF2B5EF4-FFF2-40B4-BE49-F238E27FC236}">
                    <a16:creationId xmlns:a16="http://schemas.microsoft.com/office/drawing/2014/main" id="{70F8250F-3A87-4517-9DBF-0086DA8EBB8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33" name="Line 817">
              <a:extLst>
                <a:ext uri="{FF2B5EF4-FFF2-40B4-BE49-F238E27FC236}">
                  <a16:creationId xmlns:a16="http://schemas.microsoft.com/office/drawing/2014/main" id="{B8C3E459-7C8F-4650-A8BD-B6E03DBECB60}"/>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4" name="Line 818">
              <a:extLst>
                <a:ext uri="{FF2B5EF4-FFF2-40B4-BE49-F238E27FC236}">
                  <a16:creationId xmlns:a16="http://schemas.microsoft.com/office/drawing/2014/main" id="{29C1B2E5-2341-48CB-B91B-1D4A7F041DBD}"/>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0" name="Group 819">
            <a:extLst>
              <a:ext uri="{FF2B5EF4-FFF2-40B4-BE49-F238E27FC236}">
                <a16:creationId xmlns:a16="http://schemas.microsoft.com/office/drawing/2014/main" id="{BFE85743-ABA0-46A2-9E27-5CF245CB4BB7}"/>
              </a:ext>
            </a:extLst>
          </p:cNvPr>
          <p:cNvGrpSpPr>
            <a:grpSpLocks/>
          </p:cNvGrpSpPr>
          <p:nvPr/>
        </p:nvGrpSpPr>
        <p:grpSpPr bwMode="auto">
          <a:xfrm>
            <a:off x="5817393" y="5095989"/>
            <a:ext cx="622300" cy="244475"/>
            <a:chOff x="4334" y="1470"/>
            <a:chExt cx="246" cy="107"/>
          </a:xfrm>
        </p:grpSpPr>
        <p:sp>
          <p:nvSpPr>
            <p:cNvPr id="1121" name="Oval 407">
              <a:extLst>
                <a:ext uri="{FF2B5EF4-FFF2-40B4-BE49-F238E27FC236}">
                  <a16:creationId xmlns:a16="http://schemas.microsoft.com/office/drawing/2014/main" id="{A62FB7A6-AB0F-4F22-93FF-12430FFD4EF8}"/>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22" name="Rectangle 410">
              <a:extLst>
                <a:ext uri="{FF2B5EF4-FFF2-40B4-BE49-F238E27FC236}">
                  <a16:creationId xmlns:a16="http://schemas.microsoft.com/office/drawing/2014/main" id="{B0F73EEC-E6DF-4BE6-93E9-A150235ABC5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23" name="Oval 411">
              <a:extLst>
                <a:ext uri="{FF2B5EF4-FFF2-40B4-BE49-F238E27FC236}">
                  <a16:creationId xmlns:a16="http://schemas.microsoft.com/office/drawing/2014/main" id="{8561EDA8-8E49-4A67-A8BE-60A408EBD039}"/>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24" name="Group 823">
              <a:extLst>
                <a:ext uri="{FF2B5EF4-FFF2-40B4-BE49-F238E27FC236}">
                  <a16:creationId xmlns:a16="http://schemas.microsoft.com/office/drawing/2014/main" id="{62B3E8A4-5EC8-4218-A181-DA674C3701FC}"/>
                </a:ext>
              </a:extLst>
            </p:cNvPr>
            <p:cNvGrpSpPr>
              <a:grpSpLocks/>
            </p:cNvGrpSpPr>
            <p:nvPr/>
          </p:nvGrpSpPr>
          <p:grpSpPr bwMode="auto">
            <a:xfrm>
              <a:off x="4383" y="1488"/>
              <a:ext cx="138" cy="33"/>
              <a:chOff x="2468" y="1332"/>
              <a:chExt cx="310" cy="60"/>
            </a:xfrm>
          </p:grpSpPr>
          <p:sp>
            <p:nvSpPr>
              <p:cNvPr id="1127" name="Freeform 824">
                <a:extLst>
                  <a:ext uri="{FF2B5EF4-FFF2-40B4-BE49-F238E27FC236}">
                    <a16:creationId xmlns:a16="http://schemas.microsoft.com/office/drawing/2014/main" id="{DBD0E5A9-AD28-4589-B6D1-3FC4E16A5AA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28" name="Freeform 825">
                <a:extLst>
                  <a:ext uri="{FF2B5EF4-FFF2-40B4-BE49-F238E27FC236}">
                    <a16:creationId xmlns:a16="http://schemas.microsoft.com/office/drawing/2014/main" id="{A57158C6-77D0-49C4-9262-B5CFC13FE38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25" name="Line 826">
              <a:extLst>
                <a:ext uri="{FF2B5EF4-FFF2-40B4-BE49-F238E27FC236}">
                  <a16:creationId xmlns:a16="http://schemas.microsoft.com/office/drawing/2014/main" id="{ABDE7A63-0B6C-49D7-A427-20CCD7B39970}"/>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 name="Line 827">
              <a:extLst>
                <a:ext uri="{FF2B5EF4-FFF2-40B4-BE49-F238E27FC236}">
                  <a16:creationId xmlns:a16="http://schemas.microsoft.com/office/drawing/2014/main" id="{4BCBC8E4-3489-4068-BCF7-5C6BC698F212}"/>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1" name="Group 828">
            <a:extLst>
              <a:ext uri="{FF2B5EF4-FFF2-40B4-BE49-F238E27FC236}">
                <a16:creationId xmlns:a16="http://schemas.microsoft.com/office/drawing/2014/main" id="{53239313-ED4B-4E4A-A4EE-026505EDE6C6}"/>
              </a:ext>
            </a:extLst>
          </p:cNvPr>
          <p:cNvGrpSpPr>
            <a:grpSpLocks/>
          </p:cNvGrpSpPr>
          <p:nvPr/>
        </p:nvGrpSpPr>
        <p:grpSpPr bwMode="auto">
          <a:xfrm>
            <a:off x="5626893" y="3889489"/>
            <a:ext cx="390525" cy="171450"/>
            <a:chOff x="4334" y="1470"/>
            <a:chExt cx="246" cy="107"/>
          </a:xfrm>
        </p:grpSpPr>
        <p:sp>
          <p:nvSpPr>
            <p:cNvPr id="1113" name="Oval 407">
              <a:extLst>
                <a:ext uri="{FF2B5EF4-FFF2-40B4-BE49-F238E27FC236}">
                  <a16:creationId xmlns:a16="http://schemas.microsoft.com/office/drawing/2014/main" id="{F18AC4B4-EDB8-4DC6-B554-4C75EACFE58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14" name="Rectangle 410">
              <a:extLst>
                <a:ext uri="{FF2B5EF4-FFF2-40B4-BE49-F238E27FC236}">
                  <a16:creationId xmlns:a16="http://schemas.microsoft.com/office/drawing/2014/main" id="{E389710A-FE52-48DB-8EF9-384038BF605B}"/>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15" name="Oval 411">
              <a:extLst>
                <a:ext uri="{FF2B5EF4-FFF2-40B4-BE49-F238E27FC236}">
                  <a16:creationId xmlns:a16="http://schemas.microsoft.com/office/drawing/2014/main" id="{85C91E37-7273-4DA8-B6AC-9B8E650D79B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16" name="Group 832">
              <a:extLst>
                <a:ext uri="{FF2B5EF4-FFF2-40B4-BE49-F238E27FC236}">
                  <a16:creationId xmlns:a16="http://schemas.microsoft.com/office/drawing/2014/main" id="{CACD73B4-51B0-4DED-8A3C-4887AB453034}"/>
                </a:ext>
              </a:extLst>
            </p:cNvPr>
            <p:cNvGrpSpPr>
              <a:grpSpLocks/>
            </p:cNvGrpSpPr>
            <p:nvPr/>
          </p:nvGrpSpPr>
          <p:grpSpPr bwMode="auto">
            <a:xfrm>
              <a:off x="4383" y="1488"/>
              <a:ext cx="138" cy="33"/>
              <a:chOff x="2468" y="1332"/>
              <a:chExt cx="310" cy="60"/>
            </a:xfrm>
          </p:grpSpPr>
          <p:sp>
            <p:nvSpPr>
              <p:cNvPr id="1119" name="Freeform 833">
                <a:extLst>
                  <a:ext uri="{FF2B5EF4-FFF2-40B4-BE49-F238E27FC236}">
                    <a16:creationId xmlns:a16="http://schemas.microsoft.com/office/drawing/2014/main" id="{63B8F76C-BB2A-4274-A0F6-40CA1570DE2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20" name="Freeform 834">
                <a:extLst>
                  <a:ext uri="{FF2B5EF4-FFF2-40B4-BE49-F238E27FC236}">
                    <a16:creationId xmlns:a16="http://schemas.microsoft.com/office/drawing/2014/main" id="{F631587A-D304-486A-9360-CCE1B0A5DA5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17" name="Line 835">
              <a:extLst>
                <a:ext uri="{FF2B5EF4-FFF2-40B4-BE49-F238E27FC236}">
                  <a16:creationId xmlns:a16="http://schemas.microsoft.com/office/drawing/2014/main" id="{E45FF188-497B-4C14-AF37-13DD5CC240D2}"/>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8" name="Line 836">
              <a:extLst>
                <a:ext uri="{FF2B5EF4-FFF2-40B4-BE49-F238E27FC236}">
                  <a16:creationId xmlns:a16="http://schemas.microsoft.com/office/drawing/2014/main" id="{1555D3BC-691D-4558-86F1-69E8BD4A95E6}"/>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2" name="Group 846">
            <a:extLst>
              <a:ext uri="{FF2B5EF4-FFF2-40B4-BE49-F238E27FC236}">
                <a16:creationId xmlns:a16="http://schemas.microsoft.com/office/drawing/2014/main" id="{CEE4FDA3-7DF6-454A-A52E-82921F470110}"/>
              </a:ext>
            </a:extLst>
          </p:cNvPr>
          <p:cNvGrpSpPr>
            <a:grpSpLocks/>
          </p:cNvGrpSpPr>
          <p:nvPr/>
        </p:nvGrpSpPr>
        <p:grpSpPr bwMode="auto">
          <a:xfrm>
            <a:off x="5714206" y="2233727"/>
            <a:ext cx="282575" cy="477837"/>
            <a:chOff x="3748" y="1253"/>
            <a:chExt cx="178" cy="301"/>
          </a:xfrm>
        </p:grpSpPr>
        <p:sp>
          <p:nvSpPr>
            <p:cNvPr id="1097" name="Line 270">
              <a:extLst>
                <a:ext uri="{FF2B5EF4-FFF2-40B4-BE49-F238E27FC236}">
                  <a16:creationId xmlns:a16="http://schemas.microsoft.com/office/drawing/2014/main" id="{175B1082-D73E-4D04-84D7-2CC77E404E84}"/>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98" name="Line 271">
              <a:extLst>
                <a:ext uri="{FF2B5EF4-FFF2-40B4-BE49-F238E27FC236}">
                  <a16:creationId xmlns:a16="http://schemas.microsoft.com/office/drawing/2014/main" id="{2270D213-00A2-49B7-87E7-CC9EEB6C4EB7}"/>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99" name="Line 272">
              <a:extLst>
                <a:ext uri="{FF2B5EF4-FFF2-40B4-BE49-F238E27FC236}">
                  <a16:creationId xmlns:a16="http://schemas.microsoft.com/office/drawing/2014/main" id="{E6818D6D-721A-49B8-A68A-8C9A04A827AF}"/>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0" name="Line 273">
              <a:extLst>
                <a:ext uri="{FF2B5EF4-FFF2-40B4-BE49-F238E27FC236}">
                  <a16:creationId xmlns:a16="http://schemas.microsoft.com/office/drawing/2014/main" id="{DDCE21DC-6ED7-423F-A33E-3E072F642C47}"/>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1" name="Line 274">
              <a:extLst>
                <a:ext uri="{FF2B5EF4-FFF2-40B4-BE49-F238E27FC236}">
                  <a16:creationId xmlns:a16="http://schemas.microsoft.com/office/drawing/2014/main" id="{A2BE880D-6076-4583-87AD-AB8A2D1B9A62}"/>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2" name="Line 275">
              <a:extLst>
                <a:ext uri="{FF2B5EF4-FFF2-40B4-BE49-F238E27FC236}">
                  <a16:creationId xmlns:a16="http://schemas.microsoft.com/office/drawing/2014/main" id="{383B29E1-B447-4F32-8174-47DA94CE0897}"/>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3" name="Line 276">
              <a:extLst>
                <a:ext uri="{FF2B5EF4-FFF2-40B4-BE49-F238E27FC236}">
                  <a16:creationId xmlns:a16="http://schemas.microsoft.com/office/drawing/2014/main" id="{D0D30AC9-42C1-4F05-A712-EE5D245CB4FA}"/>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4" name="Line 277">
              <a:extLst>
                <a:ext uri="{FF2B5EF4-FFF2-40B4-BE49-F238E27FC236}">
                  <a16:creationId xmlns:a16="http://schemas.microsoft.com/office/drawing/2014/main" id="{2949D7C4-5A53-47D4-9204-8C257E86E6DF}"/>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5" name="Line 278">
              <a:extLst>
                <a:ext uri="{FF2B5EF4-FFF2-40B4-BE49-F238E27FC236}">
                  <a16:creationId xmlns:a16="http://schemas.microsoft.com/office/drawing/2014/main" id="{77722BEC-77F4-4797-AF0D-C470EFC58A23}"/>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6" name="Line 279">
              <a:extLst>
                <a:ext uri="{FF2B5EF4-FFF2-40B4-BE49-F238E27FC236}">
                  <a16:creationId xmlns:a16="http://schemas.microsoft.com/office/drawing/2014/main" id="{00A9E470-C4F4-4F80-B33A-026496E628BE}"/>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7" name="Line 280">
              <a:extLst>
                <a:ext uri="{FF2B5EF4-FFF2-40B4-BE49-F238E27FC236}">
                  <a16:creationId xmlns:a16="http://schemas.microsoft.com/office/drawing/2014/main" id="{9364A4E1-ABF9-43B2-8CB6-5F5A37705153}"/>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8" name="Line 281">
              <a:extLst>
                <a:ext uri="{FF2B5EF4-FFF2-40B4-BE49-F238E27FC236}">
                  <a16:creationId xmlns:a16="http://schemas.microsoft.com/office/drawing/2014/main" id="{F2D79451-B5CA-4C3F-9A07-F35B47191D25}"/>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9" name="Line 282">
              <a:extLst>
                <a:ext uri="{FF2B5EF4-FFF2-40B4-BE49-F238E27FC236}">
                  <a16:creationId xmlns:a16="http://schemas.microsoft.com/office/drawing/2014/main" id="{13F1CDC1-B405-466B-911C-EFD339446999}"/>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10" name="Line 283">
              <a:extLst>
                <a:ext uri="{FF2B5EF4-FFF2-40B4-BE49-F238E27FC236}">
                  <a16:creationId xmlns:a16="http://schemas.microsoft.com/office/drawing/2014/main" id="{6E11E982-1735-497E-8BEC-245D87D8177F}"/>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11" name="Line 284">
              <a:extLst>
                <a:ext uri="{FF2B5EF4-FFF2-40B4-BE49-F238E27FC236}">
                  <a16:creationId xmlns:a16="http://schemas.microsoft.com/office/drawing/2014/main" id="{D44ADF37-8D80-4AB3-83BA-4EACE2881E67}"/>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12" name="Oval 862">
              <a:extLst>
                <a:ext uri="{FF2B5EF4-FFF2-40B4-BE49-F238E27FC236}">
                  <a16:creationId xmlns:a16="http://schemas.microsoft.com/office/drawing/2014/main" id="{95F98E66-5ED9-4759-9FB3-F4C92F1588B0}"/>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pic>
        <p:nvPicPr>
          <p:cNvPr id="613" name="Picture 915" descr="access_point_stylized_small">
            <a:extLst>
              <a:ext uri="{FF2B5EF4-FFF2-40B4-BE49-F238E27FC236}">
                <a16:creationId xmlns:a16="http://schemas.microsoft.com/office/drawing/2014/main" id="{40B0CEA1-2765-45C4-BEB5-1EEBA4632C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4968" y="5300777"/>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 name="Line 918">
            <a:extLst>
              <a:ext uri="{FF2B5EF4-FFF2-40B4-BE49-F238E27FC236}">
                <a16:creationId xmlns:a16="http://schemas.microsoft.com/office/drawing/2014/main" id="{ECFB9FEB-CB1C-4DCA-82D5-DFB94BF634DB}"/>
              </a:ext>
            </a:extLst>
          </p:cNvPr>
          <p:cNvSpPr>
            <a:spLocks noChangeShapeType="1"/>
          </p:cNvSpPr>
          <p:nvPr/>
        </p:nvSpPr>
        <p:spPr bwMode="auto">
          <a:xfrm rot="5400000" flipV="1">
            <a:off x="7566818" y="5684952"/>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5" name="Group 919">
            <a:extLst>
              <a:ext uri="{FF2B5EF4-FFF2-40B4-BE49-F238E27FC236}">
                <a16:creationId xmlns:a16="http://schemas.microsoft.com/office/drawing/2014/main" id="{765BF600-24D1-437D-9A89-739448E77341}"/>
              </a:ext>
            </a:extLst>
          </p:cNvPr>
          <p:cNvGrpSpPr>
            <a:grpSpLocks/>
          </p:cNvGrpSpPr>
          <p:nvPr/>
        </p:nvGrpSpPr>
        <p:grpSpPr bwMode="auto">
          <a:xfrm flipH="1">
            <a:off x="5350668" y="4778489"/>
            <a:ext cx="414338" cy="373063"/>
            <a:chOff x="2839" y="3501"/>
            <a:chExt cx="755" cy="803"/>
          </a:xfrm>
        </p:grpSpPr>
        <p:pic>
          <p:nvPicPr>
            <p:cNvPr id="1095" name="Picture 920" descr="desktop_computer_stylized_medium">
              <a:extLst>
                <a:ext uri="{FF2B5EF4-FFF2-40B4-BE49-F238E27FC236}">
                  <a16:creationId xmlns:a16="http://schemas.microsoft.com/office/drawing/2014/main" id="{4C89D0D3-45C6-4F4A-AFC5-1E9E685A853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 name="Freeform 921">
              <a:extLst>
                <a:ext uri="{FF2B5EF4-FFF2-40B4-BE49-F238E27FC236}">
                  <a16:creationId xmlns:a16="http://schemas.microsoft.com/office/drawing/2014/main" id="{22C792F3-6664-4072-AD61-4F21A01C500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16" name="Group 922">
            <a:extLst>
              <a:ext uri="{FF2B5EF4-FFF2-40B4-BE49-F238E27FC236}">
                <a16:creationId xmlns:a16="http://schemas.microsoft.com/office/drawing/2014/main" id="{C4B46B01-366C-4E44-9B6D-F33D4CD96C7C}"/>
              </a:ext>
            </a:extLst>
          </p:cNvPr>
          <p:cNvGrpSpPr>
            <a:grpSpLocks/>
          </p:cNvGrpSpPr>
          <p:nvPr/>
        </p:nvGrpSpPr>
        <p:grpSpPr bwMode="auto">
          <a:xfrm flipH="1">
            <a:off x="5033168" y="5199177"/>
            <a:ext cx="482600" cy="406400"/>
            <a:chOff x="2839" y="3501"/>
            <a:chExt cx="755" cy="803"/>
          </a:xfrm>
        </p:grpSpPr>
        <p:pic>
          <p:nvPicPr>
            <p:cNvPr id="1093" name="Picture 923" descr="desktop_computer_stylized_medium">
              <a:extLst>
                <a:ext uri="{FF2B5EF4-FFF2-40B4-BE49-F238E27FC236}">
                  <a16:creationId xmlns:a16="http://schemas.microsoft.com/office/drawing/2014/main" id="{53AF9832-ED8C-45B7-8112-40B7407C11D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4" name="Freeform 924">
              <a:extLst>
                <a:ext uri="{FF2B5EF4-FFF2-40B4-BE49-F238E27FC236}">
                  <a16:creationId xmlns:a16="http://schemas.microsoft.com/office/drawing/2014/main" id="{EC973084-7FB9-4C85-97B4-3EC0363FA2C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17" name="Group 925">
            <a:extLst>
              <a:ext uri="{FF2B5EF4-FFF2-40B4-BE49-F238E27FC236}">
                <a16:creationId xmlns:a16="http://schemas.microsoft.com/office/drawing/2014/main" id="{32600DA3-E492-4300-A034-7947095D9032}"/>
              </a:ext>
            </a:extLst>
          </p:cNvPr>
          <p:cNvGrpSpPr>
            <a:grpSpLocks/>
          </p:cNvGrpSpPr>
          <p:nvPr/>
        </p:nvGrpSpPr>
        <p:grpSpPr bwMode="auto">
          <a:xfrm flipH="1">
            <a:off x="5511006" y="5500802"/>
            <a:ext cx="427037" cy="349250"/>
            <a:chOff x="2839" y="3501"/>
            <a:chExt cx="755" cy="803"/>
          </a:xfrm>
        </p:grpSpPr>
        <p:pic>
          <p:nvPicPr>
            <p:cNvPr id="1091" name="Picture 926" descr="desktop_computer_stylized_medium">
              <a:extLst>
                <a:ext uri="{FF2B5EF4-FFF2-40B4-BE49-F238E27FC236}">
                  <a16:creationId xmlns:a16="http://schemas.microsoft.com/office/drawing/2014/main" id="{0AD30A46-35C7-4FD5-8482-4E2D87B7BDD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2" name="Freeform 927">
              <a:extLst>
                <a:ext uri="{FF2B5EF4-FFF2-40B4-BE49-F238E27FC236}">
                  <a16:creationId xmlns:a16="http://schemas.microsoft.com/office/drawing/2014/main" id="{2852FB13-F2A1-4E07-81C4-9A2B39579FF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18" name="Group 928">
            <a:extLst>
              <a:ext uri="{FF2B5EF4-FFF2-40B4-BE49-F238E27FC236}">
                <a16:creationId xmlns:a16="http://schemas.microsoft.com/office/drawing/2014/main" id="{83329A0E-1512-4604-BC52-D51887F1401D}"/>
              </a:ext>
            </a:extLst>
          </p:cNvPr>
          <p:cNvGrpSpPr>
            <a:grpSpLocks/>
          </p:cNvGrpSpPr>
          <p:nvPr/>
        </p:nvGrpSpPr>
        <p:grpSpPr bwMode="auto">
          <a:xfrm>
            <a:off x="6125368" y="5483339"/>
            <a:ext cx="427038" cy="350838"/>
            <a:chOff x="2839" y="3501"/>
            <a:chExt cx="755" cy="803"/>
          </a:xfrm>
        </p:grpSpPr>
        <p:pic>
          <p:nvPicPr>
            <p:cNvPr id="1089" name="Picture 929" descr="desktop_computer_stylized_medium">
              <a:extLst>
                <a:ext uri="{FF2B5EF4-FFF2-40B4-BE49-F238E27FC236}">
                  <a16:creationId xmlns:a16="http://schemas.microsoft.com/office/drawing/2014/main" id="{013CFF05-387F-4D87-9DE4-1D3279C877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0" name="Freeform 930">
              <a:extLst>
                <a:ext uri="{FF2B5EF4-FFF2-40B4-BE49-F238E27FC236}">
                  <a16:creationId xmlns:a16="http://schemas.microsoft.com/office/drawing/2014/main" id="{0EE566FA-13C0-4AB8-9561-0B3A181A9C5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619" name="Picture 933" descr="iphone_stylized_small">
            <a:extLst>
              <a:ext uri="{FF2B5EF4-FFF2-40B4-BE49-F238E27FC236}">
                <a16:creationId xmlns:a16="http://schemas.microsoft.com/office/drawing/2014/main" id="{4EF3729A-A9E5-422C-8620-FE6D80E2A0F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48353" y="1848636"/>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0" name="Picture 934" descr="antenna_radiation_stylized">
            <a:extLst>
              <a:ext uri="{FF2B5EF4-FFF2-40B4-BE49-F238E27FC236}">
                <a16:creationId xmlns:a16="http://schemas.microsoft.com/office/drawing/2014/main" id="{2D55321F-1481-4506-B687-DDD6E2999D9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93506" y="1803514"/>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1" name="Picture 936" descr="access_point_stylized_small">
            <a:extLst>
              <a:ext uri="{FF2B5EF4-FFF2-40B4-BE49-F238E27FC236}">
                <a16:creationId xmlns:a16="http://schemas.microsoft.com/office/drawing/2014/main" id="{D7F50F4C-794A-4B5E-8A79-78C8DA65EA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9731" y="5302364"/>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2" name="Group 938">
            <a:extLst>
              <a:ext uri="{FF2B5EF4-FFF2-40B4-BE49-F238E27FC236}">
                <a16:creationId xmlns:a16="http://schemas.microsoft.com/office/drawing/2014/main" id="{85D0E94D-0C61-475B-BE48-3BA11FD9D333}"/>
              </a:ext>
            </a:extLst>
          </p:cNvPr>
          <p:cNvGrpSpPr>
            <a:grpSpLocks/>
          </p:cNvGrpSpPr>
          <p:nvPr/>
        </p:nvGrpSpPr>
        <p:grpSpPr bwMode="auto">
          <a:xfrm>
            <a:off x="7816056" y="5246802"/>
            <a:ext cx="227012" cy="481012"/>
            <a:chOff x="4140" y="429"/>
            <a:chExt cx="1425" cy="2396"/>
          </a:xfrm>
        </p:grpSpPr>
        <p:sp>
          <p:nvSpPr>
            <p:cNvPr id="1057" name="Freeform 939">
              <a:extLst>
                <a:ext uri="{FF2B5EF4-FFF2-40B4-BE49-F238E27FC236}">
                  <a16:creationId xmlns:a16="http://schemas.microsoft.com/office/drawing/2014/main" id="{BF77D388-E83E-4585-856C-D3F684F1628F}"/>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8" name="Rectangle 940">
              <a:extLst>
                <a:ext uri="{FF2B5EF4-FFF2-40B4-BE49-F238E27FC236}">
                  <a16:creationId xmlns:a16="http://schemas.microsoft.com/office/drawing/2014/main" id="{3C61484B-357D-49AD-B5D3-60D98BB758BA}"/>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59" name="Freeform 941">
              <a:extLst>
                <a:ext uri="{FF2B5EF4-FFF2-40B4-BE49-F238E27FC236}">
                  <a16:creationId xmlns:a16="http://schemas.microsoft.com/office/drawing/2014/main" id="{1243BA5F-32F9-4A44-8587-89E280B22EBE}"/>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0" name="Freeform 942">
              <a:extLst>
                <a:ext uri="{FF2B5EF4-FFF2-40B4-BE49-F238E27FC236}">
                  <a16:creationId xmlns:a16="http://schemas.microsoft.com/office/drawing/2014/main" id="{173481DA-DED8-4188-9896-B8107817249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1" name="Rectangle 943">
              <a:extLst>
                <a:ext uri="{FF2B5EF4-FFF2-40B4-BE49-F238E27FC236}">
                  <a16:creationId xmlns:a16="http://schemas.microsoft.com/office/drawing/2014/main" id="{ABD6E51E-0035-4CAF-ACFB-D8CB89E9F4D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62" name="Group 944">
              <a:extLst>
                <a:ext uri="{FF2B5EF4-FFF2-40B4-BE49-F238E27FC236}">
                  <a16:creationId xmlns:a16="http://schemas.microsoft.com/office/drawing/2014/main" id="{17101F96-C635-4131-BCE5-DCE214E39677}"/>
                </a:ext>
              </a:extLst>
            </p:cNvPr>
            <p:cNvGrpSpPr>
              <a:grpSpLocks/>
            </p:cNvGrpSpPr>
            <p:nvPr/>
          </p:nvGrpSpPr>
          <p:grpSpPr bwMode="auto">
            <a:xfrm>
              <a:off x="4749" y="668"/>
              <a:ext cx="581" cy="145"/>
              <a:chOff x="614" y="2568"/>
              <a:chExt cx="725" cy="139"/>
            </a:xfrm>
          </p:grpSpPr>
          <p:sp>
            <p:nvSpPr>
              <p:cNvPr id="1087" name="AutoShape 945">
                <a:extLst>
                  <a:ext uri="{FF2B5EF4-FFF2-40B4-BE49-F238E27FC236}">
                    <a16:creationId xmlns:a16="http://schemas.microsoft.com/office/drawing/2014/main" id="{2DD1D4E6-591F-49E0-B967-7CEBA19D1875}"/>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88" name="AutoShape 946">
                <a:extLst>
                  <a:ext uri="{FF2B5EF4-FFF2-40B4-BE49-F238E27FC236}">
                    <a16:creationId xmlns:a16="http://schemas.microsoft.com/office/drawing/2014/main" id="{F0ADD5D9-4191-44A7-B0D8-C677144B803B}"/>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63" name="Rectangle 947">
              <a:extLst>
                <a:ext uri="{FF2B5EF4-FFF2-40B4-BE49-F238E27FC236}">
                  <a16:creationId xmlns:a16="http://schemas.microsoft.com/office/drawing/2014/main" id="{B0DBCD3E-7D03-4974-9290-2482BBBDBB34}"/>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64" name="Group 948">
              <a:extLst>
                <a:ext uri="{FF2B5EF4-FFF2-40B4-BE49-F238E27FC236}">
                  <a16:creationId xmlns:a16="http://schemas.microsoft.com/office/drawing/2014/main" id="{B444C1B9-AB17-4158-B36C-F09724507163}"/>
                </a:ext>
              </a:extLst>
            </p:cNvPr>
            <p:cNvGrpSpPr>
              <a:grpSpLocks/>
            </p:cNvGrpSpPr>
            <p:nvPr/>
          </p:nvGrpSpPr>
          <p:grpSpPr bwMode="auto">
            <a:xfrm>
              <a:off x="4747" y="994"/>
              <a:ext cx="581" cy="134"/>
              <a:chOff x="614" y="2568"/>
              <a:chExt cx="725" cy="139"/>
            </a:xfrm>
          </p:grpSpPr>
          <p:sp>
            <p:nvSpPr>
              <p:cNvPr id="1085" name="AutoShape 949">
                <a:extLst>
                  <a:ext uri="{FF2B5EF4-FFF2-40B4-BE49-F238E27FC236}">
                    <a16:creationId xmlns:a16="http://schemas.microsoft.com/office/drawing/2014/main" id="{10702DE9-D2FC-4955-81AB-1CC5CDF0935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86" name="AutoShape 950">
                <a:extLst>
                  <a:ext uri="{FF2B5EF4-FFF2-40B4-BE49-F238E27FC236}">
                    <a16:creationId xmlns:a16="http://schemas.microsoft.com/office/drawing/2014/main" id="{ED70C668-9657-41BC-889F-A462A16F13D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65" name="Rectangle 951">
              <a:extLst>
                <a:ext uri="{FF2B5EF4-FFF2-40B4-BE49-F238E27FC236}">
                  <a16:creationId xmlns:a16="http://schemas.microsoft.com/office/drawing/2014/main" id="{3B0BDD8A-DB1F-4C80-AE6A-AB8B8D6DF9D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66" name="Rectangle 952">
              <a:extLst>
                <a:ext uri="{FF2B5EF4-FFF2-40B4-BE49-F238E27FC236}">
                  <a16:creationId xmlns:a16="http://schemas.microsoft.com/office/drawing/2014/main" id="{1678AF5D-AFF3-41FE-B1E0-68128176F4A1}"/>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67" name="Group 953">
              <a:extLst>
                <a:ext uri="{FF2B5EF4-FFF2-40B4-BE49-F238E27FC236}">
                  <a16:creationId xmlns:a16="http://schemas.microsoft.com/office/drawing/2014/main" id="{7B5D2533-0D7E-4D09-AC9F-33048D97E2F0}"/>
                </a:ext>
              </a:extLst>
            </p:cNvPr>
            <p:cNvGrpSpPr>
              <a:grpSpLocks/>
            </p:cNvGrpSpPr>
            <p:nvPr/>
          </p:nvGrpSpPr>
          <p:grpSpPr bwMode="auto">
            <a:xfrm>
              <a:off x="4735" y="1627"/>
              <a:ext cx="582" cy="151"/>
              <a:chOff x="614" y="2568"/>
              <a:chExt cx="725" cy="139"/>
            </a:xfrm>
          </p:grpSpPr>
          <p:sp>
            <p:nvSpPr>
              <p:cNvPr id="1083" name="AutoShape 954">
                <a:extLst>
                  <a:ext uri="{FF2B5EF4-FFF2-40B4-BE49-F238E27FC236}">
                    <a16:creationId xmlns:a16="http://schemas.microsoft.com/office/drawing/2014/main" id="{ACB32383-84ED-4E8B-A1D2-C9846DA47C3A}"/>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84" name="AutoShape 955">
                <a:extLst>
                  <a:ext uri="{FF2B5EF4-FFF2-40B4-BE49-F238E27FC236}">
                    <a16:creationId xmlns:a16="http://schemas.microsoft.com/office/drawing/2014/main" id="{1F2FD9DD-E844-4AB3-8CF8-B11164B4C61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68" name="Freeform 956">
              <a:extLst>
                <a:ext uri="{FF2B5EF4-FFF2-40B4-BE49-F238E27FC236}">
                  <a16:creationId xmlns:a16="http://schemas.microsoft.com/office/drawing/2014/main" id="{442E022A-C296-4784-A66C-AC54C418C76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69" name="Group 957">
              <a:extLst>
                <a:ext uri="{FF2B5EF4-FFF2-40B4-BE49-F238E27FC236}">
                  <a16:creationId xmlns:a16="http://schemas.microsoft.com/office/drawing/2014/main" id="{D7341503-5A59-431F-A0FE-6B7BEE203F02}"/>
                </a:ext>
              </a:extLst>
            </p:cNvPr>
            <p:cNvGrpSpPr>
              <a:grpSpLocks/>
            </p:cNvGrpSpPr>
            <p:nvPr/>
          </p:nvGrpSpPr>
          <p:grpSpPr bwMode="auto">
            <a:xfrm>
              <a:off x="4739" y="1327"/>
              <a:ext cx="582" cy="139"/>
              <a:chOff x="614" y="2568"/>
              <a:chExt cx="725" cy="139"/>
            </a:xfrm>
          </p:grpSpPr>
          <p:sp>
            <p:nvSpPr>
              <p:cNvPr id="1081" name="AutoShape 958">
                <a:extLst>
                  <a:ext uri="{FF2B5EF4-FFF2-40B4-BE49-F238E27FC236}">
                    <a16:creationId xmlns:a16="http://schemas.microsoft.com/office/drawing/2014/main" id="{352FCFB4-9EBA-4514-BAE1-4B03C1B220B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82" name="AutoShape 959">
                <a:extLst>
                  <a:ext uri="{FF2B5EF4-FFF2-40B4-BE49-F238E27FC236}">
                    <a16:creationId xmlns:a16="http://schemas.microsoft.com/office/drawing/2014/main" id="{0A2DA107-1522-445A-9DBC-303A24A8129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70" name="Rectangle 960">
              <a:extLst>
                <a:ext uri="{FF2B5EF4-FFF2-40B4-BE49-F238E27FC236}">
                  <a16:creationId xmlns:a16="http://schemas.microsoft.com/office/drawing/2014/main" id="{5E45D122-647B-4374-8679-1CBF57760FF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71" name="Freeform 961">
              <a:extLst>
                <a:ext uri="{FF2B5EF4-FFF2-40B4-BE49-F238E27FC236}">
                  <a16:creationId xmlns:a16="http://schemas.microsoft.com/office/drawing/2014/main" id="{BCEF1562-8EF9-4338-9D76-168B021EDB0B}"/>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2" name="Freeform 962">
              <a:extLst>
                <a:ext uri="{FF2B5EF4-FFF2-40B4-BE49-F238E27FC236}">
                  <a16:creationId xmlns:a16="http://schemas.microsoft.com/office/drawing/2014/main" id="{3EC8B7E1-0E90-4722-BEF4-F86C1A3B327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3" name="Oval 963">
              <a:extLst>
                <a:ext uri="{FF2B5EF4-FFF2-40B4-BE49-F238E27FC236}">
                  <a16:creationId xmlns:a16="http://schemas.microsoft.com/office/drawing/2014/main" id="{159E8C65-7FFE-4336-8B92-2137EFDF385A}"/>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74" name="Freeform 964">
              <a:extLst>
                <a:ext uri="{FF2B5EF4-FFF2-40B4-BE49-F238E27FC236}">
                  <a16:creationId xmlns:a16="http://schemas.microsoft.com/office/drawing/2014/main" id="{41BD7DB0-E464-48D7-B27B-CD85D2CD22FC}"/>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5" name="AutoShape 965">
              <a:extLst>
                <a:ext uri="{FF2B5EF4-FFF2-40B4-BE49-F238E27FC236}">
                  <a16:creationId xmlns:a16="http://schemas.microsoft.com/office/drawing/2014/main" id="{757DD043-5B27-4692-8123-E765F88746C7}"/>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76" name="AutoShape 966">
              <a:extLst>
                <a:ext uri="{FF2B5EF4-FFF2-40B4-BE49-F238E27FC236}">
                  <a16:creationId xmlns:a16="http://schemas.microsoft.com/office/drawing/2014/main" id="{210C0C8D-1C99-4D44-8FB9-37478F63BE7A}"/>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77" name="Oval 967">
              <a:extLst>
                <a:ext uri="{FF2B5EF4-FFF2-40B4-BE49-F238E27FC236}">
                  <a16:creationId xmlns:a16="http://schemas.microsoft.com/office/drawing/2014/main" id="{07DA6A6C-9B3F-4481-970F-B0DE4C1DF61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78" name="Oval 968">
              <a:extLst>
                <a:ext uri="{FF2B5EF4-FFF2-40B4-BE49-F238E27FC236}">
                  <a16:creationId xmlns:a16="http://schemas.microsoft.com/office/drawing/2014/main" id="{C1DC6343-4959-4B87-B1F4-A336DB77FA2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079" name="Oval 969">
              <a:extLst>
                <a:ext uri="{FF2B5EF4-FFF2-40B4-BE49-F238E27FC236}">
                  <a16:creationId xmlns:a16="http://schemas.microsoft.com/office/drawing/2014/main" id="{16C82EAD-7FDA-4D9A-8C60-49E84F100FF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80" name="Rectangle 970">
              <a:extLst>
                <a:ext uri="{FF2B5EF4-FFF2-40B4-BE49-F238E27FC236}">
                  <a16:creationId xmlns:a16="http://schemas.microsoft.com/office/drawing/2014/main" id="{457B036D-0CCC-4514-A275-2CAA6548BA55}"/>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623" name="Group 971">
            <a:extLst>
              <a:ext uri="{FF2B5EF4-FFF2-40B4-BE49-F238E27FC236}">
                <a16:creationId xmlns:a16="http://schemas.microsoft.com/office/drawing/2014/main" id="{C2742114-B4C1-4036-8D13-8EE780C40283}"/>
              </a:ext>
            </a:extLst>
          </p:cNvPr>
          <p:cNvGrpSpPr>
            <a:grpSpLocks/>
          </p:cNvGrpSpPr>
          <p:nvPr/>
        </p:nvGrpSpPr>
        <p:grpSpPr bwMode="auto">
          <a:xfrm>
            <a:off x="7500143" y="5548427"/>
            <a:ext cx="227013" cy="481012"/>
            <a:chOff x="4140" y="429"/>
            <a:chExt cx="1425" cy="2396"/>
          </a:xfrm>
        </p:grpSpPr>
        <p:sp>
          <p:nvSpPr>
            <p:cNvPr id="1025" name="Freeform 972">
              <a:extLst>
                <a:ext uri="{FF2B5EF4-FFF2-40B4-BE49-F238E27FC236}">
                  <a16:creationId xmlns:a16="http://schemas.microsoft.com/office/drawing/2014/main" id="{2431A2B8-AA3D-4BC3-B880-F1E7D7E4CA67}"/>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6" name="Rectangle 973">
              <a:extLst>
                <a:ext uri="{FF2B5EF4-FFF2-40B4-BE49-F238E27FC236}">
                  <a16:creationId xmlns:a16="http://schemas.microsoft.com/office/drawing/2014/main" id="{9E14AEBD-ACE0-4286-BE08-87BCAFE31C6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27" name="Freeform 974">
              <a:extLst>
                <a:ext uri="{FF2B5EF4-FFF2-40B4-BE49-F238E27FC236}">
                  <a16:creationId xmlns:a16="http://schemas.microsoft.com/office/drawing/2014/main" id="{4C949145-FDDE-49B0-A203-071280E6355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8" name="Freeform 975">
              <a:extLst>
                <a:ext uri="{FF2B5EF4-FFF2-40B4-BE49-F238E27FC236}">
                  <a16:creationId xmlns:a16="http://schemas.microsoft.com/office/drawing/2014/main" id="{A51C7AE1-E562-4E2B-8210-372489FAE53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9" name="Rectangle 976">
              <a:extLst>
                <a:ext uri="{FF2B5EF4-FFF2-40B4-BE49-F238E27FC236}">
                  <a16:creationId xmlns:a16="http://schemas.microsoft.com/office/drawing/2014/main" id="{067FDF44-10BD-4674-8113-23353E6B7CC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30" name="Group 977">
              <a:extLst>
                <a:ext uri="{FF2B5EF4-FFF2-40B4-BE49-F238E27FC236}">
                  <a16:creationId xmlns:a16="http://schemas.microsoft.com/office/drawing/2014/main" id="{B0112D4D-40F2-4E01-BE36-AA8169E993EA}"/>
                </a:ext>
              </a:extLst>
            </p:cNvPr>
            <p:cNvGrpSpPr>
              <a:grpSpLocks/>
            </p:cNvGrpSpPr>
            <p:nvPr/>
          </p:nvGrpSpPr>
          <p:grpSpPr bwMode="auto">
            <a:xfrm>
              <a:off x="4749" y="668"/>
              <a:ext cx="581" cy="145"/>
              <a:chOff x="614" y="2568"/>
              <a:chExt cx="725" cy="139"/>
            </a:xfrm>
          </p:grpSpPr>
          <p:sp>
            <p:nvSpPr>
              <p:cNvPr id="1055" name="AutoShape 978">
                <a:extLst>
                  <a:ext uri="{FF2B5EF4-FFF2-40B4-BE49-F238E27FC236}">
                    <a16:creationId xmlns:a16="http://schemas.microsoft.com/office/drawing/2014/main" id="{54536F7F-343D-4272-AC64-0A7AB4159A2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56" name="AutoShape 979">
                <a:extLst>
                  <a:ext uri="{FF2B5EF4-FFF2-40B4-BE49-F238E27FC236}">
                    <a16:creationId xmlns:a16="http://schemas.microsoft.com/office/drawing/2014/main" id="{6146CC64-FCB6-4647-8ACE-4DF55D361841}"/>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31" name="Rectangle 980">
              <a:extLst>
                <a:ext uri="{FF2B5EF4-FFF2-40B4-BE49-F238E27FC236}">
                  <a16:creationId xmlns:a16="http://schemas.microsoft.com/office/drawing/2014/main" id="{E40E7161-A889-4C2E-A6B8-B5E3F2D7462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32" name="Group 981">
              <a:extLst>
                <a:ext uri="{FF2B5EF4-FFF2-40B4-BE49-F238E27FC236}">
                  <a16:creationId xmlns:a16="http://schemas.microsoft.com/office/drawing/2014/main" id="{8EDF1AEA-76E1-470C-B460-81954139CCEA}"/>
                </a:ext>
              </a:extLst>
            </p:cNvPr>
            <p:cNvGrpSpPr>
              <a:grpSpLocks/>
            </p:cNvGrpSpPr>
            <p:nvPr/>
          </p:nvGrpSpPr>
          <p:grpSpPr bwMode="auto">
            <a:xfrm>
              <a:off x="4747" y="994"/>
              <a:ext cx="581" cy="134"/>
              <a:chOff x="614" y="2568"/>
              <a:chExt cx="725" cy="139"/>
            </a:xfrm>
          </p:grpSpPr>
          <p:sp>
            <p:nvSpPr>
              <p:cNvPr id="1053" name="AutoShape 982">
                <a:extLst>
                  <a:ext uri="{FF2B5EF4-FFF2-40B4-BE49-F238E27FC236}">
                    <a16:creationId xmlns:a16="http://schemas.microsoft.com/office/drawing/2014/main" id="{96AD7653-116E-4DB8-96EF-6DDF4E5D0AF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54" name="AutoShape 983">
                <a:extLst>
                  <a:ext uri="{FF2B5EF4-FFF2-40B4-BE49-F238E27FC236}">
                    <a16:creationId xmlns:a16="http://schemas.microsoft.com/office/drawing/2014/main" id="{A2F1A23C-1F54-4883-A85E-DE15655F14D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33" name="Rectangle 984">
              <a:extLst>
                <a:ext uri="{FF2B5EF4-FFF2-40B4-BE49-F238E27FC236}">
                  <a16:creationId xmlns:a16="http://schemas.microsoft.com/office/drawing/2014/main" id="{3F5D4462-BB92-4952-A37B-E0926F77985C}"/>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34" name="Rectangle 985">
              <a:extLst>
                <a:ext uri="{FF2B5EF4-FFF2-40B4-BE49-F238E27FC236}">
                  <a16:creationId xmlns:a16="http://schemas.microsoft.com/office/drawing/2014/main" id="{93026FC2-63DC-4A41-BB4E-A9D602F356E2}"/>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35" name="Group 986">
              <a:extLst>
                <a:ext uri="{FF2B5EF4-FFF2-40B4-BE49-F238E27FC236}">
                  <a16:creationId xmlns:a16="http://schemas.microsoft.com/office/drawing/2014/main" id="{53B55E03-821C-439D-A9B7-B376498754E0}"/>
                </a:ext>
              </a:extLst>
            </p:cNvPr>
            <p:cNvGrpSpPr>
              <a:grpSpLocks/>
            </p:cNvGrpSpPr>
            <p:nvPr/>
          </p:nvGrpSpPr>
          <p:grpSpPr bwMode="auto">
            <a:xfrm>
              <a:off x="4735" y="1627"/>
              <a:ext cx="582" cy="151"/>
              <a:chOff x="614" y="2568"/>
              <a:chExt cx="725" cy="139"/>
            </a:xfrm>
          </p:grpSpPr>
          <p:sp>
            <p:nvSpPr>
              <p:cNvPr id="1051" name="AutoShape 987">
                <a:extLst>
                  <a:ext uri="{FF2B5EF4-FFF2-40B4-BE49-F238E27FC236}">
                    <a16:creationId xmlns:a16="http://schemas.microsoft.com/office/drawing/2014/main" id="{888152BE-43DA-441D-90FC-646B3A97C76D}"/>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52" name="AutoShape 988">
                <a:extLst>
                  <a:ext uri="{FF2B5EF4-FFF2-40B4-BE49-F238E27FC236}">
                    <a16:creationId xmlns:a16="http://schemas.microsoft.com/office/drawing/2014/main" id="{BD246078-40D1-48FD-9BC8-B519D573FEFF}"/>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36" name="Freeform 989">
              <a:extLst>
                <a:ext uri="{FF2B5EF4-FFF2-40B4-BE49-F238E27FC236}">
                  <a16:creationId xmlns:a16="http://schemas.microsoft.com/office/drawing/2014/main" id="{DFE7B955-7F3C-43EC-BD72-ACB79798D13C}"/>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37" name="Group 990">
              <a:extLst>
                <a:ext uri="{FF2B5EF4-FFF2-40B4-BE49-F238E27FC236}">
                  <a16:creationId xmlns:a16="http://schemas.microsoft.com/office/drawing/2014/main" id="{706F66D4-B0F0-459E-ACFF-A58FEA5972EF}"/>
                </a:ext>
              </a:extLst>
            </p:cNvPr>
            <p:cNvGrpSpPr>
              <a:grpSpLocks/>
            </p:cNvGrpSpPr>
            <p:nvPr/>
          </p:nvGrpSpPr>
          <p:grpSpPr bwMode="auto">
            <a:xfrm>
              <a:off x="4739" y="1327"/>
              <a:ext cx="582" cy="139"/>
              <a:chOff x="614" y="2568"/>
              <a:chExt cx="725" cy="139"/>
            </a:xfrm>
          </p:grpSpPr>
          <p:sp>
            <p:nvSpPr>
              <p:cNvPr id="1049" name="AutoShape 991">
                <a:extLst>
                  <a:ext uri="{FF2B5EF4-FFF2-40B4-BE49-F238E27FC236}">
                    <a16:creationId xmlns:a16="http://schemas.microsoft.com/office/drawing/2014/main" id="{A90CFA3A-FEE2-4E12-A301-5218369F33F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50" name="AutoShape 992">
                <a:extLst>
                  <a:ext uri="{FF2B5EF4-FFF2-40B4-BE49-F238E27FC236}">
                    <a16:creationId xmlns:a16="http://schemas.microsoft.com/office/drawing/2014/main" id="{16617CFB-936D-4B58-A918-6C372EED63C7}"/>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38" name="Rectangle 993">
              <a:extLst>
                <a:ext uri="{FF2B5EF4-FFF2-40B4-BE49-F238E27FC236}">
                  <a16:creationId xmlns:a16="http://schemas.microsoft.com/office/drawing/2014/main" id="{C5BC9ADA-2D3C-4BF6-BC75-FB3F4937842D}"/>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39" name="Freeform 994">
              <a:extLst>
                <a:ext uri="{FF2B5EF4-FFF2-40B4-BE49-F238E27FC236}">
                  <a16:creationId xmlns:a16="http://schemas.microsoft.com/office/drawing/2014/main" id="{FA763C8E-255E-48C4-BE0F-1A23C7ADFEB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0" name="Freeform 995">
              <a:extLst>
                <a:ext uri="{FF2B5EF4-FFF2-40B4-BE49-F238E27FC236}">
                  <a16:creationId xmlns:a16="http://schemas.microsoft.com/office/drawing/2014/main" id="{82A1072B-9981-4F56-B460-1D27AF7FD40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1" name="Oval 996">
              <a:extLst>
                <a:ext uri="{FF2B5EF4-FFF2-40B4-BE49-F238E27FC236}">
                  <a16:creationId xmlns:a16="http://schemas.microsoft.com/office/drawing/2014/main" id="{E26700F2-148E-4A4E-82A5-D1D2463AE783}"/>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42" name="Freeform 997">
              <a:extLst>
                <a:ext uri="{FF2B5EF4-FFF2-40B4-BE49-F238E27FC236}">
                  <a16:creationId xmlns:a16="http://schemas.microsoft.com/office/drawing/2014/main" id="{D5622AC1-AF76-429F-AA53-16C0B6A9E491}"/>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3" name="AutoShape 998">
              <a:extLst>
                <a:ext uri="{FF2B5EF4-FFF2-40B4-BE49-F238E27FC236}">
                  <a16:creationId xmlns:a16="http://schemas.microsoft.com/office/drawing/2014/main" id="{0C2D8044-D497-4D6F-9121-19516217E15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44" name="AutoShape 999">
              <a:extLst>
                <a:ext uri="{FF2B5EF4-FFF2-40B4-BE49-F238E27FC236}">
                  <a16:creationId xmlns:a16="http://schemas.microsoft.com/office/drawing/2014/main" id="{DF85789F-074C-4B18-8DB0-6B4AB8F9921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45" name="Oval 1000">
              <a:extLst>
                <a:ext uri="{FF2B5EF4-FFF2-40B4-BE49-F238E27FC236}">
                  <a16:creationId xmlns:a16="http://schemas.microsoft.com/office/drawing/2014/main" id="{C94014FC-260E-4C00-B958-0C6D2D3E2FC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46" name="Oval 1001">
              <a:extLst>
                <a:ext uri="{FF2B5EF4-FFF2-40B4-BE49-F238E27FC236}">
                  <a16:creationId xmlns:a16="http://schemas.microsoft.com/office/drawing/2014/main" id="{8C2CDE21-4B2C-4494-874A-3372D04511E1}"/>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047" name="Oval 1002">
              <a:extLst>
                <a:ext uri="{FF2B5EF4-FFF2-40B4-BE49-F238E27FC236}">
                  <a16:creationId xmlns:a16="http://schemas.microsoft.com/office/drawing/2014/main" id="{20CCA1FF-DCE2-4B9B-B7FA-709061E306F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48" name="Rectangle 1003">
              <a:extLst>
                <a:ext uri="{FF2B5EF4-FFF2-40B4-BE49-F238E27FC236}">
                  <a16:creationId xmlns:a16="http://schemas.microsoft.com/office/drawing/2014/main" id="{273AFF33-8D55-47D5-A228-2BC8502C51B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pic>
        <p:nvPicPr>
          <p:cNvPr id="624" name="Picture 1005" descr="antenna_stylized">
            <a:extLst>
              <a:ext uri="{FF2B5EF4-FFF2-40B4-BE49-F238E27FC236}">
                <a16:creationId xmlns:a16="http://schemas.microsoft.com/office/drawing/2014/main" id="{C1A080A0-5D42-43CB-B7B0-97515DD4B10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77593" y="2287702"/>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 name="Picture 1006" descr="laptop_keyboard">
            <a:extLst>
              <a:ext uri="{FF2B5EF4-FFF2-40B4-BE49-F238E27FC236}">
                <a16:creationId xmlns:a16="http://schemas.microsoft.com/office/drawing/2014/main" id="{6FAA5F94-343E-4680-AF35-F95DF80453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4903300" y="2536179"/>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6" name="Freeform 1007">
            <a:extLst>
              <a:ext uri="{FF2B5EF4-FFF2-40B4-BE49-F238E27FC236}">
                <a16:creationId xmlns:a16="http://schemas.microsoft.com/office/drawing/2014/main" id="{6F5A549A-0252-48F5-8D59-DE31F6ED6217}"/>
              </a:ext>
            </a:extLst>
          </p:cNvPr>
          <p:cNvSpPr>
            <a:spLocks/>
          </p:cNvSpPr>
          <p:nvPr/>
        </p:nvSpPr>
        <p:spPr bwMode="auto">
          <a:xfrm>
            <a:off x="5048197" y="2381393"/>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27" name="Picture 1008" descr="screen">
            <a:extLst>
              <a:ext uri="{FF2B5EF4-FFF2-40B4-BE49-F238E27FC236}">
                <a16:creationId xmlns:a16="http://schemas.microsoft.com/office/drawing/2014/main" id="{47C83659-AA2F-4270-BA3A-283E3A9673A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065530" y="2386746"/>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8" name="Freeform 1009">
            <a:extLst>
              <a:ext uri="{FF2B5EF4-FFF2-40B4-BE49-F238E27FC236}">
                <a16:creationId xmlns:a16="http://schemas.microsoft.com/office/drawing/2014/main" id="{27B95D5A-8BBA-40B7-AB10-3EF9B9E607BA}"/>
              </a:ext>
            </a:extLst>
          </p:cNvPr>
          <p:cNvSpPr>
            <a:spLocks/>
          </p:cNvSpPr>
          <p:nvPr/>
        </p:nvSpPr>
        <p:spPr bwMode="auto">
          <a:xfrm>
            <a:off x="5112271" y="2375252"/>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9" name="Freeform 1010">
            <a:extLst>
              <a:ext uri="{FF2B5EF4-FFF2-40B4-BE49-F238E27FC236}">
                <a16:creationId xmlns:a16="http://schemas.microsoft.com/office/drawing/2014/main" id="{909296E3-3392-4D1A-8C5E-61E47B8C2B60}"/>
              </a:ext>
            </a:extLst>
          </p:cNvPr>
          <p:cNvSpPr>
            <a:spLocks/>
          </p:cNvSpPr>
          <p:nvPr/>
        </p:nvSpPr>
        <p:spPr bwMode="auto">
          <a:xfrm>
            <a:off x="5045081" y="2374937"/>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0" name="Freeform 1011">
            <a:extLst>
              <a:ext uri="{FF2B5EF4-FFF2-40B4-BE49-F238E27FC236}">
                <a16:creationId xmlns:a16="http://schemas.microsoft.com/office/drawing/2014/main" id="{C59AE7AB-97BE-4995-8DC1-45CC5F5FCD04}"/>
              </a:ext>
            </a:extLst>
          </p:cNvPr>
          <p:cNvSpPr>
            <a:spLocks/>
          </p:cNvSpPr>
          <p:nvPr/>
        </p:nvSpPr>
        <p:spPr bwMode="auto">
          <a:xfrm>
            <a:off x="5319099" y="2403752"/>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1" name="Freeform 1012">
            <a:extLst>
              <a:ext uri="{FF2B5EF4-FFF2-40B4-BE49-F238E27FC236}">
                <a16:creationId xmlns:a16="http://schemas.microsoft.com/office/drawing/2014/main" id="{D2F570DC-5363-433A-90F9-DE3D14B21CBC}"/>
              </a:ext>
            </a:extLst>
          </p:cNvPr>
          <p:cNvSpPr>
            <a:spLocks/>
          </p:cNvSpPr>
          <p:nvPr/>
        </p:nvSpPr>
        <p:spPr bwMode="auto">
          <a:xfrm>
            <a:off x="5044107" y="2527991"/>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 name="Freeform 1013">
            <a:extLst>
              <a:ext uri="{FF2B5EF4-FFF2-40B4-BE49-F238E27FC236}">
                <a16:creationId xmlns:a16="http://schemas.microsoft.com/office/drawing/2014/main" id="{9D44DCE2-F1B8-4DE3-AB9D-157F225828AD}"/>
              </a:ext>
            </a:extLst>
          </p:cNvPr>
          <p:cNvSpPr>
            <a:spLocks/>
          </p:cNvSpPr>
          <p:nvPr/>
        </p:nvSpPr>
        <p:spPr bwMode="auto">
          <a:xfrm>
            <a:off x="5329032" y="2405327"/>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3" name="Freeform 1014">
            <a:extLst>
              <a:ext uri="{FF2B5EF4-FFF2-40B4-BE49-F238E27FC236}">
                <a16:creationId xmlns:a16="http://schemas.microsoft.com/office/drawing/2014/main" id="{603BBD6C-896B-4B52-8BEE-2621D62E5471}"/>
              </a:ext>
            </a:extLst>
          </p:cNvPr>
          <p:cNvSpPr>
            <a:spLocks/>
          </p:cNvSpPr>
          <p:nvPr/>
        </p:nvSpPr>
        <p:spPr bwMode="auto">
          <a:xfrm>
            <a:off x="5044497" y="2536336"/>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34" name="Group 1015">
            <a:extLst>
              <a:ext uri="{FF2B5EF4-FFF2-40B4-BE49-F238E27FC236}">
                <a16:creationId xmlns:a16="http://schemas.microsoft.com/office/drawing/2014/main" id="{BB1DF8F2-C38F-4D85-94E4-9A08481DCB3E}"/>
              </a:ext>
            </a:extLst>
          </p:cNvPr>
          <p:cNvGrpSpPr>
            <a:grpSpLocks/>
          </p:cNvGrpSpPr>
          <p:nvPr/>
        </p:nvGrpSpPr>
        <p:grpSpPr bwMode="auto">
          <a:xfrm>
            <a:off x="5039628" y="2602628"/>
            <a:ext cx="98740" cy="36846"/>
            <a:chOff x="1740" y="2642"/>
            <a:chExt cx="752" cy="327"/>
          </a:xfrm>
        </p:grpSpPr>
        <p:sp>
          <p:nvSpPr>
            <p:cNvPr id="1019" name="Freeform 1016">
              <a:extLst>
                <a:ext uri="{FF2B5EF4-FFF2-40B4-BE49-F238E27FC236}">
                  <a16:creationId xmlns:a16="http://schemas.microsoft.com/office/drawing/2014/main" id="{9BAE96AB-109C-480B-AD3B-9985147E255B}"/>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0" name="Freeform 1017">
              <a:extLst>
                <a:ext uri="{FF2B5EF4-FFF2-40B4-BE49-F238E27FC236}">
                  <a16:creationId xmlns:a16="http://schemas.microsoft.com/office/drawing/2014/main" id="{955C0DFA-75E7-4B2B-92DB-E963C4D73C2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1" name="Freeform 1018">
              <a:extLst>
                <a:ext uri="{FF2B5EF4-FFF2-40B4-BE49-F238E27FC236}">
                  <a16:creationId xmlns:a16="http://schemas.microsoft.com/office/drawing/2014/main" id="{06955E24-DFDC-47C9-8B55-AEC2ED1580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2" name="Freeform 1019">
              <a:extLst>
                <a:ext uri="{FF2B5EF4-FFF2-40B4-BE49-F238E27FC236}">
                  <a16:creationId xmlns:a16="http://schemas.microsoft.com/office/drawing/2014/main" id="{B24F3926-D32C-4462-A443-CFBE60EFB69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3" name="Freeform 1020">
              <a:extLst>
                <a:ext uri="{FF2B5EF4-FFF2-40B4-BE49-F238E27FC236}">
                  <a16:creationId xmlns:a16="http://schemas.microsoft.com/office/drawing/2014/main" id="{F31007A0-E17C-4F53-B30D-43BC2D7E4C0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4" name="Freeform 1021">
              <a:extLst>
                <a:ext uri="{FF2B5EF4-FFF2-40B4-BE49-F238E27FC236}">
                  <a16:creationId xmlns:a16="http://schemas.microsoft.com/office/drawing/2014/main" id="{B1A81084-F28B-49BD-834A-EE75AD3D605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 name="Freeform 1022">
            <a:extLst>
              <a:ext uri="{FF2B5EF4-FFF2-40B4-BE49-F238E27FC236}">
                <a16:creationId xmlns:a16="http://schemas.microsoft.com/office/drawing/2014/main" id="{9E828CAC-B517-45B6-B244-BB2621B6B310}"/>
              </a:ext>
            </a:extLst>
          </p:cNvPr>
          <p:cNvSpPr>
            <a:spLocks/>
          </p:cNvSpPr>
          <p:nvPr/>
        </p:nvSpPr>
        <p:spPr bwMode="auto">
          <a:xfrm>
            <a:off x="5208674" y="2608139"/>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6" name="Freeform 1023">
            <a:extLst>
              <a:ext uri="{FF2B5EF4-FFF2-40B4-BE49-F238E27FC236}">
                <a16:creationId xmlns:a16="http://schemas.microsoft.com/office/drawing/2014/main" id="{BF994F2D-4767-44F8-ADDD-0A304CEE96B4}"/>
              </a:ext>
            </a:extLst>
          </p:cNvPr>
          <p:cNvSpPr>
            <a:spLocks/>
          </p:cNvSpPr>
          <p:nvPr/>
        </p:nvSpPr>
        <p:spPr bwMode="auto">
          <a:xfrm>
            <a:off x="4903495" y="2614595"/>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7" name="Freeform 1024">
            <a:extLst>
              <a:ext uri="{FF2B5EF4-FFF2-40B4-BE49-F238E27FC236}">
                <a16:creationId xmlns:a16="http://schemas.microsoft.com/office/drawing/2014/main" id="{5E6D12DE-24CF-4B98-90A7-1BD0C583A557}"/>
              </a:ext>
            </a:extLst>
          </p:cNvPr>
          <p:cNvSpPr>
            <a:spLocks/>
          </p:cNvSpPr>
          <p:nvPr/>
        </p:nvSpPr>
        <p:spPr bwMode="auto">
          <a:xfrm>
            <a:off x="4903690" y="2601054"/>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 name="Freeform 1025">
            <a:extLst>
              <a:ext uri="{FF2B5EF4-FFF2-40B4-BE49-F238E27FC236}">
                <a16:creationId xmlns:a16="http://schemas.microsoft.com/office/drawing/2014/main" id="{ADDF1A3C-A20F-4AC9-BF89-949B3344C0B2}"/>
              </a:ext>
            </a:extLst>
          </p:cNvPr>
          <p:cNvSpPr>
            <a:spLocks/>
          </p:cNvSpPr>
          <p:nvPr/>
        </p:nvSpPr>
        <p:spPr bwMode="auto">
          <a:xfrm>
            <a:off x="4903885" y="2540115"/>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9" name="Freeform 1026">
            <a:extLst>
              <a:ext uri="{FF2B5EF4-FFF2-40B4-BE49-F238E27FC236}">
                <a16:creationId xmlns:a16="http://schemas.microsoft.com/office/drawing/2014/main" id="{86467ABB-AB84-4D4D-BD8E-8F051DBCE51F}"/>
              </a:ext>
            </a:extLst>
          </p:cNvPr>
          <p:cNvSpPr>
            <a:spLocks/>
          </p:cNvSpPr>
          <p:nvPr/>
        </p:nvSpPr>
        <p:spPr bwMode="auto">
          <a:xfrm>
            <a:off x="4913428" y="2604203"/>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0" name="Freeform 1027">
            <a:extLst>
              <a:ext uri="{FF2B5EF4-FFF2-40B4-BE49-F238E27FC236}">
                <a16:creationId xmlns:a16="http://schemas.microsoft.com/office/drawing/2014/main" id="{F0E55225-EAC6-4230-AA5F-0194D1CF6F0B}"/>
              </a:ext>
            </a:extLst>
          </p:cNvPr>
          <p:cNvSpPr>
            <a:spLocks/>
          </p:cNvSpPr>
          <p:nvPr/>
        </p:nvSpPr>
        <p:spPr bwMode="auto">
          <a:xfrm flipV="1">
            <a:off x="5203221" y="2599164"/>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641" name="Picture 1030" descr="laptop_keyboard">
            <a:extLst>
              <a:ext uri="{FF2B5EF4-FFF2-40B4-BE49-F238E27FC236}">
                <a16:creationId xmlns:a16="http://schemas.microsoft.com/office/drawing/2014/main" id="{D9ABBB5B-6B1A-44D7-AE2E-1C8A3AC0DE1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6473031" y="5980227"/>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2" name="Freeform 1031">
            <a:extLst>
              <a:ext uri="{FF2B5EF4-FFF2-40B4-BE49-F238E27FC236}">
                <a16:creationId xmlns:a16="http://schemas.microsoft.com/office/drawing/2014/main" id="{B65476D5-C0EE-4D35-916A-3A85AC4795CB}"/>
              </a:ext>
            </a:extLst>
          </p:cNvPr>
          <p:cNvSpPr>
            <a:spLocks/>
          </p:cNvSpPr>
          <p:nvPr/>
        </p:nvSpPr>
        <p:spPr bwMode="auto">
          <a:xfrm>
            <a:off x="6601618" y="5824652"/>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43" name="Picture 1032" descr="screen">
            <a:extLst>
              <a:ext uri="{FF2B5EF4-FFF2-40B4-BE49-F238E27FC236}">
                <a16:creationId xmlns:a16="http://schemas.microsoft.com/office/drawing/2014/main" id="{CFEFBE30-CB96-48E2-99BC-787B17FBA41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17493" y="5829414"/>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4" name="Freeform 1033">
            <a:extLst>
              <a:ext uri="{FF2B5EF4-FFF2-40B4-BE49-F238E27FC236}">
                <a16:creationId xmlns:a16="http://schemas.microsoft.com/office/drawing/2014/main" id="{AA81D87A-25EC-4AD4-902A-4317DE83937C}"/>
              </a:ext>
            </a:extLst>
          </p:cNvPr>
          <p:cNvSpPr>
            <a:spLocks/>
          </p:cNvSpPr>
          <p:nvPr/>
        </p:nvSpPr>
        <p:spPr bwMode="auto">
          <a:xfrm>
            <a:off x="6658768" y="5818302"/>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 name="Freeform 1034">
            <a:extLst>
              <a:ext uri="{FF2B5EF4-FFF2-40B4-BE49-F238E27FC236}">
                <a16:creationId xmlns:a16="http://schemas.microsoft.com/office/drawing/2014/main" id="{1239B7BD-EEAA-4C65-8A7A-B9D5CD68ADB0}"/>
              </a:ext>
            </a:extLst>
          </p:cNvPr>
          <p:cNvSpPr>
            <a:spLocks/>
          </p:cNvSpPr>
          <p:nvPr/>
        </p:nvSpPr>
        <p:spPr bwMode="auto">
          <a:xfrm>
            <a:off x="6600031" y="5818302"/>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 name="Freeform 1035">
            <a:extLst>
              <a:ext uri="{FF2B5EF4-FFF2-40B4-BE49-F238E27FC236}">
                <a16:creationId xmlns:a16="http://schemas.microsoft.com/office/drawing/2014/main" id="{E2B0DC05-3428-4BC3-8F7E-2EE07EA577C6}"/>
              </a:ext>
            </a:extLst>
          </p:cNvPr>
          <p:cNvSpPr>
            <a:spLocks/>
          </p:cNvSpPr>
          <p:nvPr/>
        </p:nvSpPr>
        <p:spPr bwMode="auto">
          <a:xfrm>
            <a:off x="6842918" y="5846877"/>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7" name="Freeform 1036">
            <a:extLst>
              <a:ext uri="{FF2B5EF4-FFF2-40B4-BE49-F238E27FC236}">
                <a16:creationId xmlns:a16="http://schemas.microsoft.com/office/drawing/2014/main" id="{A3B49D95-BEC7-457B-B828-780D81A37118}"/>
              </a:ext>
            </a:extLst>
          </p:cNvPr>
          <p:cNvSpPr>
            <a:spLocks/>
          </p:cNvSpPr>
          <p:nvPr/>
        </p:nvSpPr>
        <p:spPr bwMode="auto">
          <a:xfrm>
            <a:off x="6598443" y="5970702"/>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8" name="Freeform 1037">
            <a:extLst>
              <a:ext uri="{FF2B5EF4-FFF2-40B4-BE49-F238E27FC236}">
                <a16:creationId xmlns:a16="http://schemas.microsoft.com/office/drawing/2014/main" id="{E9195DBC-74D3-4255-BED7-784C6FE7F22C}"/>
              </a:ext>
            </a:extLst>
          </p:cNvPr>
          <p:cNvSpPr>
            <a:spLocks/>
          </p:cNvSpPr>
          <p:nvPr/>
        </p:nvSpPr>
        <p:spPr bwMode="auto">
          <a:xfrm>
            <a:off x="6850856" y="5848464"/>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9" name="Freeform 1038">
            <a:extLst>
              <a:ext uri="{FF2B5EF4-FFF2-40B4-BE49-F238E27FC236}">
                <a16:creationId xmlns:a16="http://schemas.microsoft.com/office/drawing/2014/main" id="{F3417256-DE74-4974-A688-25C12474AFED}"/>
              </a:ext>
            </a:extLst>
          </p:cNvPr>
          <p:cNvSpPr>
            <a:spLocks/>
          </p:cNvSpPr>
          <p:nvPr/>
        </p:nvSpPr>
        <p:spPr bwMode="auto">
          <a:xfrm>
            <a:off x="6598443" y="5980227"/>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50" name="Group 1039">
            <a:extLst>
              <a:ext uri="{FF2B5EF4-FFF2-40B4-BE49-F238E27FC236}">
                <a16:creationId xmlns:a16="http://schemas.microsoft.com/office/drawing/2014/main" id="{8EAB18B3-71FE-4F8E-9D2B-89FB285EC929}"/>
              </a:ext>
            </a:extLst>
          </p:cNvPr>
          <p:cNvGrpSpPr>
            <a:grpSpLocks/>
          </p:cNvGrpSpPr>
          <p:nvPr/>
        </p:nvGrpSpPr>
        <p:grpSpPr bwMode="auto">
          <a:xfrm>
            <a:off x="6595268" y="6045314"/>
            <a:ext cx="87313" cy="38100"/>
            <a:chOff x="1740" y="2642"/>
            <a:chExt cx="752" cy="327"/>
          </a:xfrm>
        </p:grpSpPr>
        <p:sp>
          <p:nvSpPr>
            <p:cNvPr id="1013" name="Freeform 1040">
              <a:extLst>
                <a:ext uri="{FF2B5EF4-FFF2-40B4-BE49-F238E27FC236}">
                  <a16:creationId xmlns:a16="http://schemas.microsoft.com/office/drawing/2014/main" id="{F1F374AF-E1B1-444D-A931-54C3051CB393}"/>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4" name="Freeform 1041">
              <a:extLst>
                <a:ext uri="{FF2B5EF4-FFF2-40B4-BE49-F238E27FC236}">
                  <a16:creationId xmlns:a16="http://schemas.microsoft.com/office/drawing/2014/main" id="{5BC9964D-BFC2-4C5C-B86E-47103B56BE3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5" name="Freeform 1042">
              <a:extLst>
                <a:ext uri="{FF2B5EF4-FFF2-40B4-BE49-F238E27FC236}">
                  <a16:creationId xmlns:a16="http://schemas.microsoft.com/office/drawing/2014/main" id="{3306AF9F-C561-4A6D-BEA2-18476648BE1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6" name="Freeform 1043">
              <a:extLst>
                <a:ext uri="{FF2B5EF4-FFF2-40B4-BE49-F238E27FC236}">
                  <a16:creationId xmlns:a16="http://schemas.microsoft.com/office/drawing/2014/main" id="{4D770F8E-8F10-46DD-8B2E-AE0286A7E52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 name="Freeform 1044">
              <a:extLst>
                <a:ext uri="{FF2B5EF4-FFF2-40B4-BE49-F238E27FC236}">
                  <a16:creationId xmlns:a16="http://schemas.microsoft.com/office/drawing/2014/main" id="{78997EED-A5B6-4E20-AC6A-6F6D93792311}"/>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8" name="Freeform 1045">
              <a:extLst>
                <a:ext uri="{FF2B5EF4-FFF2-40B4-BE49-F238E27FC236}">
                  <a16:creationId xmlns:a16="http://schemas.microsoft.com/office/drawing/2014/main" id="{FAFEABF8-3F5C-4DED-9BD1-759737B2B88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51" name="Freeform 1046">
            <a:extLst>
              <a:ext uri="{FF2B5EF4-FFF2-40B4-BE49-F238E27FC236}">
                <a16:creationId xmlns:a16="http://schemas.microsoft.com/office/drawing/2014/main" id="{6596BCE1-7BA8-4A44-893D-C69F37EA4E85}"/>
              </a:ext>
            </a:extLst>
          </p:cNvPr>
          <p:cNvSpPr>
            <a:spLocks/>
          </p:cNvSpPr>
          <p:nvPr/>
        </p:nvSpPr>
        <p:spPr bwMode="auto">
          <a:xfrm>
            <a:off x="6744493" y="6051664"/>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 name="Freeform 1047">
            <a:extLst>
              <a:ext uri="{FF2B5EF4-FFF2-40B4-BE49-F238E27FC236}">
                <a16:creationId xmlns:a16="http://schemas.microsoft.com/office/drawing/2014/main" id="{2C6D5620-0F8E-4B27-9EAC-0F1F8F14ED70}"/>
              </a:ext>
            </a:extLst>
          </p:cNvPr>
          <p:cNvSpPr>
            <a:spLocks/>
          </p:cNvSpPr>
          <p:nvPr/>
        </p:nvSpPr>
        <p:spPr bwMode="auto">
          <a:xfrm>
            <a:off x="6473031" y="6058014"/>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 name="Freeform 1048">
            <a:extLst>
              <a:ext uri="{FF2B5EF4-FFF2-40B4-BE49-F238E27FC236}">
                <a16:creationId xmlns:a16="http://schemas.microsoft.com/office/drawing/2014/main" id="{518B0119-0C10-40DB-8A7A-5092E39DA562}"/>
              </a:ext>
            </a:extLst>
          </p:cNvPr>
          <p:cNvSpPr>
            <a:spLocks/>
          </p:cNvSpPr>
          <p:nvPr/>
        </p:nvSpPr>
        <p:spPr bwMode="auto">
          <a:xfrm>
            <a:off x="6474618" y="6043727"/>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 name="Freeform 1049">
            <a:extLst>
              <a:ext uri="{FF2B5EF4-FFF2-40B4-BE49-F238E27FC236}">
                <a16:creationId xmlns:a16="http://schemas.microsoft.com/office/drawing/2014/main" id="{5D0E3C1A-997C-44B9-9447-F01481C82FE7}"/>
              </a:ext>
            </a:extLst>
          </p:cNvPr>
          <p:cNvSpPr>
            <a:spLocks/>
          </p:cNvSpPr>
          <p:nvPr/>
        </p:nvSpPr>
        <p:spPr bwMode="auto">
          <a:xfrm>
            <a:off x="6474618" y="5983402"/>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 name="Freeform 1050">
            <a:extLst>
              <a:ext uri="{FF2B5EF4-FFF2-40B4-BE49-F238E27FC236}">
                <a16:creationId xmlns:a16="http://schemas.microsoft.com/office/drawing/2014/main" id="{4D0C36A7-01AA-4636-8A15-C06423254B41}"/>
              </a:ext>
            </a:extLst>
          </p:cNvPr>
          <p:cNvSpPr>
            <a:spLocks/>
          </p:cNvSpPr>
          <p:nvPr/>
        </p:nvSpPr>
        <p:spPr bwMode="auto">
          <a:xfrm>
            <a:off x="6482556" y="6046902"/>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 name="Freeform 1051">
            <a:extLst>
              <a:ext uri="{FF2B5EF4-FFF2-40B4-BE49-F238E27FC236}">
                <a16:creationId xmlns:a16="http://schemas.microsoft.com/office/drawing/2014/main" id="{63D9E27B-E95E-430C-AA35-34FDD69D7D2E}"/>
              </a:ext>
            </a:extLst>
          </p:cNvPr>
          <p:cNvSpPr>
            <a:spLocks/>
          </p:cNvSpPr>
          <p:nvPr/>
        </p:nvSpPr>
        <p:spPr bwMode="auto">
          <a:xfrm flipV="1">
            <a:off x="6739731" y="6042139"/>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57" name="Group 2">
            <a:extLst>
              <a:ext uri="{FF2B5EF4-FFF2-40B4-BE49-F238E27FC236}">
                <a16:creationId xmlns:a16="http://schemas.microsoft.com/office/drawing/2014/main" id="{1F581483-91A0-46E1-BA8B-5A1F5B01D143}"/>
              </a:ext>
            </a:extLst>
          </p:cNvPr>
          <p:cNvGrpSpPr>
            <a:grpSpLocks/>
          </p:cNvGrpSpPr>
          <p:nvPr/>
        </p:nvGrpSpPr>
        <p:grpSpPr bwMode="auto">
          <a:xfrm>
            <a:off x="5182393" y="3427527"/>
            <a:ext cx="317500" cy="246062"/>
            <a:chOff x="5581650" y="3128963"/>
            <a:chExt cx="423863" cy="320675"/>
          </a:xfrm>
        </p:grpSpPr>
        <p:pic>
          <p:nvPicPr>
            <p:cNvPr id="991" name="Picture 1054" descr="laptop_keyboard">
              <a:extLst>
                <a:ext uri="{FF2B5EF4-FFF2-40B4-BE49-F238E27FC236}">
                  <a16:creationId xmlns:a16="http://schemas.microsoft.com/office/drawing/2014/main" id="{A1469F0B-87E2-4693-9DA9-0AC15948C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2" name="Freeform 1055">
              <a:extLst>
                <a:ext uri="{FF2B5EF4-FFF2-40B4-BE49-F238E27FC236}">
                  <a16:creationId xmlns:a16="http://schemas.microsoft.com/office/drawing/2014/main" id="{ECE63161-6E91-4152-880D-B1ACB748CEF3}"/>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93" name="Picture 1056" descr="screen">
              <a:extLst>
                <a:ext uri="{FF2B5EF4-FFF2-40B4-BE49-F238E27FC236}">
                  <a16:creationId xmlns:a16="http://schemas.microsoft.com/office/drawing/2014/main" id="{E1D42388-15B8-42B8-BE23-4515DB9DDDA9}"/>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4" name="Freeform 1057">
              <a:extLst>
                <a:ext uri="{FF2B5EF4-FFF2-40B4-BE49-F238E27FC236}">
                  <a16:creationId xmlns:a16="http://schemas.microsoft.com/office/drawing/2014/main" id="{B0C30BF0-54DC-4AD7-996B-B1480AAB8028}"/>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5" name="Freeform 1058">
              <a:extLst>
                <a:ext uri="{FF2B5EF4-FFF2-40B4-BE49-F238E27FC236}">
                  <a16:creationId xmlns:a16="http://schemas.microsoft.com/office/drawing/2014/main" id="{D490EA9F-9BDE-4378-9217-2DE38106738B}"/>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6" name="Freeform 1059">
              <a:extLst>
                <a:ext uri="{FF2B5EF4-FFF2-40B4-BE49-F238E27FC236}">
                  <a16:creationId xmlns:a16="http://schemas.microsoft.com/office/drawing/2014/main" id="{4FF17590-0247-4335-9804-B48BFEBD21C4}"/>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7" name="Freeform 1060">
              <a:extLst>
                <a:ext uri="{FF2B5EF4-FFF2-40B4-BE49-F238E27FC236}">
                  <a16:creationId xmlns:a16="http://schemas.microsoft.com/office/drawing/2014/main" id="{1AD62B47-7B22-4E19-9781-5B0577063B49}"/>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8" name="Freeform 1061">
              <a:extLst>
                <a:ext uri="{FF2B5EF4-FFF2-40B4-BE49-F238E27FC236}">
                  <a16:creationId xmlns:a16="http://schemas.microsoft.com/office/drawing/2014/main" id="{693D0B44-9F1F-46EC-A63D-525E793F9C52}"/>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9" name="Freeform 1062">
              <a:extLst>
                <a:ext uri="{FF2B5EF4-FFF2-40B4-BE49-F238E27FC236}">
                  <a16:creationId xmlns:a16="http://schemas.microsoft.com/office/drawing/2014/main" id="{44FA8578-6F2E-4F5F-A3A7-A6E4291C8DCD}"/>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00" name="Group 1063">
              <a:extLst>
                <a:ext uri="{FF2B5EF4-FFF2-40B4-BE49-F238E27FC236}">
                  <a16:creationId xmlns:a16="http://schemas.microsoft.com/office/drawing/2014/main" id="{85928C82-B31A-4B53-B52C-9FD112254BE0}"/>
                </a:ext>
              </a:extLst>
            </p:cNvPr>
            <p:cNvGrpSpPr>
              <a:grpSpLocks/>
            </p:cNvGrpSpPr>
            <p:nvPr/>
          </p:nvGrpSpPr>
          <p:grpSpPr bwMode="auto">
            <a:xfrm>
              <a:off x="5695950" y="3355975"/>
              <a:ext cx="80963" cy="38100"/>
              <a:chOff x="1740" y="2642"/>
              <a:chExt cx="752" cy="327"/>
            </a:xfrm>
          </p:grpSpPr>
          <p:sp>
            <p:nvSpPr>
              <p:cNvPr id="1007" name="Freeform 1064">
                <a:extLst>
                  <a:ext uri="{FF2B5EF4-FFF2-40B4-BE49-F238E27FC236}">
                    <a16:creationId xmlns:a16="http://schemas.microsoft.com/office/drawing/2014/main" id="{F7848247-2EFD-4D6F-87FF-676F17BBB19B}"/>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8" name="Freeform 1065">
                <a:extLst>
                  <a:ext uri="{FF2B5EF4-FFF2-40B4-BE49-F238E27FC236}">
                    <a16:creationId xmlns:a16="http://schemas.microsoft.com/office/drawing/2014/main" id="{06C9A260-030E-41D3-8050-F60598C1AD94}"/>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9" name="Freeform 1066">
                <a:extLst>
                  <a:ext uri="{FF2B5EF4-FFF2-40B4-BE49-F238E27FC236}">
                    <a16:creationId xmlns:a16="http://schemas.microsoft.com/office/drawing/2014/main" id="{F072E47F-F645-44E0-A632-793100B075C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0" name="Freeform 1067">
                <a:extLst>
                  <a:ext uri="{FF2B5EF4-FFF2-40B4-BE49-F238E27FC236}">
                    <a16:creationId xmlns:a16="http://schemas.microsoft.com/office/drawing/2014/main" id="{76FF6F16-6505-45AB-B5F6-6DB66F27A46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1" name="Freeform 1068">
                <a:extLst>
                  <a:ext uri="{FF2B5EF4-FFF2-40B4-BE49-F238E27FC236}">
                    <a16:creationId xmlns:a16="http://schemas.microsoft.com/office/drawing/2014/main" id="{8158AC35-112F-41D0-8627-52662A0CD8C6}"/>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2" name="Freeform 1069">
                <a:extLst>
                  <a:ext uri="{FF2B5EF4-FFF2-40B4-BE49-F238E27FC236}">
                    <a16:creationId xmlns:a16="http://schemas.microsoft.com/office/drawing/2014/main" id="{59602F05-9C67-4026-B6A5-553D21B0D72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01" name="Freeform 1070">
              <a:extLst>
                <a:ext uri="{FF2B5EF4-FFF2-40B4-BE49-F238E27FC236}">
                  <a16:creationId xmlns:a16="http://schemas.microsoft.com/office/drawing/2014/main" id="{967814CB-ED5E-4F5B-B6A5-F3656842B52E}"/>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2" name="Freeform 1071">
              <a:extLst>
                <a:ext uri="{FF2B5EF4-FFF2-40B4-BE49-F238E27FC236}">
                  <a16:creationId xmlns:a16="http://schemas.microsoft.com/office/drawing/2014/main" id="{E27589A9-3AB8-4EC0-A336-D42955AA45CA}"/>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3" name="Freeform 1072">
              <a:extLst>
                <a:ext uri="{FF2B5EF4-FFF2-40B4-BE49-F238E27FC236}">
                  <a16:creationId xmlns:a16="http://schemas.microsoft.com/office/drawing/2014/main" id="{CD1772BE-9D4C-4C2E-893D-5910C6ED11CA}"/>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4" name="Freeform 1073">
              <a:extLst>
                <a:ext uri="{FF2B5EF4-FFF2-40B4-BE49-F238E27FC236}">
                  <a16:creationId xmlns:a16="http://schemas.microsoft.com/office/drawing/2014/main" id="{7933AE82-CF57-40ED-BD44-BCBEB29D4E3B}"/>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5" name="Freeform 1074">
              <a:extLst>
                <a:ext uri="{FF2B5EF4-FFF2-40B4-BE49-F238E27FC236}">
                  <a16:creationId xmlns:a16="http://schemas.microsoft.com/office/drawing/2014/main" id="{538E0AB9-BD9A-4C0B-B9C2-927C0A06D115}"/>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6" name="Freeform 1075">
              <a:extLst>
                <a:ext uri="{FF2B5EF4-FFF2-40B4-BE49-F238E27FC236}">
                  <a16:creationId xmlns:a16="http://schemas.microsoft.com/office/drawing/2014/main" id="{A44A7FAC-F923-4244-857C-F7860568C73B}"/>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658" name="Picture 1077" descr="desktop_computer_stylized_medium">
            <a:extLst>
              <a:ext uri="{FF2B5EF4-FFF2-40B4-BE49-F238E27FC236}">
                <a16:creationId xmlns:a16="http://schemas.microsoft.com/office/drawing/2014/main" id="{6DCEE07B-2B36-487A-8DE8-BDD6B16ED873}"/>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5731668" y="3545002"/>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9" name="Freeform 1078">
            <a:extLst>
              <a:ext uri="{FF2B5EF4-FFF2-40B4-BE49-F238E27FC236}">
                <a16:creationId xmlns:a16="http://schemas.microsoft.com/office/drawing/2014/main" id="{15A6156C-2017-4047-A157-F1021427A10B}"/>
              </a:ext>
            </a:extLst>
          </p:cNvPr>
          <p:cNvSpPr>
            <a:spLocks/>
          </p:cNvSpPr>
          <p:nvPr/>
        </p:nvSpPr>
        <p:spPr bwMode="auto">
          <a:xfrm flipH="1">
            <a:off x="5877911" y="3577122"/>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pic>
        <p:nvPicPr>
          <p:cNvPr id="660" name="Picture 1081" descr="laptop_keyboard">
            <a:extLst>
              <a:ext uri="{FF2B5EF4-FFF2-40B4-BE49-F238E27FC236}">
                <a16:creationId xmlns:a16="http://schemas.microsoft.com/office/drawing/2014/main" id="{8D458176-F8E6-4A8D-B71D-D706F7FF1E6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6904831" y="5916727"/>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1" name="Freeform 1082">
            <a:extLst>
              <a:ext uri="{FF2B5EF4-FFF2-40B4-BE49-F238E27FC236}">
                <a16:creationId xmlns:a16="http://schemas.microsoft.com/office/drawing/2014/main" id="{15861A77-55DA-4D9D-B2CB-D43E113D2918}"/>
              </a:ext>
            </a:extLst>
          </p:cNvPr>
          <p:cNvSpPr>
            <a:spLocks/>
          </p:cNvSpPr>
          <p:nvPr/>
        </p:nvSpPr>
        <p:spPr bwMode="auto">
          <a:xfrm>
            <a:off x="7033418" y="5761152"/>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62" name="Picture 1083" descr="screen">
            <a:extLst>
              <a:ext uri="{FF2B5EF4-FFF2-40B4-BE49-F238E27FC236}">
                <a16:creationId xmlns:a16="http://schemas.microsoft.com/office/drawing/2014/main" id="{6A62050B-775A-43C8-B0D0-84E98F1AD76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49293" y="5765914"/>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3" name="Freeform 1084">
            <a:extLst>
              <a:ext uri="{FF2B5EF4-FFF2-40B4-BE49-F238E27FC236}">
                <a16:creationId xmlns:a16="http://schemas.microsoft.com/office/drawing/2014/main" id="{7B4BCFA1-17D8-4902-90E0-C8A080DD7D5F}"/>
              </a:ext>
            </a:extLst>
          </p:cNvPr>
          <p:cNvSpPr>
            <a:spLocks/>
          </p:cNvSpPr>
          <p:nvPr/>
        </p:nvSpPr>
        <p:spPr bwMode="auto">
          <a:xfrm>
            <a:off x="7090568" y="5754802"/>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4" name="Freeform 1085">
            <a:extLst>
              <a:ext uri="{FF2B5EF4-FFF2-40B4-BE49-F238E27FC236}">
                <a16:creationId xmlns:a16="http://schemas.microsoft.com/office/drawing/2014/main" id="{C10FE668-5112-44A1-B9A2-9F4AA0200D1A}"/>
              </a:ext>
            </a:extLst>
          </p:cNvPr>
          <p:cNvSpPr>
            <a:spLocks/>
          </p:cNvSpPr>
          <p:nvPr/>
        </p:nvSpPr>
        <p:spPr bwMode="auto">
          <a:xfrm>
            <a:off x="7031831" y="5754802"/>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5" name="Freeform 1086">
            <a:extLst>
              <a:ext uri="{FF2B5EF4-FFF2-40B4-BE49-F238E27FC236}">
                <a16:creationId xmlns:a16="http://schemas.microsoft.com/office/drawing/2014/main" id="{BE5A7E9C-61E2-4BA6-A52F-D29DF4B06309}"/>
              </a:ext>
            </a:extLst>
          </p:cNvPr>
          <p:cNvSpPr>
            <a:spLocks/>
          </p:cNvSpPr>
          <p:nvPr/>
        </p:nvSpPr>
        <p:spPr bwMode="auto">
          <a:xfrm>
            <a:off x="7274718" y="5783377"/>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6" name="Freeform 1087">
            <a:extLst>
              <a:ext uri="{FF2B5EF4-FFF2-40B4-BE49-F238E27FC236}">
                <a16:creationId xmlns:a16="http://schemas.microsoft.com/office/drawing/2014/main" id="{87D95501-9D3F-4628-A7D9-7C0301A639C2}"/>
              </a:ext>
            </a:extLst>
          </p:cNvPr>
          <p:cNvSpPr>
            <a:spLocks/>
          </p:cNvSpPr>
          <p:nvPr/>
        </p:nvSpPr>
        <p:spPr bwMode="auto">
          <a:xfrm>
            <a:off x="7030243" y="5907202"/>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7" name="Freeform 1088">
            <a:extLst>
              <a:ext uri="{FF2B5EF4-FFF2-40B4-BE49-F238E27FC236}">
                <a16:creationId xmlns:a16="http://schemas.microsoft.com/office/drawing/2014/main" id="{B8A227B2-2DC4-4E86-81A7-1F6CC143BDEB}"/>
              </a:ext>
            </a:extLst>
          </p:cNvPr>
          <p:cNvSpPr>
            <a:spLocks/>
          </p:cNvSpPr>
          <p:nvPr/>
        </p:nvSpPr>
        <p:spPr bwMode="auto">
          <a:xfrm>
            <a:off x="7282656" y="5784964"/>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8" name="Freeform 1089">
            <a:extLst>
              <a:ext uri="{FF2B5EF4-FFF2-40B4-BE49-F238E27FC236}">
                <a16:creationId xmlns:a16="http://schemas.microsoft.com/office/drawing/2014/main" id="{9A775D83-D81C-4BA7-B56E-835A8151A56A}"/>
              </a:ext>
            </a:extLst>
          </p:cNvPr>
          <p:cNvSpPr>
            <a:spLocks/>
          </p:cNvSpPr>
          <p:nvPr/>
        </p:nvSpPr>
        <p:spPr bwMode="auto">
          <a:xfrm>
            <a:off x="7030243" y="5916727"/>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69" name="Group 1090">
            <a:extLst>
              <a:ext uri="{FF2B5EF4-FFF2-40B4-BE49-F238E27FC236}">
                <a16:creationId xmlns:a16="http://schemas.microsoft.com/office/drawing/2014/main" id="{F0271605-55AC-4A43-B3DD-3AD29488F2EE}"/>
              </a:ext>
            </a:extLst>
          </p:cNvPr>
          <p:cNvGrpSpPr>
            <a:grpSpLocks/>
          </p:cNvGrpSpPr>
          <p:nvPr/>
        </p:nvGrpSpPr>
        <p:grpSpPr bwMode="auto">
          <a:xfrm>
            <a:off x="7027068" y="5981814"/>
            <a:ext cx="87313" cy="38100"/>
            <a:chOff x="1740" y="2642"/>
            <a:chExt cx="752" cy="327"/>
          </a:xfrm>
        </p:grpSpPr>
        <p:sp>
          <p:nvSpPr>
            <p:cNvPr id="985" name="Freeform 1091">
              <a:extLst>
                <a:ext uri="{FF2B5EF4-FFF2-40B4-BE49-F238E27FC236}">
                  <a16:creationId xmlns:a16="http://schemas.microsoft.com/office/drawing/2014/main" id="{64838B2E-55ED-49E3-B3C8-BDBC8A296E2F}"/>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 name="Freeform 1092">
              <a:extLst>
                <a:ext uri="{FF2B5EF4-FFF2-40B4-BE49-F238E27FC236}">
                  <a16:creationId xmlns:a16="http://schemas.microsoft.com/office/drawing/2014/main" id="{EE485D6A-0445-4F83-A0D1-72F0B3D6D51B}"/>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7" name="Freeform 1093">
              <a:extLst>
                <a:ext uri="{FF2B5EF4-FFF2-40B4-BE49-F238E27FC236}">
                  <a16:creationId xmlns:a16="http://schemas.microsoft.com/office/drawing/2014/main" id="{167F2ABA-B0CD-43B6-BE6D-40653721951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8" name="Freeform 1094">
              <a:extLst>
                <a:ext uri="{FF2B5EF4-FFF2-40B4-BE49-F238E27FC236}">
                  <a16:creationId xmlns:a16="http://schemas.microsoft.com/office/drawing/2014/main" id="{F2E26D9B-D0D3-4577-BCA3-D6E8EA7556E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9" name="Freeform 1095">
              <a:extLst>
                <a:ext uri="{FF2B5EF4-FFF2-40B4-BE49-F238E27FC236}">
                  <a16:creationId xmlns:a16="http://schemas.microsoft.com/office/drawing/2014/main" id="{0C2F029B-B2F2-4191-99B4-25E3ADDEDD2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0" name="Freeform 1096">
              <a:extLst>
                <a:ext uri="{FF2B5EF4-FFF2-40B4-BE49-F238E27FC236}">
                  <a16:creationId xmlns:a16="http://schemas.microsoft.com/office/drawing/2014/main" id="{8477821F-421A-4A87-84B1-3BA03159C39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70" name="Freeform 1097">
            <a:extLst>
              <a:ext uri="{FF2B5EF4-FFF2-40B4-BE49-F238E27FC236}">
                <a16:creationId xmlns:a16="http://schemas.microsoft.com/office/drawing/2014/main" id="{1259E5E8-1465-4B5E-8645-CE4549A5633E}"/>
              </a:ext>
            </a:extLst>
          </p:cNvPr>
          <p:cNvSpPr>
            <a:spLocks/>
          </p:cNvSpPr>
          <p:nvPr/>
        </p:nvSpPr>
        <p:spPr bwMode="auto">
          <a:xfrm>
            <a:off x="7176293" y="5988164"/>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1" name="Freeform 1098">
            <a:extLst>
              <a:ext uri="{FF2B5EF4-FFF2-40B4-BE49-F238E27FC236}">
                <a16:creationId xmlns:a16="http://schemas.microsoft.com/office/drawing/2014/main" id="{E16EE1A7-B1A0-4E59-9396-FA2AE718766D}"/>
              </a:ext>
            </a:extLst>
          </p:cNvPr>
          <p:cNvSpPr>
            <a:spLocks/>
          </p:cNvSpPr>
          <p:nvPr/>
        </p:nvSpPr>
        <p:spPr bwMode="auto">
          <a:xfrm>
            <a:off x="6904831" y="5994514"/>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2" name="Freeform 1099">
            <a:extLst>
              <a:ext uri="{FF2B5EF4-FFF2-40B4-BE49-F238E27FC236}">
                <a16:creationId xmlns:a16="http://schemas.microsoft.com/office/drawing/2014/main" id="{BA92FD6E-F10C-43D6-B698-DF94661ABE08}"/>
              </a:ext>
            </a:extLst>
          </p:cNvPr>
          <p:cNvSpPr>
            <a:spLocks/>
          </p:cNvSpPr>
          <p:nvPr/>
        </p:nvSpPr>
        <p:spPr bwMode="auto">
          <a:xfrm>
            <a:off x="6906418" y="5980227"/>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3" name="Freeform 1100">
            <a:extLst>
              <a:ext uri="{FF2B5EF4-FFF2-40B4-BE49-F238E27FC236}">
                <a16:creationId xmlns:a16="http://schemas.microsoft.com/office/drawing/2014/main" id="{A97583BB-540D-44CF-B912-10F32E7F1D6D}"/>
              </a:ext>
            </a:extLst>
          </p:cNvPr>
          <p:cNvSpPr>
            <a:spLocks/>
          </p:cNvSpPr>
          <p:nvPr/>
        </p:nvSpPr>
        <p:spPr bwMode="auto">
          <a:xfrm>
            <a:off x="6906418" y="5919902"/>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4" name="Freeform 1101">
            <a:extLst>
              <a:ext uri="{FF2B5EF4-FFF2-40B4-BE49-F238E27FC236}">
                <a16:creationId xmlns:a16="http://schemas.microsoft.com/office/drawing/2014/main" id="{865318D9-0016-49A7-9DE7-0936DF2376A0}"/>
              </a:ext>
            </a:extLst>
          </p:cNvPr>
          <p:cNvSpPr>
            <a:spLocks/>
          </p:cNvSpPr>
          <p:nvPr/>
        </p:nvSpPr>
        <p:spPr bwMode="auto">
          <a:xfrm>
            <a:off x="6914356" y="5983402"/>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5" name="Freeform 1102">
            <a:extLst>
              <a:ext uri="{FF2B5EF4-FFF2-40B4-BE49-F238E27FC236}">
                <a16:creationId xmlns:a16="http://schemas.microsoft.com/office/drawing/2014/main" id="{413F7C39-BB78-4892-AC81-8CFFD99C5259}"/>
              </a:ext>
            </a:extLst>
          </p:cNvPr>
          <p:cNvSpPr>
            <a:spLocks/>
          </p:cNvSpPr>
          <p:nvPr/>
        </p:nvSpPr>
        <p:spPr bwMode="auto">
          <a:xfrm flipV="1">
            <a:off x="7171531" y="5978639"/>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76" name="Group 1103">
            <a:extLst>
              <a:ext uri="{FF2B5EF4-FFF2-40B4-BE49-F238E27FC236}">
                <a16:creationId xmlns:a16="http://schemas.microsoft.com/office/drawing/2014/main" id="{CC0DFB3B-8584-403B-B2CE-FC166811B1B2}"/>
              </a:ext>
            </a:extLst>
          </p:cNvPr>
          <p:cNvGrpSpPr>
            <a:grpSpLocks/>
          </p:cNvGrpSpPr>
          <p:nvPr/>
        </p:nvGrpSpPr>
        <p:grpSpPr bwMode="auto">
          <a:xfrm>
            <a:off x="5926931" y="2738552"/>
            <a:ext cx="390525" cy="169862"/>
            <a:chOff x="4650" y="1129"/>
            <a:chExt cx="246" cy="95"/>
          </a:xfrm>
        </p:grpSpPr>
        <p:sp>
          <p:nvSpPr>
            <p:cNvPr id="977" name="Oval 407">
              <a:extLst>
                <a:ext uri="{FF2B5EF4-FFF2-40B4-BE49-F238E27FC236}">
                  <a16:creationId xmlns:a16="http://schemas.microsoft.com/office/drawing/2014/main" id="{E6D8A585-B419-48B7-9F9B-6C34527ABDD5}"/>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978" name="Rectangle 410">
              <a:extLst>
                <a:ext uri="{FF2B5EF4-FFF2-40B4-BE49-F238E27FC236}">
                  <a16:creationId xmlns:a16="http://schemas.microsoft.com/office/drawing/2014/main" id="{BC665DA7-9CCF-4B72-BE2B-E57965AF35D1}"/>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979" name="Oval 411">
              <a:extLst>
                <a:ext uri="{FF2B5EF4-FFF2-40B4-BE49-F238E27FC236}">
                  <a16:creationId xmlns:a16="http://schemas.microsoft.com/office/drawing/2014/main" id="{E6C5CF3E-BEDE-49F6-8707-5D4C05BCC0D7}"/>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980" name="Group 1107">
              <a:extLst>
                <a:ext uri="{FF2B5EF4-FFF2-40B4-BE49-F238E27FC236}">
                  <a16:creationId xmlns:a16="http://schemas.microsoft.com/office/drawing/2014/main" id="{2E8A6EE1-CED7-4742-9507-EBCE5FA7EB57}"/>
                </a:ext>
              </a:extLst>
            </p:cNvPr>
            <p:cNvGrpSpPr>
              <a:grpSpLocks/>
            </p:cNvGrpSpPr>
            <p:nvPr/>
          </p:nvGrpSpPr>
          <p:grpSpPr bwMode="auto">
            <a:xfrm>
              <a:off x="4699" y="1145"/>
              <a:ext cx="138" cy="29"/>
              <a:chOff x="2468" y="1332"/>
              <a:chExt cx="310" cy="60"/>
            </a:xfrm>
          </p:grpSpPr>
          <p:sp>
            <p:nvSpPr>
              <p:cNvPr id="983" name="Freeform 1108">
                <a:extLst>
                  <a:ext uri="{FF2B5EF4-FFF2-40B4-BE49-F238E27FC236}">
                    <a16:creationId xmlns:a16="http://schemas.microsoft.com/office/drawing/2014/main" id="{617F8463-447D-485A-A61A-AEC05D3CFF0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 name="Freeform 1109">
                <a:extLst>
                  <a:ext uri="{FF2B5EF4-FFF2-40B4-BE49-F238E27FC236}">
                    <a16:creationId xmlns:a16="http://schemas.microsoft.com/office/drawing/2014/main" id="{D926A7AE-C33F-47E0-AF14-D1318D78C2E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1" name="Line 1110">
              <a:extLst>
                <a:ext uri="{FF2B5EF4-FFF2-40B4-BE49-F238E27FC236}">
                  <a16:creationId xmlns:a16="http://schemas.microsoft.com/office/drawing/2014/main" id="{D99F21F9-088F-4A0D-8889-8F354399A344}"/>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2" name="Line 1111">
              <a:extLst>
                <a:ext uri="{FF2B5EF4-FFF2-40B4-BE49-F238E27FC236}">
                  <a16:creationId xmlns:a16="http://schemas.microsoft.com/office/drawing/2014/main" id="{F2D4395D-2BDB-48F6-9D1E-473663034CD3}"/>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7" name="Group 1112">
            <a:extLst>
              <a:ext uri="{FF2B5EF4-FFF2-40B4-BE49-F238E27FC236}">
                <a16:creationId xmlns:a16="http://schemas.microsoft.com/office/drawing/2014/main" id="{7B5FB355-C430-434C-A2B1-6E524C835EE7}"/>
              </a:ext>
            </a:extLst>
          </p:cNvPr>
          <p:cNvGrpSpPr>
            <a:grpSpLocks/>
          </p:cNvGrpSpPr>
          <p:nvPr/>
        </p:nvGrpSpPr>
        <p:grpSpPr bwMode="auto">
          <a:xfrm>
            <a:off x="5626893" y="3886314"/>
            <a:ext cx="390525" cy="169863"/>
            <a:chOff x="4650" y="1129"/>
            <a:chExt cx="246" cy="95"/>
          </a:xfrm>
        </p:grpSpPr>
        <p:sp>
          <p:nvSpPr>
            <p:cNvPr id="969" name="Oval 407">
              <a:extLst>
                <a:ext uri="{FF2B5EF4-FFF2-40B4-BE49-F238E27FC236}">
                  <a16:creationId xmlns:a16="http://schemas.microsoft.com/office/drawing/2014/main" id="{8A8C1977-E87B-416D-ACF4-04F25C50B3F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970" name="Rectangle 410">
              <a:extLst>
                <a:ext uri="{FF2B5EF4-FFF2-40B4-BE49-F238E27FC236}">
                  <a16:creationId xmlns:a16="http://schemas.microsoft.com/office/drawing/2014/main" id="{75AB82E8-A128-465D-AFA8-8884C05693F6}"/>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971" name="Oval 411">
              <a:extLst>
                <a:ext uri="{FF2B5EF4-FFF2-40B4-BE49-F238E27FC236}">
                  <a16:creationId xmlns:a16="http://schemas.microsoft.com/office/drawing/2014/main" id="{A9F434CF-2818-4DBF-A7EC-DE4705430959}"/>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972" name="Group 1116">
              <a:extLst>
                <a:ext uri="{FF2B5EF4-FFF2-40B4-BE49-F238E27FC236}">
                  <a16:creationId xmlns:a16="http://schemas.microsoft.com/office/drawing/2014/main" id="{FE25F9F0-739B-4955-8C71-8EA683984C99}"/>
                </a:ext>
              </a:extLst>
            </p:cNvPr>
            <p:cNvGrpSpPr>
              <a:grpSpLocks/>
            </p:cNvGrpSpPr>
            <p:nvPr/>
          </p:nvGrpSpPr>
          <p:grpSpPr bwMode="auto">
            <a:xfrm>
              <a:off x="4699" y="1145"/>
              <a:ext cx="138" cy="29"/>
              <a:chOff x="2468" y="1332"/>
              <a:chExt cx="310" cy="60"/>
            </a:xfrm>
          </p:grpSpPr>
          <p:sp>
            <p:nvSpPr>
              <p:cNvPr id="975" name="Freeform 1117">
                <a:extLst>
                  <a:ext uri="{FF2B5EF4-FFF2-40B4-BE49-F238E27FC236}">
                    <a16:creationId xmlns:a16="http://schemas.microsoft.com/office/drawing/2014/main" id="{4486B4EC-DC79-4716-B30B-608AF49B824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6" name="Freeform 1118">
                <a:extLst>
                  <a:ext uri="{FF2B5EF4-FFF2-40B4-BE49-F238E27FC236}">
                    <a16:creationId xmlns:a16="http://schemas.microsoft.com/office/drawing/2014/main" id="{769897AF-6BB9-4F15-A6D5-3447D6D51D0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73" name="Line 1119">
              <a:extLst>
                <a:ext uri="{FF2B5EF4-FFF2-40B4-BE49-F238E27FC236}">
                  <a16:creationId xmlns:a16="http://schemas.microsoft.com/office/drawing/2014/main" id="{BA1CCECA-9FC2-401F-950A-2E6D627845D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4" name="Line 1120">
              <a:extLst>
                <a:ext uri="{FF2B5EF4-FFF2-40B4-BE49-F238E27FC236}">
                  <a16:creationId xmlns:a16="http://schemas.microsoft.com/office/drawing/2014/main" id="{BB8F8AD0-D7F6-44D2-A72B-84D198305FE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8" name="Group 1121">
            <a:extLst>
              <a:ext uri="{FF2B5EF4-FFF2-40B4-BE49-F238E27FC236}">
                <a16:creationId xmlns:a16="http://schemas.microsoft.com/office/drawing/2014/main" id="{424A5017-FDBF-4DCD-B6E1-E5A7CDAE9488}"/>
              </a:ext>
            </a:extLst>
          </p:cNvPr>
          <p:cNvGrpSpPr>
            <a:grpSpLocks/>
          </p:cNvGrpSpPr>
          <p:nvPr/>
        </p:nvGrpSpPr>
        <p:grpSpPr bwMode="auto">
          <a:xfrm>
            <a:off x="5823743" y="5097577"/>
            <a:ext cx="617538" cy="247650"/>
            <a:chOff x="2356" y="1300"/>
            <a:chExt cx="555" cy="194"/>
          </a:xfrm>
        </p:grpSpPr>
        <p:sp>
          <p:nvSpPr>
            <p:cNvPr id="961" name="Oval 407">
              <a:extLst>
                <a:ext uri="{FF2B5EF4-FFF2-40B4-BE49-F238E27FC236}">
                  <a16:creationId xmlns:a16="http://schemas.microsoft.com/office/drawing/2014/main" id="{1BD69F2A-AAC9-4010-8A24-44E67D84B3D2}"/>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962" name="Rectangle 410">
              <a:extLst>
                <a:ext uri="{FF2B5EF4-FFF2-40B4-BE49-F238E27FC236}">
                  <a16:creationId xmlns:a16="http://schemas.microsoft.com/office/drawing/2014/main" id="{8F3A5C5B-CC79-4008-97CA-CAF89A68338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963" name="Oval 411">
              <a:extLst>
                <a:ext uri="{FF2B5EF4-FFF2-40B4-BE49-F238E27FC236}">
                  <a16:creationId xmlns:a16="http://schemas.microsoft.com/office/drawing/2014/main" id="{9E884D80-D573-473E-B83B-2F0CCD4596DE}"/>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964" name="Group 1125">
              <a:extLst>
                <a:ext uri="{FF2B5EF4-FFF2-40B4-BE49-F238E27FC236}">
                  <a16:creationId xmlns:a16="http://schemas.microsoft.com/office/drawing/2014/main" id="{758124F1-E266-42EE-8FFA-D6EEF0F5B916}"/>
                </a:ext>
              </a:extLst>
            </p:cNvPr>
            <p:cNvGrpSpPr>
              <a:grpSpLocks/>
            </p:cNvGrpSpPr>
            <p:nvPr/>
          </p:nvGrpSpPr>
          <p:grpSpPr bwMode="auto">
            <a:xfrm>
              <a:off x="2468" y="1332"/>
              <a:ext cx="310" cy="60"/>
              <a:chOff x="2468" y="1332"/>
              <a:chExt cx="310" cy="60"/>
            </a:xfrm>
          </p:grpSpPr>
          <p:sp>
            <p:nvSpPr>
              <p:cNvPr id="967" name="Freeform 1126">
                <a:extLst>
                  <a:ext uri="{FF2B5EF4-FFF2-40B4-BE49-F238E27FC236}">
                    <a16:creationId xmlns:a16="http://schemas.microsoft.com/office/drawing/2014/main" id="{675B5D80-5C72-455C-812E-4CE2E38C045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8" name="Freeform 1127">
                <a:extLst>
                  <a:ext uri="{FF2B5EF4-FFF2-40B4-BE49-F238E27FC236}">
                    <a16:creationId xmlns:a16="http://schemas.microsoft.com/office/drawing/2014/main" id="{37907D2B-42E9-4CA0-B078-1542938513E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5" name="Line 1128">
              <a:extLst>
                <a:ext uri="{FF2B5EF4-FFF2-40B4-BE49-F238E27FC236}">
                  <a16:creationId xmlns:a16="http://schemas.microsoft.com/office/drawing/2014/main" id="{E3AC0D07-026F-43EB-AAAA-EF38B5CF657B}"/>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6" name="Line 1129">
              <a:extLst>
                <a:ext uri="{FF2B5EF4-FFF2-40B4-BE49-F238E27FC236}">
                  <a16:creationId xmlns:a16="http://schemas.microsoft.com/office/drawing/2014/main" id="{52FB271D-4787-4658-852B-DB1D3F63BFF3}"/>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9" name="Group 1130">
            <a:extLst>
              <a:ext uri="{FF2B5EF4-FFF2-40B4-BE49-F238E27FC236}">
                <a16:creationId xmlns:a16="http://schemas.microsoft.com/office/drawing/2014/main" id="{6078341D-B680-41E0-B80B-73466077C810}"/>
              </a:ext>
            </a:extLst>
          </p:cNvPr>
          <p:cNvGrpSpPr>
            <a:grpSpLocks/>
          </p:cNvGrpSpPr>
          <p:nvPr/>
        </p:nvGrpSpPr>
        <p:grpSpPr bwMode="auto">
          <a:xfrm>
            <a:off x="6544468" y="4754677"/>
            <a:ext cx="617538" cy="247650"/>
            <a:chOff x="2356" y="1300"/>
            <a:chExt cx="555" cy="194"/>
          </a:xfrm>
        </p:grpSpPr>
        <p:sp>
          <p:nvSpPr>
            <p:cNvPr id="953" name="Oval 407">
              <a:extLst>
                <a:ext uri="{FF2B5EF4-FFF2-40B4-BE49-F238E27FC236}">
                  <a16:creationId xmlns:a16="http://schemas.microsoft.com/office/drawing/2014/main" id="{1ECAE913-3458-4287-8AD2-2EB82BBFEDB8}"/>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954" name="Rectangle 410">
              <a:extLst>
                <a:ext uri="{FF2B5EF4-FFF2-40B4-BE49-F238E27FC236}">
                  <a16:creationId xmlns:a16="http://schemas.microsoft.com/office/drawing/2014/main" id="{C4E63AC6-FF5F-4A6E-9212-C9020BD07C5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955" name="Oval 411">
              <a:extLst>
                <a:ext uri="{FF2B5EF4-FFF2-40B4-BE49-F238E27FC236}">
                  <a16:creationId xmlns:a16="http://schemas.microsoft.com/office/drawing/2014/main" id="{E86DF984-E13F-4055-9F10-6C44DF7E9BAB}"/>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956" name="Group 1134">
              <a:extLst>
                <a:ext uri="{FF2B5EF4-FFF2-40B4-BE49-F238E27FC236}">
                  <a16:creationId xmlns:a16="http://schemas.microsoft.com/office/drawing/2014/main" id="{AA0AB5FB-40EB-4858-A560-10AB22E184FF}"/>
                </a:ext>
              </a:extLst>
            </p:cNvPr>
            <p:cNvGrpSpPr>
              <a:grpSpLocks/>
            </p:cNvGrpSpPr>
            <p:nvPr/>
          </p:nvGrpSpPr>
          <p:grpSpPr bwMode="auto">
            <a:xfrm>
              <a:off x="2468" y="1332"/>
              <a:ext cx="310" cy="60"/>
              <a:chOff x="2468" y="1332"/>
              <a:chExt cx="310" cy="60"/>
            </a:xfrm>
          </p:grpSpPr>
          <p:sp>
            <p:nvSpPr>
              <p:cNvPr id="959" name="Freeform 1135">
                <a:extLst>
                  <a:ext uri="{FF2B5EF4-FFF2-40B4-BE49-F238E27FC236}">
                    <a16:creationId xmlns:a16="http://schemas.microsoft.com/office/drawing/2014/main" id="{9B8B88B6-B646-44A4-AFDC-3753755D5C4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0" name="Freeform 1136">
                <a:extLst>
                  <a:ext uri="{FF2B5EF4-FFF2-40B4-BE49-F238E27FC236}">
                    <a16:creationId xmlns:a16="http://schemas.microsoft.com/office/drawing/2014/main" id="{E0BFB3A9-48B1-4898-9EA8-67EDA86285F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57" name="Line 1137">
              <a:extLst>
                <a:ext uri="{FF2B5EF4-FFF2-40B4-BE49-F238E27FC236}">
                  <a16:creationId xmlns:a16="http://schemas.microsoft.com/office/drawing/2014/main" id="{A8CF2B12-0372-4ADD-9A58-E09C5A40F8A4}"/>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8" name="Line 1138">
              <a:extLst>
                <a:ext uri="{FF2B5EF4-FFF2-40B4-BE49-F238E27FC236}">
                  <a16:creationId xmlns:a16="http://schemas.microsoft.com/office/drawing/2014/main" id="{BDCE362C-6C1C-4BE8-AF67-ED6D77CC4F65}"/>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80" name="Group 1139">
            <a:extLst>
              <a:ext uri="{FF2B5EF4-FFF2-40B4-BE49-F238E27FC236}">
                <a16:creationId xmlns:a16="http://schemas.microsoft.com/office/drawing/2014/main" id="{0D63417F-3B0B-4329-8045-A6062EAEE6A8}"/>
              </a:ext>
            </a:extLst>
          </p:cNvPr>
          <p:cNvGrpSpPr>
            <a:grpSpLocks/>
          </p:cNvGrpSpPr>
          <p:nvPr/>
        </p:nvGrpSpPr>
        <p:grpSpPr bwMode="auto">
          <a:xfrm>
            <a:off x="7160418" y="5056302"/>
            <a:ext cx="617538" cy="247650"/>
            <a:chOff x="2356" y="1300"/>
            <a:chExt cx="555" cy="194"/>
          </a:xfrm>
        </p:grpSpPr>
        <p:sp>
          <p:nvSpPr>
            <p:cNvPr id="945" name="Oval 407">
              <a:extLst>
                <a:ext uri="{FF2B5EF4-FFF2-40B4-BE49-F238E27FC236}">
                  <a16:creationId xmlns:a16="http://schemas.microsoft.com/office/drawing/2014/main" id="{599615A0-3E6D-4FD5-96B0-D7FE5A228E7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946" name="Rectangle 410">
              <a:extLst>
                <a:ext uri="{FF2B5EF4-FFF2-40B4-BE49-F238E27FC236}">
                  <a16:creationId xmlns:a16="http://schemas.microsoft.com/office/drawing/2014/main" id="{ECD44457-CA87-4497-8E50-98E46E5FDA5A}"/>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947" name="Oval 411">
              <a:extLst>
                <a:ext uri="{FF2B5EF4-FFF2-40B4-BE49-F238E27FC236}">
                  <a16:creationId xmlns:a16="http://schemas.microsoft.com/office/drawing/2014/main" id="{FC95776D-6618-431B-A5F9-6C6718A5FADC}"/>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948" name="Group 1143">
              <a:extLst>
                <a:ext uri="{FF2B5EF4-FFF2-40B4-BE49-F238E27FC236}">
                  <a16:creationId xmlns:a16="http://schemas.microsoft.com/office/drawing/2014/main" id="{2C8B1A3E-09E7-4B1D-9710-3ED31CD37417}"/>
                </a:ext>
              </a:extLst>
            </p:cNvPr>
            <p:cNvGrpSpPr>
              <a:grpSpLocks/>
            </p:cNvGrpSpPr>
            <p:nvPr/>
          </p:nvGrpSpPr>
          <p:grpSpPr bwMode="auto">
            <a:xfrm>
              <a:off x="2468" y="1332"/>
              <a:ext cx="310" cy="60"/>
              <a:chOff x="2468" y="1332"/>
              <a:chExt cx="310" cy="60"/>
            </a:xfrm>
          </p:grpSpPr>
          <p:sp>
            <p:nvSpPr>
              <p:cNvPr id="951" name="Freeform 1144">
                <a:extLst>
                  <a:ext uri="{FF2B5EF4-FFF2-40B4-BE49-F238E27FC236}">
                    <a16:creationId xmlns:a16="http://schemas.microsoft.com/office/drawing/2014/main" id="{E6EF3366-D7B0-4D26-93C4-2E3B4FBCF80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2" name="Freeform 1145">
                <a:extLst>
                  <a:ext uri="{FF2B5EF4-FFF2-40B4-BE49-F238E27FC236}">
                    <a16:creationId xmlns:a16="http://schemas.microsoft.com/office/drawing/2014/main" id="{A2B476A2-CC21-46C5-9AD4-0D4BE4D3AF3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9" name="Line 1146">
              <a:extLst>
                <a:ext uri="{FF2B5EF4-FFF2-40B4-BE49-F238E27FC236}">
                  <a16:creationId xmlns:a16="http://schemas.microsoft.com/office/drawing/2014/main" id="{F3FE7945-1EFE-4642-933A-E2F0F6B9B22B}"/>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0" name="Line 1147">
              <a:extLst>
                <a:ext uri="{FF2B5EF4-FFF2-40B4-BE49-F238E27FC236}">
                  <a16:creationId xmlns:a16="http://schemas.microsoft.com/office/drawing/2014/main" id="{02628B9E-65C1-4F2B-806D-BD581AD2EF09}"/>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81" name="Group 3">
            <a:extLst>
              <a:ext uri="{FF2B5EF4-FFF2-40B4-BE49-F238E27FC236}">
                <a16:creationId xmlns:a16="http://schemas.microsoft.com/office/drawing/2014/main" id="{30A1E8B6-6599-46F4-9967-259E2A980687}"/>
              </a:ext>
            </a:extLst>
          </p:cNvPr>
          <p:cNvGrpSpPr>
            <a:grpSpLocks/>
          </p:cNvGrpSpPr>
          <p:nvPr/>
        </p:nvGrpSpPr>
        <p:grpSpPr bwMode="auto">
          <a:xfrm>
            <a:off x="5539581" y="3379902"/>
            <a:ext cx="314325" cy="334962"/>
            <a:chOff x="5974579" y="3105349"/>
            <a:chExt cx="347997" cy="396620"/>
          </a:xfrm>
        </p:grpSpPr>
        <p:pic>
          <p:nvPicPr>
            <p:cNvPr id="943" name="Picture 555" descr="fridge2.png">
              <a:extLst>
                <a:ext uri="{FF2B5EF4-FFF2-40B4-BE49-F238E27FC236}">
                  <a16:creationId xmlns:a16="http://schemas.microsoft.com/office/drawing/2014/main" id="{68C23ED2-7279-43BC-AAED-DFF9D9902E50}"/>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4" name="Picture 1115" descr="antenna_stylized">
              <a:extLst>
                <a:ext uri="{FF2B5EF4-FFF2-40B4-BE49-F238E27FC236}">
                  <a16:creationId xmlns:a16="http://schemas.microsoft.com/office/drawing/2014/main" id="{30EE8DC9-0641-4A2E-A2DE-0341E760D9B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82" name="Picture 603" descr="car_icon_small">
            <a:extLst>
              <a:ext uri="{FF2B5EF4-FFF2-40B4-BE49-F238E27FC236}">
                <a16:creationId xmlns:a16="http://schemas.microsoft.com/office/drawing/2014/main" id="{5A12F179-AB65-4A0D-AD46-30B2490EA3D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49156" y="1989252"/>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3" name="Picture 814" descr="light2.png">
            <a:extLst>
              <a:ext uri="{FF2B5EF4-FFF2-40B4-BE49-F238E27FC236}">
                <a16:creationId xmlns:a16="http://schemas.microsoft.com/office/drawing/2014/main" id="{9CDE310E-1B10-4D52-B91C-CF65289A25A6}"/>
              </a:ext>
            </a:extLst>
          </p:cNvPr>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flipH="1">
            <a:off x="6282531" y="2263889"/>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4" name="Picture 1017" descr="antenna_stylized">
            <a:extLst>
              <a:ext uri="{FF2B5EF4-FFF2-40B4-BE49-F238E27FC236}">
                <a16:creationId xmlns:a16="http://schemas.microsoft.com/office/drawing/2014/main" id="{2A359B7C-5E77-47E9-A22C-5F62E6C06A2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087268" y="2190864"/>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5" name="Picture 1017" descr="antenna_stylized">
            <a:extLst>
              <a:ext uri="{FF2B5EF4-FFF2-40B4-BE49-F238E27FC236}">
                <a16:creationId xmlns:a16="http://schemas.microsoft.com/office/drawing/2014/main" id="{BD383034-4A3C-4331-8FA2-84DF9DD51F5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61881" y="1930514"/>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6" name="Group 347">
            <a:extLst>
              <a:ext uri="{FF2B5EF4-FFF2-40B4-BE49-F238E27FC236}">
                <a16:creationId xmlns:a16="http://schemas.microsoft.com/office/drawing/2014/main" id="{42743DB0-C5BD-43AF-BCD4-D6C0663E94DA}"/>
              </a:ext>
            </a:extLst>
          </p:cNvPr>
          <p:cNvGrpSpPr>
            <a:grpSpLocks/>
          </p:cNvGrpSpPr>
          <p:nvPr/>
        </p:nvGrpSpPr>
        <p:grpSpPr bwMode="auto">
          <a:xfrm>
            <a:off x="5796265" y="5083133"/>
            <a:ext cx="660165" cy="269566"/>
            <a:chOff x="1871277" y="1576300"/>
            <a:chExt cx="1128371" cy="437861"/>
          </a:xfrm>
        </p:grpSpPr>
        <p:sp>
          <p:nvSpPr>
            <p:cNvPr id="934" name="Oval 828">
              <a:extLst>
                <a:ext uri="{FF2B5EF4-FFF2-40B4-BE49-F238E27FC236}">
                  <a16:creationId xmlns:a16="http://schemas.microsoft.com/office/drawing/2014/main" id="{AEF3BB94-CC89-4C73-B06E-D428F1CD07AB}"/>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35" name="Rectangle 829">
              <a:extLst>
                <a:ext uri="{FF2B5EF4-FFF2-40B4-BE49-F238E27FC236}">
                  <a16:creationId xmlns:a16="http://schemas.microsoft.com/office/drawing/2014/main" id="{076C1A61-13D1-445A-922F-77837FB68FD4}"/>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6" name="Oval 830">
              <a:extLst>
                <a:ext uri="{FF2B5EF4-FFF2-40B4-BE49-F238E27FC236}">
                  <a16:creationId xmlns:a16="http://schemas.microsoft.com/office/drawing/2014/main" id="{109E7D2F-0A14-46BE-83C9-A1CA046F62B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37" name="Freeform 831">
              <a:extLst>
                <a:ext uri="{FF2B5EF4-FFF2-40B4-BE49-F238E27FC236}">
                  <a16:creationId xmlns:a16="http://schemas.microsoft.com/office/drawing/2014/main" id="{FBA580F3-6E7C-4A84-991C-EB7FC96B988F}"/>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8" name="Freeform 832">
              <a:extLst>
                <a:ext uri="{FF2B5EF4-FFF2-40B4-BE49-F238E27FC236}">
                  <a16:creationId xmlns:a16="http://schemas.microsoft.com/office/drawing/2014/main" id="{D7F36CA0-1099-49A6-8C7C-6BED1B3DE7E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39" name="Freeform 833">
              <a:extLst>
                <a:ext uri="{FF2B5EF4-FFF2-40B4-BE49-F238E27FC236}">
                  <a16:creationId xmlns:a16="http://schemas.microsoft.com/office/drawing/2014/main" id="{600E3D2D-C655-4C2B-B7EE-9239EDD5F9B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0" name="Freeform 834">
              <a:extLst>
                <a:ext uri="{FF2B5EF4-FFF2-40B4-BE49-F238E27FC236}">
                  <a16:creationId xmlns:a16="http://schemas.microsoft.com/office/drawing/2014/main" id="{4929EA9E-8A60-4E59-98DD-850F7D27289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41" name="Straight Connector 835">
              <a:extLst>
                <a:ext uri="{FF2B5EF4-FFF2-40B4-BE49-F238E27FC236}">
                  <a16:creationId xmlns:a16="http://schemas.microsoft.com/office/drawing/2014/main" id="{495F965C-A028-4372-B986-1DC63D3BBBC4}"/>
                </a:ext>
              </a:extLst>
            </p:cNvPr>
            <p:cNvCxnSpPr>
              <a:cxnSpLocks noChangeShapeType="1"/>
              <a:endCxn id="9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2" name="Straight Connector 836">
              <a:extLst>
                <a:ext uri="{FF2B5EF4-FFF2-40B4-BE49-F238E27FC236}">
                  <a16:creationId xmlns:a16="http://schemas.microsoft.com/office/drawing/2014/main" id="{FB9EC02B-6812-4AE3-8AB4-83F6D99E2A6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87" name="Group 347">
            <a:extLst>
              <a:ext uri="{FF2B5EF4-FFF2-40B4-BE49-F238E27FC236}">
                <a16:creationId xmlns:a16="http://schemas.microsoft.com/office/drawing/2014/main" id="{4F34C6E9-8554-4CE9-960B-2A86EEE970E5}"/>
              </a:ext>
            </a:extLst>
          </p:cNvPr>
          <p:cNvGrpSpPr>
            <a:grpSpLocks/>
          </p:cNvGrpSpPr>
          <p:nvPr/>
        </p:nvGrpSpPr>
        <p:grpSpPr bwMode="auto">
          <a:xfrm>
            <a:off x="6508809" y="4747832"/>
            <a:ext cx="660165" cy="269566"/>
            <a:chOff x="1871277" y="1576300"/>
            <a:chExt cx="1128371" cy="437861"/>
          </a:xfrm>
        </p:grpSpPr>
        <p:sp>
          <p:nvSpPr>
            <p:cNvPr id="925" name="Oval 819">
              <a:extLst>
                <a:ext uri="{FF2B5EF4-FFF2-40B4-BE49-F238E27FC236}">
                  <a16:creationId xmlns:a16="http://schemas.microsoft.com/office/drawing/2014/main" id="{380BE4C1-2E21-468E-961F-F9E8FD38E3A6}"/>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6" name="Rectangle 820">
              <a:extLst>
                <a:ext uri="{FF2B5EF4-FFF2-40B4-BE49-F238E27FC236}">
                  <a16:creationId xmlns:a16="http://schemas.microsoft.com/office/drawing/2014/main" id="{B278B34A-7A04-400B-8B03-F05BFBC218DE}"/>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7" name="Oval 821">
              <a:extLst>
                <a:ext uri="{FF2B5EF4-FFF2-40B4-BE49-F238E27FC236}">
                  <a16:creationId xmlns:a16="http://schemas.microsoft.com/office/drawing/2014/main" id="{DBC9B31F-4B99-4374-987D-1C3C3A38851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8" name="Freeform 822">
              <a:extLst>
                <a:ext uri="{FF2B5EF4-FFF2-40B4-BE49-F238E27FC236}">
                  <a16:creationId xmlns:a16="http://schemas.microsoft.com/office/drawing/2014/main" id="{ABA845DC-EFDC-4D0C-A48C-366B45BA3FA7}"/>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9" name="Freeform 823">
              <a:extLst>
                <a:ext uri="{FF2B5EF4-FFF2-40B4-BE49-F238E27FC236}">
                  <a16:creationId xmlns:a16="http://schemas.microsoft.com/office/drawing/2014/main" id="{BE523CAD-00DE-41BC-A279-FF093E259086}"/>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30" name="Freeform 824">
              <a:extLst>
                <a:ext uri="{FF2B5EF4-FFF2-40B4-BE49-F238E27FC236}">
                  <a16:creationId xmlns:a16="http://schemas.microsoft.com/office/drawing/2014/main" id="{41276FAD-D96C-453B-AEF1-1F075CE5514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31" name="Freeform 825">
              <a:extLst>
                <a:ext uri="{FF2B5EF4-FFF2-40B4-BE49-F238E27FC236}">
                  <a16:creationId xmlns:a16="http://schemas.microsoft.com/office/drawing/2014/main" id="{C13F047E-13F7-45F4-B3F4-A7E1D63271D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32" name="Straight Connector 826">
              <a:extLst>
                <a:ext uri="{FF2B5EF4-FFF2-40B4-BE49-F238E27FC236}">
                  <a16:creationId xmlns:a16="http://schemas.microsoft.com/office/drawing/2014/main" id="{840A8141-2EA1-4D65-99C0-4A807EF92BAC}"/>
                </a:ext>
              </a:extLst>
            </p:cNvPr>
            <p:cNvCxnSpPr>
              <a:cxnSpLocks noChangeShapeType="1"/>
              <a:endCxn id="9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3" name="Straight Connector 827">
              <a:extLst>
                <a:ext uri="{FF2B5EF4-FFF2-40B4-BE49-F238E27FC236}">
                  <a16:creationId xmlns:a16="http://schemas.microsoft.com/office/drawing/2014/main" id="{45F6BDF6-88E4-4CCA-9BF9-228053A09BD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88" name="Group 347">
            <a:extLst>
              <a:ext uri="{FF2B5EF4-FFF2-40B4-BE49-F238E27FC236}">
                <a16:creationId xmlns:a16="http://schemas.microsoft.com/office/drawing/2014/main" id="{EDFD8B1E-FA1E-443A-A8C6-A3088B6A3904}"/>
              </a:ext>
            </a:extLst>
          </p:cNvPr>
          <p:cNvGrpSpPr>
            <a:grpSpLocks/>
          </p:cNvGrpSpPr>
          <p:nvPr/>
        </p:nvGrpSpPr>
        <p:grpSpPr bwMode="auto">
          <a:xfrm>
            <a:off x="7139263" y="5045094"/>
            <a:ext cx="660165" cy="269566"/>
            <a:chOff x="1871277" y="1576300"/>
            <a:chExt cx="1128371" cy="437861"/>
          </a:xfrm>
        </p:grpSpPr>
        <p:sp>
          <p:nvSpPr>
            <p:cNvPr id="916" name="Oval 810">
              <a:extLst>
                <a:ext uri="{FF2B5EF4-FFF2-40B4-BE49-F238E27FC236}">
                  <a16:creationId xmlns:a16="http://schemas.microsoft.com/office/drawing/2014/main" id="{85DD7827-D212-4BC3-BB8A-44E3C0260CA4}"/>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17" name="Rectangle 811">
              <a:extLst>
                <a:ext uri="{FF2B5EF4-FFF2-40B4-BE49-F238E27FC236}">
                  <a16:creationId xmlns:a16="http://schemas.microsoft.com/office/drawing/2014/main" id="{0919819D-A8F8-45CD-924B-84E2FE389BB7}"/>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8" name="Oval 812">
              <a:extLst>
                <a:ext uri="{FF2B5EF4-FFF2-40B4-BE49-F238E27FC236}">
                  <a16:creationId xmlns:a16="http://schemas.microsoft.com/office/drawing/2014/main" id="{B18941A0-86A5-47A8-B37F-13E2E14A5F3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19" name="Freeform 813">
              <a:extLst>
                <a:ext uri="{FF2B5EF4-FFF2-40B4-BE49-F238E27FC236}">
                  <a16:creationId xmlns:a16="http://schemas.microsoft.com/office/drawing/2014/main" id="{FB0BD532-EB8F-473C-8E95-28B980241700}"/>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0" name="Freeform 814">
              <a:extLst>
                <a:ext uri="{FF2B5EF4-FFF2-40B4-BE49-F238E27FC236}">
                  <a16:creationId xmlns:a16="http://schemas.microsoft.com/office/drawing/2014/main" id="{82B87AC7-122C-4D18-B1ED-56310AFC8586}"/>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21" name="Freeform 815">
              <a:extLst>
                <a:ext uri="{FF2B5EF4-FFF2-40B4-BE49-F238E27FC236}">
                  <a16:creationId xmlns:a16="http://schemas.microsoft.com/office/drawing/2014/main" id="{5F070A0A-0BB9-4958-A290-64EF5444FCF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22" name="Freeform 816">
              <a:extLst>
                <a:ext uri="{FF2B5EF4-FFF2-40B4-BE49-F238E27FC236}">
                  <a16:creationId xmlns:a16="http://schemas.microsoft.com/office/drawing/2014/main" id="{AE70D5BE-AA36-4D19-8DCC-5EA2D1676BA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23" name="Straight Connector 817">
              <a:extLst>
                <a:ext uri="{FF2B5EF4-FFF2-40B4-BE49-F238E27FC236}">
                  <a16:creationId xmlns:a16="http://schemas.microsoft.com/office/drawing/2014/main" id="{4AAA51B8-05E0-4011-A680-F4CA77FBDE7A}"/>
                </a:ext>
              </a:extLst>
            </p:cNvPr>
            <p:cNvCxnSpPr>
              <a:cxnSpLocks noChangeShapeType="1"/>
              <a:endCxn id="9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4" name="Straight Connector 818">
              <a:extLst>
                <a:ext uri="{FF2B5EF4-FFF2-40B4-BE49-F238E27FC236}">
                  <a16:creationId xmlns:a16="http://schemas.microsoft.com/office/drawing/2014/main" id="{3D8E7F85-C407-44F3-9B47-49E7FFB2DD4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89" name="Group 347">
            <a:extLst>
              <a:ext uri="{FF2B5EF4-FFF2-40B4-BE49-F238E27FC236}">
                <a16:creationId xmlns:a16="http://schemas.microsoft.com/office/drawing/2014/main" id="{9853EE10-9375-4085-B9CC-92E360C9BEE5}"/>
              </a:ext>
            </a:extLst>
          </p:cNvPr>
          <p:cNvGrpSpPr>
            <a:grpSpLocks/>
          </p:cNvGrpSpPr>
          <p:nvPr/>
        </p:nvGrpSpPr>
        <p:grpSpPr bwMode="auto">
          <a:xfrm>
            <a:off x="5625716" y="3864765"/>
            <a:ext cx="425094" cy="228319"/>
            <a:chOff x="1871277" y="1576300"/>
            <a:chExt cx="1128371" cy="437861"/>
          </a:xfrm>
        </p:grpSpPr>
        <p:sp>
          <p:nvSpPr>
            <p:cNvPr id="907" name="Oval 801">
              <a:extLst>
                <a:ext uri="{FF2B5EF4-FFF2-40B4-BE49-F238E27FC236}">
                  <a16:creationId xmlns:a16="http://schemas.microsoft.com/office/drawing/2014/main" id="{45EFC23C-F76F-4135-A819-484703C967DE}"/>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8" name="Rectangle 802">
              <a:extLst>
                <a:ext uri="{FF2B5EF4-FFF2-40B4-BE49-F238E27FC236}">
                  <a16:creationId xmlns:a16="http://schemas.microsoft.com/office/drawing/2014/main" id="{62132B5F-26FD-405B-BAC7-B49E9217C0C4}"/>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9" name="Oval 803">
              <a:extLst>
                <a:ext uri="{FF2B5EF4-FFF2-40B4-BE49-F238E27FC236}">
                  <a16:creationId xmlns:a16="http://schemas.microsoft.com/office/drawing/2014/main" id="{DD0B8122-49EE-4319-AEB5-88B0A9FC1FB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10" name="Freeform 804">
              <a:extLst>
                <a:ext uri="{FF2B5EF4-FFF2-40B4-BE49-F238E27FC236}">
                  <a16:creationId xmlns:a16="http://schemas.microsoft.com/office/drawing/2014/main" id="{DA9AC4BD-856E-4CFB-89B1-25E5F095DBAC}"/>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1" name="Freeform 805">
              <a:extLst>
                <a:ext uri="{FF2B5EF4-FFF2-40B4-BE49-F238E27FC236}">
                  <a16:creationId xmlns:a16="http://schemas.microsoft.com/office/drawing/2014/main" id="{F7C5714B-D12A-4F61-947F-73C43B192F0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12" name="Freeform 806">
              <a:extLst>
                <a:ext uri="{FF2B5EF4-FFF2-40B4-BE49-F238E27FC236}">
                  <a16:creationId xmlns:a16="http://schemas.microsoft.com/office/drawing/2014/main" id="{6F334CBC-5A91-4712-84D8-95B13C9026E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13" name="Freeform 807">
              <a:extLst>
                <a:ext uri="{FF2B5EF4-FFF2-40B4-BE49-F238E27FC236}">
                  <a16:creationId xmlns:a16="http://schemas.microsoft.com/office/drawing/2014/main" id="{B57C249D-8C8E-4AE5-9703-FE7872BB9494}"/>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14" name="Straight Connector 808">
              <a:extLst>
                <a:ext uri="{FF2B5EF4-FFF2-40B4-BE49-F238E27FC236}">
                  <a16:creationId xmlns:a16="http://schemas.microsoft.com/office/drawing/2014/main" id="{9048E809-913F-4A8C-B507-B50E3EA30BD3}"/>
                </a:ext>
              </a:extLst>
            </p:cNvPr>
            <p:cNvCxnSpPr>
              <a:cxnSpLocks noChangeShapeType="1"/>
              <a:endCxn id="9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5" name="Straight Connector 809">
              <a:extLst>
                <a:ext uri="{FF2B5EF4-FFF2-40B4-BE49-F238E27FC236}">
                  <a16:creationId xmlns:a16="http://schemas.microsoft.com/office/drawing/2014/main" id="{41D78053-758E-40AE-9D0A-81509B54FA47}"/>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90" name="Group 347">
            <a:extLst>
              <a:ext uri="{FF2B5EF4-FFF2-40B4-BE49-F238E27FC236}">
                <a16:creationId xmlns:a16="http://schemas.microsoft.com/office/drawing/2014/main" id="{3BB1B964-2AB6-439E-97F8-E581D6269C22}"/>
              </a:ext>
            </a:extLst>
          </p:cNvPr>
          <p:cNvGrpSpPr>
            <a:grpSpLocks/>
          </p:cNvGrpSpPr>
          <p:nvPr/>
        </p:nvGrpSpPr>
        <p:grpSpPr bwMode="auto">
          <a:xfrm>
            <a:off x="5922980" y="2726554"/>
            <a:ext cx="403071" cy="202807"/>
            <a:chOff x="1871277" y="1576300"/>
            <a:chExt cx="1128371" cy="437861"/>
          </a:xfrm>
        </p:grpSpPr>
        <p:sp>
          <p:nvSpPr>
            <p:cNvPr id="898" name="Oval 792">
              <a:extLst>
                <a:ext uri="{FF2B5EF4-FFF2-40B4-BE49-F238E27FC236}">
                  <a16:creationId xmlns:a16="http://schemas.microsoft.com/office/drawing/2014/main" id="{F154606E-A83A-4A8C-836E-0C29B7F886A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99" name="Rectangle 793">
              <a:extLst>
                <a:ext uri="{FF2B5EF4-FFF2-40B4-BE49-F238E27FC236}">
                  <a16:creationId xmlns:a16="http://schemas.microsoft.com/office/drawing/2014/main" id="{AF6180A5-2746-4E40-B5E4-9460A07A8341}"/>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0" name="Oval 794">
              <a:extLst>
                <a:ext uri="{FF2B5EF4-FFF2-40B4-BE49-F238E27FC236}">
                  <a16:creationId xmlns:a16="http://schemas.microsoft.com/office/drawing/2014/main" id="{F2EB2A09-4F02-4D63-B77C-D91D66A238C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1" name="Freeform 795">
              <a:extLst>
                <a:ext uri="{FF2B5EF4-FFF2-40B4-BE49-F238E27FC236}">
                  <a16:creationId xmlns:a16="http://schemas.microsoft.com/office/drawing/2014/main" id="{1B1705B5-9763-4273-86AC-247AFEE659E0}"/>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2" name="Freeform 796">
              <a:extLst>
                <a:ext uri="{FF2B5EF4-FFF2-40B4-BE49-F238E27FC236}">
                  <a16:creationId xmlns:a16="http://schemas.microsoft.com/office/drawing/2014/main" id="{9599D23C-5094-4EC5-8B1D-FD850624283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03" name="Freeform 797">
              <a:extLst>
                <a:ext uri="{FF2B5EF4-FFF2-40B4-BE49-F238E27FC236}">
                  <a16:creationId xmlns:a16="http://schemas.microsoft.com/office/drawing/2014/main" id="{E20160B8-5922-473C-A3C3-2F818C503FD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04" name="Freeform 798">
              <a:extLst>
                <a:ext uri="{FF2B5EF4-FFF2-40B4-BE49-F238E27FC236}">
                  <a16:creationId xmlns:a16="http://schemas.microsoft.com/office/drawing/2014/main" id="{8518043C-2B63-4B8A-9B0E-5003578AF712}"/>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05" name="Straight Connector 799">
              <a:extLst>
                <a:ext uri="{FF2B5EF4-FFF2-40B4-BE49-F238E27FC236}">
                  <a16:creationId xmlns:a16="http://schemas.microsoft.com/office/drawing/2014/main" id="{7CF1B033-5726-4A4A-97DE-6706814253F0}"/>
                </a:ext>
              </a:extLst>
            </p:cNvPr>
            <p:cNvCxnSpPr>
              <a:cxnSpLocks noChangeShapeType="1"/>
              <a:endCxn id="9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06" name="Straight Connector 800">
              <a:extLst>
                <a:ext uri="{FF2B5EF4-FFF2-40B4-BE49-F238E27FC236}">
                  <a16:creationId xmlns:a16="http://schemas.microsoft.com/office/drawing/2014/main" id="{FEBC6A73-14EC-44B0-AF2F-445D2E83061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91" name="Group 589">
            <a:extLst>
              <a:ext uri="{FF2B5EF4-FFF2-40B4-BE49-F238E27FC236}">
                <a16:creationId xmlns:a16="http://schemas.microsoft.com/office/drawing/2014/main" id="{C2B68A34-A01A-4996-A1AF-B7E7D9D8A2E6}"/>
              </a:ext>
            </a:extLst>
          </p:cNvPr>
          <p:cNvGrpSpPr>
            <a:grpSpLocks/>
          </p:cNvGrpSpPr>
          <p:nvPr/>
        </p:nvGrpSpPr>
        <p:grpSpPr bwMode="auto">
          <a:xfrm>
            <a:off x="7254147" y="2633339"/>
            <a:ext cx="418211" cy="189727"/>
            <a:chOff x="7913987" y="1515773"/>
            <a:chExt cx="625138" cy="276534"/>
          </a:xfrm>
        </p:grpSpPr>
        <p:sp>
          <p:nvSpPr>
            <p:cNvPr id="889" name="Oval 783">
              <a:extLst>
                <a:ext uri="{FF2B5EF4-FFF2-40B4-BE49-F238E27FC236}">
                  <a16:creationId xmlns:a16="http://schemas.microsoft.com/office/drawing/2014/main" id="{6D0FFEF1-2C23-4766-810F-D9518317970D}"/>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90" name="Rectangle 784">
              <a:extLst>
                <a:ext uri="{FF2B5EF4-FFF2-40B4-BE49-F238E27FC236}">
                  <a16:creationId xmlns:a16="http://schemas.microsoft.com/office/drawing/2014/main" id="{E7212A7F-BA4D-46D2-9F64-9F257622AA6E}"/>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1" name="Oval 785">
              <a:extLst>
                <a:ext uri="{FF2B5EF4-FFF2-40B4-BE49-F238E27FC236}">
                  <a16:creationId xmlns:a16="http://schemas.microsoft.com/office/drawing/2014/main" id="{29024322-18EB-4BA0-9AAD-63A1B6F2FE48}"/>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92" name="Freeform 786">
              <a:extLst>
                <a:ext uri="{FF2B5EF4-FFF2-40B4-BE49-F238E27FC236}">
                  <a16:creationId xmlns:a16="http://schemas.microsoft.com/office/drawing/2014/main" id="{ABC2DA68-0B86-48C7-B126-45423EAE5A3B}"/>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3" name="Freeform 787">
              <a:extLst>
                <a:ext uri="{FF2B5EF4-FFF2-40B4-BE49-F238E27FC236}">
                  <a16:creationId xmlns:a16="http://schemas.microsoft.com/office/drawing/2014/main" id="{2101F02D-B658-4920-98EB-98F704C99AC1}"/>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94" name="Freeform 788">
              <a:extLst>
                <a:ext uri="{FF2B5EF4-FFF2-40B4-BE49-F238E27FC236}">
                  <a16:creationId xmlns:a16="http://schemas.microsoft.com/office/drawing/2014/main" id="{69521954-D44C-47E9-8AE5-5255E30F68E8}"/>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95" name="Freeform 789">
              <a:extLst>
                <a:ext uri="{FF2B5EF4-FFF2-40B4-BE49-F238E27FC236}">
                  <a16:creationId xmlns:a16="http://schemas.microsoft.com/office/drawing/2014/main" id="{9ECF3270-47C9-494B-9D55-FB9D8B3C7967}"/>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96" name="Straight Connector 790">
              <a:extLst>
                <a:ext uri="{FF2B5EF4-FFF2-40B4-BE49-F238E27FC236}">
                  <a16:creationId xmlns:a16="http://schemas.microsoft.com/office/drawing/2014/main" id="{DFE94A7A-0C8E-4688-8EC5-CD77DCFA7E89}"/>
                </a:ext>
              </a:extLst>
            </p:cNvPr>
            <p:cNvCxnSpPr>
              <a:cxnSpLocks noChangeShapeType="1"/>
              <a:endCxn id="89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97" name="Straight Connector 791">
              <a:extLst>
                <a:ext uri="{FF2B5EF4-FFF2-40B4-BE49-F238E27FC236}">
                  <a16:creationId xmlns:a16="http://schemas.microsoft.com/office/drawing/2014/main" id="{1D9F956E-1BC9-462D-A344-3E859FC4CD08}"/>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92" name="Group 590">
            <a:extLst>
              <a:ext uri="{FF2B5EF4-FFF2-40B4-BE49-F238E27FC236}">
                <a16:creationId xmlns:a16="http://schemas.microsoft.com/office/drawing/2014/main" id="{06A3F6CD-F85A-4DCC-B59D-E0C6EE71AD0D}"/>
              </a:ext>
            </a:extLst>
          </p:cNvPr>
          <p:cNvGrpSpPr>
            <a:grpSpLocks/>
          </p:cNvGrpSpPr>
          <p:nvPr/>
        </p:nvGrpSpPr>
        <p:grpSpPr bwMode="auto">
          <a:xfrm>
            <a:off x="6762686" y="2729837"/>
            <a:ext cx="418211" cy="189727"/>
            <a:chOff x="7913987" y="1515773"/>
            <a:chExt cx="625138" cy="276534"/>
          </a:xfrm>
        </p:grpSpPr>
        <p:sp>
          <p:nvSpPr>
            <p:cNvPr id="880" name="Oval 774">
              <a:extLst>
                <a:ext uri="{FF2B5EF4-FFF2-40B4-BE49-F238E27FC236}">
                  <a16:creationId xmlns:a16="http://schemas.microsoft.com/office/drawing/2014/main" id="{0FD11EDD-EA9A-4446-9525-37078FD81A94}"/>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81" name="Rectangle 775">
              <a:extLst>
                <a:ext uri="{FF2B5EF4-FFF2-40B4-BE49-F238E27FC236}">
                  <a16:creationId xmlns:a16="http://schemas.microsoft.com/office/drawing/2014/main" id="{20487D91-2473-4B8F-AE11-7709E698DE7E}"/>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82" name="Oval 776">
              <a:extLst>
                <a:ext uri="{FF2B5EF4-FFF2-40B4-BE49-F238E27FC236}">
                  <a16:creationId xmlns:a16="http://schemas.microsoft.com/office/drawing/2014/main" id="{D4EADFB7-60B2-43CD-AEEB-F6133FF5F002}"/>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83" name="Freeform 777">
              <a:extLst>
                <a:ext uri="{FF2B5EF4-FFF2-40B4-BE49-F238E27FC236}">
                  <a16:creationId xmlns:a16="http://schemas.microsoft.com/office/drawing/2014/main" id="{2225D37E-A347-4D78-98A0-E3507DF0D4D4}"/>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84" name="Freeform 778">
              <a:extLst>
                <a:ext uri="{FF2B5EF4-FFF2-40B4-BE49-F238E27FC236}">
                  <a16:creationId xmlns:a16="http://schemas.microsoft.com/office/drawing/2014/main" id="{8CBFFE8F-A0EC-42A7-9877-C3024419CE12}"/>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85" name="Freeform 779">
              <a:extLst>
                <a:ext uri="{FF2B5EF4-FFF2-40B4-BE49-F238E27FC236}">
                  <a16:creationId xmlns:a16="http://schemas.microsoft.com/office/drawing/2014/main" id="{55EAF2B9-04E8-4A27-98C8-C51838767A45}"/>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86" name="Freeform 780">
              <a:extLst>
                <a:ext uri="{FF2B5EF4-FFF2-40B4-BE49-F238E27FC236}">
                  <a16:creationId xmlns:a16="http://schemas.microsoft.com/office/drawing/2014/main" id="{0CC76B67-B55D-4018-AE3A-20573776B166}"/>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87" name="Straight Connector 781">
              <a:extLst>
                <a:ext uri="{FF2B5EF4-FFF2-40B4-BE49-F238E27FC236}">
                  <a16:creationId xmlns:a16="http://schemas.microsoft.com/office/drawing/2014/main" id="{8AECFCEB-0E0D-4BD1-BED0-1BDEF3A624A0}"/>
                </a:ext>
              </a:extLst>
            </p:cNvPr>
            <p:cNvCxnSpPr>
              <a:cxnSpLocks noChangeShapeType="1"/>
              <a:endCxn id="88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88" name="Straight Connector 782">
              <a:extLst>
                <a:ext uri="{FF2B5EF4-FFF2-40B4-BE49-F238E27FC236}">
                  <a16:creationId xmlns:a16="http://schemas.microsoft.com/office/drawing/2014/main" id="{C661C92F-A5BE-4684-8822-50A0259B4465}"/>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93" name="Group 591">
            <a:extLst>
              <a:ext uri="{FF2B5EF4-FFF2-40B4-BE49-F238E27FC236}">
                <a16:creationId xmlns:a16="http://schemas.microsoft.com/office/drawing/2014/main" id="{78164C36-07F4-4853-9DF6-0F475B5B4606}"/>
              </a:ext>
            </a:extLst>
          </p:cNvPr>
          <p:cNvGrpSpPr>
            <a:grpSpLocks/>
          </p:cNvGrpSpPr>
          <p:nvPr/>
        </p:nvGrpSpPr>
        <p:grpSpPr bwMode="auto">
          <a:xfrm>
            <a:off x="6770618" y="2996467"/>
            <a:ext cx="418211" cy="189727"/>
            <a:chOff x="7913987" y="1515773"/>
            <a:chExt cx="625138" cy="276534"/>
          </a:xfrm>
        </p:grpSpPr>
        <p:sp>
          <p:nvSpPr>
            <p:cNvPr id="871" name="Oval 765">
              <a:extLst>
                <a:ext uri="{FF2B5EF4-FFF2-40B4-BE49-F238E27FC236}">
                  <a16:creationId xmlns:a16="http://schemas.microsoft.com/office/drawing/2014/main" id="{2BAAAF2A-0F84-4E7C-862E-BD7BB162DD0B}"/>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72" name="Rectangle 766">
              <a:extLst>
                <a:ext uri="{FF2B5EF4-FFF2-40B4-BE49-F238E27FC236}">
                  <a16:creationId xmlns:a16="http://schemas.microsoft.com/office/drawing/2014/main" id="{6DF06F54-19DF-4905-AE00-17FE81804963}"/>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73" name="Oval 767">
              <a:extLst>
                <a:ext uri="{FF2B5EF4-FFF2-40B4-BE49-F238E27FC236}">
                  <a16:creationId xmlns:a16="http://schemas.microsoft.com/office/drawing/2014/main" id="{78FB27DB-A4AE-4F67-912E-F116863FC1DE}"/>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74" name="Freeform 768">
              <a:extLst>
                <a:ext uri="{FF2B5EF4-FFF2-40B4-BE49-F238E27FC236}">
                  <a16:creationId xmlns:a16="http://schemas.microsoft.com/office/drawing/2014/main" id="{99C8C565-D14E-4F0B-B84E-D4E5F77AE894}"/>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75" name="Freeform 769">
              <a:extLst>
                <a:ext uri="{FF2B5EF4-FFF2-40B4-BE49-F238E27FC236}">
                  <a16:creationId xmlns:a16="http://schemas.microsoft.com/office/drawing/2014/main" id="{BBC29823-771D-430B-8993-FCC73027152C}"/>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76" name="Freeform 770">
              <a:extLst>
                <a:ext uri="{FF2B5EF4-FFF2-40B4-BE49-F238E27FC236}">
                  <a16:creationId xmlns:a16="http://schemas.microsoft.com/office/drawing/2014/main" id="{4B30C10B-5A30-42B8-8478-C7EC24843580}"/>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77" name="Freeform 771">
              <a:extLst>
                <a:ext uri="{FF2B5EF4-FFF2-40B4-BE49-F238E27FC236}">
                  <a16:creationId xmlns:a16="http://schemas.microsoft.com/office/drawing/2014/main" id="{FAEC5F37-C146-4E63-973B-955ADC143E7C}"/>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78" name="Straight Connector 772">
              <a:extLst>
                <a:ext uri="{FF2B5EF4-FFF2-40B4-BE49-F238E27FC236}">
                  <a16:creationId xmlns:a16="http://schemas.microsoft.com/office/drawing/2014/main" id="{36D09B49-E212-4FBB-AF61-87301DF42036}"/>
                </a:ext>
              </a:extLst>
            </p:cNvPr>
            <p:cNvCxnSpPr>
              <a:cxnSpLocks noChangeShapeType="1"/>
              <a:endCxn id="87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79" name="Straight Connector 773">
              <a:extLst>
                <a:ext uri="{FF2B5EF4-FFF2-40B4-BE49-F238E27FC236}">
                  <a16:creationId xmlns:a16="http://schemas.microsoft.com/office/drawing/2014/main" id="{9FC00650-C55A-4CEA-B608-85C613A73BF8}"/>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94" name="Group 592">
            <a:extLst>
              <a:ext uri="{FF2B5EF4-FFF2-40B4-BE49-F238E27FC236}">
                <a16:creationId xmlns:a16="http://schemas.microsoft.com/office/drawing/2014/main" id="{66B45415-38BC-409C-9502-7930C8A6408B}"/>
              </a:ext>
            </a:extLst>
          </p:cNvPr>
          <p:cNvGrpSpPr>
            <a:grpSpLocks/>
          </p:cNvGrpSpPr>
          <p:nvPr/>
        </p:nvGrpSpPr>
        <p:grpSpPr bwMode="auto">
          <a:xfrm>
            <a:off x="6664318" y="3877923"/>
            <a:ext cx="418211" cy="189727"/>
            <a:chOff x="7913987" y="1515773"/>
            <a:chExt cx="625138" cy="276534"/>
          </a:xfrm>
        </p:grpSpPr>
        <p:sp>
          <p:nvSpPr>
            <p:cNvPr id="862" name="Oval 756">
              <a:extLst>
                <a:ext uri="{FF2B5EF4-FFF2-40B4-BE49-F238E27FC236}">
                  <a16:creationId xmlns:a16="http://schemas.microsoft.com/office/drawing/2014/main" id="{B116E156-4317-4BF6-900C-E8449A3E573C}"/>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63" name="Rectangle 757">
              <a:extLst>
                <a:ext uri="{FF2B5EF4-FFF2-40B4-BE49-F238E27FC236}">
                  <a16:creationId xmlns:a16="http://schemas.microsoft.com/office/drawing/2014/main" id="{12A5F0D7-65E5-478A-93BB-3FA835C4C6BC}"/>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64" name="Oval 758">
              <a:extLst>
                <a:ext uri="{FF2B5EF4-FFF2-40B4-BE49-F238E27FC236}">
                  <a16:creationId xmlns:a16="http://schemas.microsoft.com/office/drawing/2014/main" id="{430A69A1-20DB-4BC6-AEC3-95C5A803C79E}"/>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65" name="Freeform 759">
              <a:extLst>
                <a:ext uri="{FF2B5EF4-FFF2-40B4-BE49-F238E27FC236}">
                  <a16:creationId xmlns:a16="http://schemas.microsoft.com/office/drawing/2014/main" id="{CB1C6A68-F032-4D47-8375-D01C59E9CEC5}"/>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66" name="Freeform 760">
              <a:extLst>
                <a:ext uri="{FF2B5EF4-FFF2-40B4-BE49-F238E27FC236}">
                  <a16:creationId xmlns:a16="http://schemas.microsoft.com/office/drawing/2014/main" id="{449534FD-C45A-4E2A-955B-417337F646DF}"/>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67" name="Freeform 761">
              <a:extLst>
                <a:ext uri="{FF2B5EF4-FFF2-40B4-BE49-F238E27FC236}">
                  <a16:creationId xmlns:a16="http://schemas.microsoft.com/office/drawing/2014/main" id="{4C5AFE5B-A4ED-461B-81FB-B5A7B4175B02}"/>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68" name="Freeform 762">
              <a:extLst>
                <a:ext uri="{FF2B5EF4-FFF2-40B4-BE49-F238E27FC236}">
                  <a16:creationId xmlns:a16="http://schemas.microsoft.com/office/drawing/2014/main" id="{D71016A2-158B-4D95-9EDB-E3B1F91F16E6}"/>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69" name="Straight Connector 763">
              <a:extLst>
                <a:ext uri="{FF2B5EF4-FFF2-40B4-BE49-F238E27FC236}">
                  <a16:creationId xmlns:a16="http://schemas.microsoft.com/office/drawing/2014/main" id="{29DDC2B8-A15E-4B84-BF75-9519A8B7F17C}"/>
                </a:ext>
              </a:extLst>
            </p:cNvPr>
            <p:cNvCxnSpPr>
              <a:cxnSpLocks noChangeShapeType="1"/>
              <a:endCxn id="86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70" name="Straight Connector 764">
              <a:extLst>
                <a:ext uri="{FF2B5EF4-FFF2-40B4-BE49-F238E27FC236}">
                  <a16:creationId xmlns:a16="http://schemas.microsoft.com/office/drawing/2014/main" id="{E4B52DDF-BD92-4AD7-AE92-0CA74CE5071B}"/>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95" name="Group 593">
            <a:extLst>
              <a:ext uri="{FF2B5EF4-FFF2-40B4-BE49-F238E27FC236}">
                <a16:creationId xmlns:a16="http://schemas.microsoft.com/office/drawing/2014/main" id="{2B3D4288-DA09-4C0E-92FB-6FA70000C8BA}"/>
              </a:ext>
            </a:extLst>
          </p:cNvPr>
          <p:cNvGrpSpPr>
            <a:grpSpLocks/>
          </p:cNvGrpSpPr>
          <p:nvPr/>
        </p:nvGrpSpPr>
        <p:grpSpPr bwMode="auto">
          <a:xfrm>
            <a:off x="7324042" y="3885855"/>
            <a:ext cx="418211" cy="189727"/>
            <a:chOff x="7913987" y="1515773"/>
            <a:chExt cx="625138" cy="276534"/>
          </a:xfrm>
        </p:grpSpPr>
        <p:sp>
          <p:nvSpPr>
            <p:cNvPr id="853" name="Oval 747">
              <a:extLst>
                <a:ext uri="{FF2B5EF4-FFF2-40B4-BE49-F238E27FC236}">
                  <a16:creationId xmlns:a16="http://schemas.microsoft.com/office/drawing/2014/main" id="{A027E170-6E6D-4357-815E-D036BC21A24F}"/>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54" name="Rectangle 748">
              <a:extLst>
                <a:ext uri="{FF2B5EF4-FFF2-40B4-BE49-F238E27FC236}">
                  <a16:creationId xmlns:a16="http://schemas.microsoft.com/office/drawing/2014/main" id="{3839499B-E7AF-474C-A64B-E466291241F3}"/>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55" name="Oval 749">
              <a:extLst>
                <a:ext uri="{FF2B5EF4-FFF2-40B4-BE49-F238E27FC236}">
                  <a16:creationId xmlns:a16="http://schemas.microsoft.com/office/drawing/2014/main" id="{13232ECB-95E1-45CE-A46D-6C86D25C866A}"/>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56" name="Freeform 750">
              <a:extLst>
                <a:ext uri="{FF2B5EF4-FFF2-40B4-BE49-F238E27FC236}">
                  <a16:creationId xmlns:a16="http://schemas.microsoft.com/office/drawing/2014/main" id="{C639E496-F493-432C-BB43-CD07B0D004FB}"/>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57" name="Freeform 751">
              <a:extLst>
                <a:ext uri="{FF2B5EF4-FFF2-40B4-BE49-F238E27FC236}">
                  <a16:creationId xmlns:a16="http://schemas.microsoft.com/office/drawing/2014/main" id="{A183AC80-DC0D-429D-99B6-0E8367823AD6}"/>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58" name="Freeform 752">
              <a:extLst>
                <a:ext uri="{FF2B5EF4-FFF2-40B4-BE49-F238E27FC236}">
                  <a16:creationId xmlns:a16="http://schemas.microsoft.com/office/drawing/2014/main" id="{5662C075-4101-4A80-A4B5-C9C16129F2E9}"/>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59" name="Freeform 753">
              <a:extLst>
                <a:ext uri="{FF2B5EF4-FFF2-40B4-BE49-F238E27FC236}">
                  <a16:creationId xmlns:a16="http://schemas.microsoft.com/office/drawing/2014/main" id="{4101547D-64A7-44B9-9A1F-3683BAEC4365}"/>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60" name="Straight Connector 754">
              <a:extLst>
                <a:ext uri="{FF2B5EF4-FFF2-40B4-BE49-F238E27FC236}">
                  <a16:creationId xmlns:a16="http://schemas.microsoft.com/office/drawing/2014/main" id="{8BABA5BF-E61A-46F4-BAEF-252D09B904FC}"/>
                </a:ext>
              </a:extLst>
            </p:cNvPr>
            <p:cNvCxnSpPr>
              <a:cxnSpLocks noChangeShapeType="1"/>
              <a:endCxn id="85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61" name="Straight Connector 755">
              <a:extLst>
                <a:ext uri="{FF2B5EF4-FFF2-40B4-BE49-F238E27FC236}">
                  <a16:creationId xmlns:a16="http://schemas.microsoft.com/office/drawing/2014/main" id="{451FC2B6-B541-4A8C-83AC-9AF139B2CB25}"/>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96" name="Group 594">
            <a:extLst>
              <a:ext uri="{FF2B5EF4-FFF2-40B4-BE49-F238E27FC236}">
                <a16:creationId xmlns:a16="http://schemas.microsoft.com/office/drawing/2014/main" id="{7C142BA6-98DC-4E50-97C8-A151D5B68B13}"/>
              </a:ext>
            </a:extLst>
          </p:cNvPr>
          <p:cNvGrpSpPr>
            <a:grpSpLocks/>
          </p:cNvGrpSpPr>
          <p:nvPr/>
        </p:nvGrpSpPr>
        <p:grpSpPr bwMode="auto">
          <a:xfrm>
            <a:off x="7016156" y="4169282"/>
            <a:ext cx="418211" cy="189727"/>
            <a:chOff x="7913987" y="1515773"/>
            <a:chExt cx="625138" cy="276534"/>
          </a:xfrm>
        </p:grpSpPr>
        <p:sp>
          <p:nvSpPr>
            <p:cNvPr id="844" name="Oval 738">
              <a:extLst>
                <a:ext uri="{FF2B5EF4-FFF2-40B4-BE49-F238E27FC236}">
                  <a16:creationId xmlns:a16="http://schemas.microsoft.com/office/drawing/2014/main" id="{EEA51321-8321-4C30-A2D5-298FDD38F1AF}"/>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45" name="Rectangle 739">
              <a:extLst>
                <a:ext uri="{FF2B5EF4-FFF2-40B4-BE49-F238E27FC236}">
                  <a16:creationId xmlns:a16="http://schemas.microsoft.com/office/drawing/2014/main" id="{C0B91441-617F-41DB-BD68-DCAAC413DAA0}"/>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46" name="Oval 740">
              <a:extLst>
                <a:ext uri="{FF2B5EF4-FFF2-40B4-BE49-F238E27FC236}">
                  <a16:creationId xmlns:a16="http://schemas.microsoft.com/office/drawing/2014/main" id="{D467E364-4287-499C-BC34-07F12DA3FDC3}"/>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47" name="Freeform 741">
              <a:extLst>
                <a:ext uri="{FF2B5EF4-FFF2-40B4-BE49-F238E27FC236}">
                  <a16:creationId xmlns:a16="http://schemas.microsoft.com/office/drawing/2014/main" id="{48555B6F-2F84-41FD-AED3-43DC890AB386}"/>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48" name="Freeform 742">
              <a:extLst>
                <a:ext uri="{FF2B5EF4-FFF2-40B4-BE49-F238E27FC236}">
                  <a16:creationId xmlns:a16="http://schemas.microsoft.com/office/drawing/2014/main" id="{0524805C-E126-4144-B2CF-ECFF912F2876}"/>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49" name="Freeform 743">
              <a:extLst>
                <a:ext uri="{FF2B5EF4-FFF2-40B4-BE49-F238E27FC236}">
                  <a16:creationId xmlns:a16="http://schemas.microsoft.com/office/drawing/2014/main" id="{1D8B19BE-15B8-4687-A8CF-3666FE59064A}"/>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50" name="Freeform 744">
              <a:extLst>
                <a:ext uri="{FF2B5EF4-FFF2-40B4-BE49-F238E27FC236}">
                  <a16:creationId xmlns:a16="http://schemas.microsoft.com/office/drawing/2014/main" id="{AA852335-AC03-4FE9-9468-B91D9273B8FA}"/>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51" name="Straight Connector 745">
              <a:extLst>
                <a:ext uri="{FF2B5EF4-FFF2-40B4-BE49-F238E27FC236}">
                  <a16:creationId xmlns:a16="http://schemas.microsoft.com/office/drawing/2014/main" id="{AA51B910-4808-4F72-91A0-2CB6C2416AD0}"/>
                </a:ext>
              </a:extLst>
            </p:cNvPr>
            <p:cNvCxnSpPr>
              <a:cxnSpLocks noChangeShapeType="1"/>
              <a:endCxn id="84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2" name="Straight Connector 746">
              <a:extLst>
                <a:ext uri="{FF2B5EF4-FFF2-40B4-BE49-F238E27FC236}">
                  <a16:creationId xmlns:a16="http://schemas.microsoft.com/office/drawing/2014/main" id="{2B69055C-C680-4860-BB57-D216E71944C3}"/>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97" name="Line 421">
            <a:extLst>
              <a:ext uri="{FF2B5EF4-FFF2-40B4-BE49-F238E27FC236}">
                <a16:creationId xmlns:a16="http://schemas.microsoft.com/office/drawing/2014/main" id="{E9716CED-D34A-4742-9DD7-EB107F1E3A76}"/>
              </a:ext>
            </a:extLst>
          </p:cNvPr>
          <p:cNvSpPr>
            <a:spLocks noChangeShapeType="1"/>
          </p:cNvSpPr>
          <p:nvPr/>
        </p:nvSpPr>
        <p:spPr bwMode="auto">
          <a:xfrm>
            <a:off x="6971506" y="4057764"/>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8" name="Line 422">
            <a:extLst>
              <a:ext uri="{FF2B5EF4-FFF2-40B4-BE49-F238E27FC236}">
                <a16:creationId xmlns:a16="http://schemas.microsoft.com/office/drawing/2014/main" id="{BD948A3D-B1A4-4243-9649-EC0D1B6C49EC}"/>
              </a:ext>
            </a:extLst>
          </p:cNvPr>
          <p:cNvSpPr>
            <a:spLocks noChangeShapeType="1"/>
          </p:cNvSpPr>
          <p:nvPr/>
        </p:nvSpPr>
        <p:spPr bwMode="auto">
          <a:xfrm>
            <a:off x="7068343" y="3978389"/>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9" name="Line 423">
            <a:extLst>
              <a:ext uri="{FF2B5EF4-FFF2-40B4-BE49-F238E27FC236}">
                <a16:creationId xmlns:a16="http://schemas.microsoft.com/office/drawing/2014/main" id="{BCF6B3F5-1707-4766-9E48-B7B6FF2E1F12}"/>
              </a:ext>
            </a:extLst>
          </p:cNvPr>
          <p:cNvSpPr>
            <a:spLocks noChangeShapeType="1"/>
          </p:cNvSpPr>
          <p:nvPr/>
        </p:nvSpPr>
        <p:spPr bwMode="auto">
          <a:xfrm flipV="1">
            <a:off x="7304881" y="4064114"/>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0" name="Line 444">
            <a:extLst>
              <a:ext uri="{FF2B5EF4-FFF2-40B4-BE49-F238E27FC236}">
                <a16:creationId xmlns:a16="http://schemas.microsoft.com/office/drawing/2014/main" id="{2E957109-8749-4691-84AE-81679B81304B}"/>
              </a:ext>
            </a:extLst>
          </p:cNvPr>
          <p:cNvSpPr>
            <a:spLocks noChangeShapeType="1"/>
          </p:cNvSpPr>
          <p:nvPr/>
        </p:nvSpPr>
        <p:spPr bwMode="auto">
          <a:xfrm flipV="1">
            <a:off x="7152481" y="2736964"/>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1" name="Line 445">
            <a:extLst>
              <a:ext uri="{FF2B5EF4-FFF2-40B4-BE49-F238E27FC236}">
                <a16:creationId xmlns:a16="http://schemas.microsoft.com/office/drawing/2014/main" id="{0533070E-D52B-4D59-991E-9CD6A1F2F4B2}"/>
              </a:ext>
            </a:extLst>
          </p:cNvPr>
          <p:cNvSpPr>
            <a:spLocks noChangeShapeType="1"/>
          </p:cNvSpPr>
          <p:nvPr/>
        </p:nvSpPr>
        <p:spPr bwMode="auto">
          <a:xfrm>
            <a:off x="6981031" y="2910002"/>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2" name="Line 446">
            <a:extLst>
              <a:ext uri="{FF2B5EF4-FFF2-40B4-BE49-F238E27FC236}">
                <a16:creationId xmlns:a16="http://schemas.microsoft.com/office/drawing/2014/main" id="{40C4B39E-C69E-4124-A1C4-E0BC385A33F1}"/>
              </a:ext>
            </a:extLst>
          </p:cNvPr>
          <p:cNvSpPr>
            <a:spLocks noChangeShapeType="1"/>
          </p:cNvSpPr>
          <p:nvPr/>
        </p:nvSpPr>
        <p:spPr bwMode="auto">
          <a:xfrm flipV="1">
            <a:off x="7152481" y="2806814"/>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3" name="Line 447">
            <a:extLst>
              <a:ext uri="{FF2B5EF4-FFF2-40B4-BE49-F238E27FC236}">
                <a16:creationId xmlns:a16="http://schemas.microsoft.com/office/drawing/2014/main" id="{2ACD9905-667E-4F76-932B-903472BCC3A7}"/>
              </a:ext>
            </a:extLst>
          </p:cNvPr>
          <p:cNvSpPr>
            <a:spLocks noChangeShapeType="1"/>
          </p:cNvSpPr>
          <p:nvPr/>
        </p:nvSpPr>
        <p:spPr bwMode="auto">
          <a:xfrm>
            <a:off x="7517606" y="2805227"/>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4" name="Line 448">
            <a:extLst>
              <a:ext uri="{FF2B5EF4-FFF2-40B4-BE49-F238E27FC236}">
                <a16:creationId xmlns:a16="http://schemas.microsoft.com/office/drawing/2014/main" id="{AD50D4A1-DA6C-4660-A257-7E65E436A6E1}"/>
              </a:ext>
            </a:extLst>
          </p:cNvPr>
          <p:cNvSpPr>
            <a:spLocks noChangeShapeType="1"/>
          </p:cNvSpPr>
          <p:nvPr/>
        </p:nvSpPr>
        <p:spPr bwMode="auto">
          <a:xfrm>
            <a:off x="7171531" y="3111614"/>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5" name="Line 450">
            <a:extLst>
              <a:ext uri="{FF2B5EF4-FFF2-40B4-BE49-F238E27FC236}">
                <a16:creationId xmlns:a16="http://schemas.microsoft.com/office/drawing/2014/main" id="{A96F3DC0-D0A6-47B0-A626-315746574D66}"/>
              </a:ext>
            </a:extLst>
          </p:cNvPr>
          <p:cNvSpPr>
            <a:spLocks noChangeShapeType="1"/>
          </p:cNvSpPr>
          <p:nvPr/>
        </p:nvSpPr>
        <p:spPr bwMode="auto">
          <a:xfrm>
            <a:off x="7725568" y="3102089"/>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 name="Line 451">
            <a:extLst>
              <a:ext uri="{FF2B5EF4-FFF2-40B4-BE49-F238E27FC236}">
                <a16:creationId xmlns:a16="http://schemas.microsoft.com/office/drawing/2014/main" id="{1626E298-FE14-47FB-92BC-CAF6A7358FD5}"/>
              </a:ext>
            </a:extLst>
          </p:cNvPr>
          <p:cNvSpPr>
            <a:spLocks noChangeShapeType="1"/>
          </p:cNvSpPr>
          <p:nvPr/>
        </p:nvSpPr>
        <p:spPr bwMode="auto">
          <a:xfrm flipH="1">
            <a:off x="6871493" y="3178289"/>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 name="Line 452">
            <a:extLst>
              <a:ext uri="{FF2B5EF4-FFF2-40B4-BE49-F238E27FC236}">
                <a16:creationId xmlns:a16="http://schemas.microsoft.com/office/drawing/2014/main" id="{FE79317A-4EAD-4828-9630-9C12A8F92D0E}"/>
              </a:ext>
            </a:extLst>
          </p:cNvPr>
          <p:cNvSpPr>
            <a:spLocks noChangeShapeType="1"/>
          </p:cNvSpPr>
          <p:nvPr/>
        </p:nvSpPr>
        <p:spPr bwMode="auto">
          <a:xfrm flipH="1">
            <a:off x="7463631" y="3178289"/>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8" name="Line 541">
            <a:extLst>
              <a:ext uri="{FF2B5EF4-FFF2-40B4-BE49-F238E27FC236}">
                <a16:creationId xmlns:a16="http://schemas.microsoft.com/office/drawing/2014/main" id="{8618EAD3-398B-42F4-9228-7850F765B914}"/>
              </a:ext>
            </a:extLst>
          </p:cNvPr>
          <p:cNvSpPr>
            <a:spLocks noChangeShapeType="1"/>
          </p:cNvSpPr>
          <p:nvPr/>
        </p:nvSpPr>
        <p:spPr bwMode="auto">
          <a:xfrm flipV="1">
            <a:off x="6847681" y="4319702"/>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09" name="Group 665">
            <a:extLst>
              <a:ext uri="{FF2B5EF4-FFF2-40B4-BE49-F238E27FC236}">
                <a16:creationId xmlns:a16="http://schemas.microsoft.com/office/drawing/2014/main" id="{5D3E4A0D-11AC-47C4-94DB-6F49280B1D91}"/>
              </a:ext>
            </a:extLst>
          </p:cNvPr>
          <p:cNvGrpSpPr>
            <a:grpSpLocks/>
          </p:cNvGrpSpPr>
          <p:nvPr/>
        </p:nvGrpSpPr>
        <p:grpSpPr bwMode="auto">
          <a:xfrm>
            <a:off x="7265193" y="2640127"/>
            <a:ext cx="390525" cy="169862"/>
            <a:chOff x="4650" y="1129"/>
            <a:chExt cx="246" cy="95"/>
          </a:xfrm>
        </p:grpSpPr>
        <p:sp>
          <p:nvSpPr>
            <p:cNvPr id="836" name="Oval 407">
              <a:extLst>
                <a:ext uri="{FF2B5EF4-FFF2-40B4-BE49-F238E27FC236}">
                  <a16:creationId xmlns:a16="http://schemas.microsoft.com/office/drawing/2014/main" id="{A6504881-DC2B-4605-81F5-D959FFE794E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37" name="Rectangle 410">
              <a:extLst>
                <a:ext uri="{FF2B5EF4-FFF2-40B4-BE49-F238E27FC236}">
                  <a16:creationId xmlns:a16="http://schemas.microsoft.com/office/drawing/2014/main" id="{EB4067DC-A845-4FEE-8C92-7B414326DCB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38" name="Oval 411">
              <a:extLst>
                <a:ext uri="{FF2B5EF4-FFF2-40B4-BE49-F238E27FC236}">
                  <a16:creationId xmlns:a16="http://schemas.microsoft.com/office/drawing/2014/main" id="{6EC88D82-19BD-4C9B-9BAF-FB396F085510}"/>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39" name="Group 659">
              <a:extLst>
                <a:ext uri="{FF2B5EF4-FFF2-40B4-BE49-F238E27FC236}">
                  <a16:creationId xmlns:a16="http://schemas.microsoft.com/office/drawing/2014/main" id="{65D628F7-4129-4AA1-9E46-4A844063F640}"/>
                </a:ext>
              </a:extLst>
            </p:cNvPr>
            <p:cNvGrpSpPr>
              <a:grpSpLocks/>
            </p:cNvGrpSpPr>
            <p:nvPr/>
          </p:nvGrpSpPr>
          <p:grpSpPr bwMode="auto">
            <a:xfrm>
              <a:off x="4699" y="1145"/>
              <a:ext cx="138" cy="29"/>
              <a:chOff x="2468" y="1332"/>
              <a:chExt cx="310" cy="60"/>
            </a:xfrm>
          </p:grpSpPr>
          <p:sp>
            <p:nvSpPr>
              <p:cNvPr id="842" name="Freeform 660">
                <a:extLst>
                  <a:ext uri="{FF2B5EF4-FFF2-40B4-BE49-F238E27FC236}">
                    <a16:creationId xmlns:a16="http://schemas.microsoft.com/office/drawing/2014/main" id="{96865FFF-D46E-4276-9A05-274D7245AE9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3" name="Freeform 661">
                <a:extLst>
                  <a:ext uri="{FF2B5EF4-FFF2-40B4-BE49-F238E27FC236}">
                    <a16:creationId xmlns:a16="http://schemas.microsoft.com/office/drawing/2014/main" id="{BB15D9EB-FDB0-4BB3-AB52-D2BAD5C9808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40" name="Line 662">
              <a:extLst>
                <a:ext uri="{FF2B5EF4-FFF2-40B4-BE49-F238E27FC236}">
                  <a16:creationId xmlns:a16="http://schemas.microsoft.com/office/drawing/2014/main" id="{97CE854C-85B9-4D35-9850-465C66DF3C8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 name="Line 663">
              <a:extLst>
                <a:ext uri="{FF2B5EF4-FFF2-40B4-BE49-F238E27FC236}">
                  <a16:creationId xmlns:a16="http://schemas.microsoft.com/office/drawing/2014/main" id="{9B7119A8-75EE-4856-B41A-0132C4D6387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0" name="Group 675">
            <a:extLst>
              <a:ext uri="{FF2B5EF4-FFF2-40B4-BE49-F238E27FC236}">
                <a16:creationId xmlns:a16="http://schemas.microsoft.com/office/drawing/2014/main" id="{C21FC702-760C-408F-A0B3-A9B4F509E7EF}"/>
              </a:ext>
            </a:extLst>
          </p:cNvPr>
          <p:cNvGrpSpPr>
            <a:grpSpLocks/>
          </p:cNvGrpSpPr>
          <p:nvPr/>
        </p:nvGrpSpPr>
        <p:grpSpPr bwMode="auto">
          <a:xfrm>
            <a:off x="6779418" y="2738552"/>
            <a:ext cx="390525" cy="169862"/>
            <a:chOff x="4650" y="1129"/>
            <a:chExt cx="246" cy="95"/>
          </a:xfrm>
        </p:grpSpPr>
        <p:sp>
          <p:nvSpPr>
            <p:cNvPr id="828" name="Oval 407">
              <a:extLst>
                <a:ext uri="{FF2B5EF4-FFF2-40B4-BE49-F238E27FC236}">
                  <a16:creationId xmlns:a16="http://schemas.microsoft.com/office/drawing/2014/main" id="{ABC9BE92-CF75-4F20-B1D4-9CD50814E9A6}"/>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29" name="Rectangle 410">
              <a:extLst>
                <a:ext uri="{FF2B5EF4-FFF2-40B4-BE49-F238E27FC236}">
                  <a16:creationId xmlns:a16="http://schemas.microsoft.com/office/drawing/2014/main" id="{52DB8987-A006-4954-B24C-8F7C12F07E5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30" name="Oval 411">
              <a:extLst>
                <a:ext uri="{FF2B5EF4-FFF2-40B4-BE49-F238E27FC236}">
                  <a16:creationId xmlns:a16="http://schemas.microsoft.com/office/drawing/2014/main" id="{5C33000A-CB72-4E77-8F0D-97E581BF6804}"/>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31" name="Group 679">
              <a:extLst>
                <a:ext uri="{FF2B5EF4-FFF2-40B4-BE49-F238E27FC236}">
                  <a16:creationId xmlns:a16="http://schemas.microsoft.com/office/drawing/2014/main" id="{8133D3E3-9A09-4112-8598-CD2F4826B48D}"/>
                </a:ext>
              </a:extLst>
            </p:cNvPr>
            <p:cNvGrpSpPr>
              <a:grpSpLocks/>
            </p:cNvGrpSpPr>
            <p:nvPr/>
          </p:nvGrpSpPr>
          <p:grpSpPr bwMode="auto">
            <a:xfrm>
              <a:off x="4699" y="1145"/>
              <a:ext cx="138" cy="29"/>
              <a:chOff x="2468" y="1332"/>
              <a:chExt cx="310" cy="60"/>
            </a:xfrm>
          </p:grpSpPr>
          <p:sp>
            <p:nvSpPr>
              <p:cNvPr id="834" name="Freeform 680">
                <a:extLst>
                  <a:ext uri="{FF2B5EF4-FFF2-40B4-BE49-F238E27FC236}">
                    <a16:creationId xmlns:a16="http://schemas.microsoft.com/office/drawing/2014/main" id="{BEDADE0F-57ED-4AE6-97B6-8B16E253413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5" name="Freeform 681">
                <a:extLst>
                  <a:ext uri="{FF2B5EF4-FFF2-40B4-BE49-F238E27FC236}">
                    <a16:creationId xmlns:a16="http://schemas.microsoft.com/office/drawing/2014/main" id="{FAD804E3-54DB-4081-A628-A892EFDDB08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32" name="Line 682">
              <a:extLst>
                <a:ext uri="{FF2B5EF4-FFF2-40B4-BE49-F238E27FC236}">
                  <a16:creationId xmlns:a16="http://schemas.microsoft.com/office/drawing/2014/main" id="{511DB71F-D296-4C01-8E9C-DCA066B7C54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3" name="Line 683">
              <a:extLst>
                <a:ext uri="{FF2B5EF4-FFF2-40B4-BE49-F238E27FC236}">
                  <a16:creationId xmlns:a16="http://schemas.microsoft.com/office/drawing/2014/main" id="{E6ED7BD1-7ACB-4258-B696-5AFF54583775}"/>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1" name="Group 684">
            <a:extLst>
              <a:ext uri="{FF2B5EF4-FFF2-40B4-BE49-F238E27FC236}">
                <a16:creationId xmlns:a16="http://schemas.microsoft.com/office/drawing/2014/main" id="{5632FABD-CD8E-427E-B2BA-F7468E83478C}"/>
              </a:ext>
            </a:extLst>
          </p:cNvPr>
          <p:cNvGrpSpPr>
            <a:grpSpLocks/>
          </p:cNvGrpSpPr>
          <p:nvPr/>
        </p:nvGrpSpPr>
        <p:grpSpPr bwMode="auto">
          <a:xfrm>
            <a:off x="6790531" y="3002077"/>
            <a:ext cx="390525" cy="169862"/>
            <a:chOff x="4650" y="1129"/>
            <a:chExt cx="246" cy="95"/>
          </a:xfrm>
        </p:grpSpPr>
        <p:sp>
          <p:nvSpPr>
            <p:cNvPr id="820" name="Oval 407">
              <a:extLst>
                <a:ext uri="{FF2B5EF4-FFF2-40B4-BE49-F238E27FC236}">
                  <a16:creationId xmlns:a16="http://schemas.microsoft.com/office/drawing/2014/main" id="{442F22DB-E093-4F1B-A08D-200E7889948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21" name="Rectangle 410">
              <a:extLst>
                <a:ext uri="{FF2B5EF4-FFF2-40B4-BE49-F238E27FC236}">
                  <a16:creationId xmlns:a16="http://schemas.microsoft.com/office/drawing/2014/main" id="{C5B686BE-38B7-4F86-8B62-6B9418D6AF08}"/>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22" name="Oval 411">
              <a:extLst>
                <a:ext uri="{FF2B5EF4-FFF2-40B4-BE49-F238E27FC236}">
                  <a16:creationId xmlns:a16="http://schemas.microsoft.com/office/drawing/2014/main" id="{176B4DE5-475E-46CA-9FF9-47EA7C527104}"/>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23" name="Group 688">
              <a:extLst>
                <a:ext uri="{FF2B5EF4-FFF2-40B4-BE49-F238E27FC236}">
                  <a16:creationId xmlns:a16="http://schemas.microsoft.com/office/drawing/2014/main" id="{5C03080D-FFBB-42FD-B21F-864FE33F5B4A}"/>
                </a:ext>
              </a:extLst>
            </p:cNvPr>
            <p:cNvGrpSpPr>
              <a:grpSpLocks/>
            </p:cNvGrpSpPr>
            <p:nvPr/>
          </p:nvGrpSpPr>
          <p:grpSpPr bwMode="auto">
            <a:xfrm>
              <a:off x="4699" y="1145"/>
              <a:ext cx="138" cy="29"/>
              <a:chOff x="2468" y="1332"/>
              <a:chExt cx="310" cy="60"/>
            </a:xfrm>
          </p:grpSpPr>
          <p:sp>
            <p:nvSpPr>
              <p:cNvPr id="826" name="Freeform 689">
                <a:extLst>
                  <a:ext uri="{FF2B5EF4-FFF2-40B4-BE49-F238E27FC236}">
                    <a16:creationId xmlns:a16="http://schemas.microsoft.com/office/drawing/2014/main" id="{9FFAE6A5-C4D3-44ED-B2D3-5CF89A5C3ED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7" name="Freeform 690">
                <a:extLst>
                  <a:ext uri="{FF2B5EF4-FFF2-40B4-BE49-F238E27FC236}">
                    <a16:creationId xmlns:a16="http://schemas.microsoft.com/office/drawing/2014/main" id="{B0D3FA94-6382-4B07-BB08-2606A30E34B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24" name="Line 691">
              <a:extLst>
                <a:ext uri="{FF2B5EF4-FFF2-40B4-BE49-F238E27FC236}">
                  <a16:creationId xmlns:a16="http://schemas.microsoft.com/office/drawing/2014/main" id="{47049BF6-20C7-489E-A8FE-966F2117403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5" name="Line 692">
              <a:extLst>
                <a:ext uri="{FF2B5EF4-FFF2-40B4-BE49-F238E27FC236}">
                  <a16:creationId xmlns:a16="http://schemas.microsoft.com/office/drawing/2014/main" id="{B7C05306-A6BC-4C3A-9B38-614A7739EF8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12" name="Line 693">
            <a:extLst>
              <a:ext uri="{FF2B5EF4-FFF2-40B4-BE49-F238E27FC236}">
                <a16:creationId xmlns:a16="http://schemas.microsoft.com/office/drawing/2014/main" id="{644480E6-3FF1-4C60-8086-6371A6DCDDF4}"/>
              </a:ext>
            </a:extLst>
          </p:cNvPr>
          <p:cNvSpPr>
            <a:spLocks noChangeShapeType="1"/>
          </p:cNvSpPr>
          <p:nvPr/>
        </p:nvSpPr>
        <p:spPr bwMode="auto">
          <a:xfrm>
            <a:off x="7920831" y="3100502"/>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13" name="Group 694">
            <a:extLst>
              <a:ext uri="{FF2B5EF4-FFF2-40B4-BE49-F238E27FC236}">
                <a16:creationId xmlns:a16="http://schemas.microsoft.com/office/drawing/2014/main" id="{1CF670CB-144F-46F4-A00D-A1EFAB8D331C}"/>
              </a:ext>
            </a:extLst>
          </p:cNvPr>
          <p:cNvGrpSpPr>
            <a:grpSpLocks/>
          </p:cNvGrpSpPr>
          <p:nvPr/>
        </p:nvGrpSpPr>
        <p:grpSpPr bwMode="auto">
          <a:xfrm>
            <a:off x="6976268" y="4156189"/>
            <a:ext cx="485775" cy="203200"/>
            <a:chOff x="4650" y="1129"/>
            <a:chExt cx="246" cy="95"/>
          </a:xfrm>
        </p:grpSpPr>
        <p:sp>
          <p:nvSpPr>
            <p:cNvPr id="812" name="Oval 407">
              <a:extLst>
                <a:ext uri="{FF2B5EF4-FFF2-40B4-BE49-F238E27FC236}">
                  <a16:creationId xmlns:a16="http://schemas.microsoft.com/office/drawing/2014/main" id="{E5AF195C-2112-4F68-90A5-CA5BE1E4341C}"/>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13" name="Rectangle 410">
              <a:extLst>
                <a:ext uri="{FF2B5EF4-FFF2-40B4-BE49-F238E27FC236}">
                  <a16:creationId xmlns:a16="http://schemas.microsoft.com/office/drawing/2014/main" id="{A334BEB1-B488-4EC0-8FE1-64B498DBCC9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14" name="Oval 411">
              <a:extLst>
                <a:ext uri="{FF2B5EF4-FFF2-40B4-BE49-F238E27FC236}">
                  <a16:creationId xmlns:a16="http://schemas.microsoft.com/office/drawing/2014/main" id="{96514175-D272-4F37-B107-0FF93B66597E}"/>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15" name="Group 698">
              <a:extLst>
                <a:ext uri="{FF2B5EF4-FFF2-40B4-BE49-F238E27FC236}">
                  <a16:creationId xmlns:a16="http://schemas.microsoft.com/office/drawing/2014/main" id="{F21C717D-D112-4017-BD71-A42B4EE377C5}"/>
                </a:ext>
              </a:extLst>
            </p:cNvPr>
            <p:cNvGrpSpPr>
              <a:grpSpLocks/>
            </p:cNvGrpSpPr>
            <p:nvPr/>
          </p:nvGrpSpPr>
          <p:grpSpPr bwMode="auto">
            <a:xfrm>
              <a:off x="4699" y="1145"/>
              <a:ext cx="138" cy="29"/>
              <a:chOff x="2468" y="1332"/>
              <a:chExt cx="310" cy="60"/>
            </a:xfrm>
          </p:grpSpPr>
          <p:sp>
            <p:nvSpPr>
              <p:cNvPr id="818" name="Freeform 699">
                <a:extLst>
                  <a:ext uri="{FF2B5EF4-FFF2-40B4-BE49-F238E27FC236}">
                    <a16:creationId xmlns:a16="http://schemas.microsoft.com/office/drawing/2014/main" id="{8CA8B1FD-3C78-428C-9709-F849BBA5D37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 name="Freeform 700">
                <a:extLst>
                  <a:ext uri="{FF2B5EF4-FFF2-40B4-BE49-F238E27FC236}">
                    <a16:creationId xmlns:a16="http://schemas.microsoft.com/office/drawing/2014/main" id="{AB475997-1157-4FD9-9B48-4ED19F66D74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16" name="Line 701">
              <a:extLst>
                <a:ext uri="{FF2B5EF4-FFF2-40B4-BE49-F238E27FC236}">
                  <a16:creationId xmlns:a16="http://schemas.microsoft.com/office/drawing/2014/main" id="{2BC55BC7-30B1-46DC-92DA-92B3394A1ECA}"/>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7" name="Line 702">
              <a:extLst>
                <a:ext uri="{FF2B5EF4-FFF2-40B4-BE49-F238E27FC236}">
                  <a16:creationId xmlns:a16="http://schemas.microsoft.com/office/drawing/2014/main" id="{CAC2DB17-B651-481A-92C3-1FEEAF4904AE}"/>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4" name="Group 712">
            <a:extLst>
              <a:ext uri="{FF2B5EF4-FFF2-40B4-BE49-F238E27FC236}">
                <a16:creationId xmlns:a16="http://schemas.microsoft.com/office/drawing/2014/main" id="{783538CB-638D-490A-85A5-E559A4469D47}"/>
              </a:ext>
            </a:extLst>
          </p:cNvPr>
          <p:cNvGrpSpPr>
            <a:grpSpLocks/>
          </p:cNvGrpSpPr>
          <p:nvPr/>
        </p:nvGrpSpPr>
        <p:grpSpPr bwMode="auto">
          <a:xfrm>
            <a:off x="6657181" y="3875202"/>
            <a:ext cx="485775" cy="203200"/>
            <a:chOff x="4650" y="1129"/>
            <a:chExt cx="246" cy="95"/>
          </a:xfrm>
        </p:grpSpPr>
        <p:sp>
          <p:nvSpPr>
            <p:cNvPr id="804" name="Oval 407">
              <a:extLst>
                <a:ext uri="{FF2B5EF4-FFF2-40B4-BE49-F238E27FC236}">
                  <a16:creationId xmlns:a16="http://schemas.microsoft.com/office/drawing/2014/main" id="{A9B40697-A78F-4144-B53E-B4078CA677B5}"/>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05" name="Rectangle 410">
              <a:extLst>
                <a:ext uri="{FF2B5EF4-FFF2-40B4-BE49-F238E27FC236}">
                  <a16:creationId xmlns:a16="http://schemas.microsoft.com/office/drawing/2014/main" id="{BAAFC050-57AA-4857-A40C-A7FC08C9CDA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06" name="Oval 411">
              <a:extLst>
                <a:ext uri="{FF2B5EF4-FFF2-40B4-BE49-F238E27FC236}">
                  <a16:creationId xmlns:a16="http://schemas.microsoft.com/office/drawing/2014/main" id="{7B2639BB-7F77-4F60-9E7A-03BA5D57B701}"/>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07" name="Group 716">
              <a:extLst>
                <a:ext uri="{FF2B5EF4-FFF2-40B4-BE49-F238E27FC236}">
                  <a16:creationId xmlns:a16="http://schemas.microsoft.com/office/drawing/2014/main" id="{A5F54FC2-6A28-4620-A7FF-18DBC1685CCE}"/>
                </a:ext>
              </a:extLst>
            </p:cNvPr>
            <p:cNvGrpSpPr>
              <a:grpSpLocks/>
            </p:cNvGrpSpPr>
            <p:nvPr/>
          </p:nvGrpSpPr>
          <p:grpSpPr bwMode="auto">
            <a:xfrm>
              <a:off x="4699" y="1145"/>
              <a:ext cx="138" cy="29"/>
              <a:chOff x="2468" y="1332"/>
              <a:chExt cx="310" cy="60"/>
            </a:xfrm>
          </p:grpSpPr>
          <p:sp>
            <p:nvSpPr>
              <p:cNvPr id="810" name="Freeform 717">
                <a:extLst>
                  <a:ext uri="{FF2B5EF4-FFF2-40B4-BE49-F238E27FC236}">
                    <a16:creationId xmlns:a16="http://schemas.microsoft.com/office/drawing/2014/main" id="{4D8AC5D3-1867-4574-90D2-90BE9F4E7A1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1" name="Freeform 718">
                <a:extLst>
                  <a:ext uri="{FF2B5EF4-FFF2-40B4-BE49-F238E27FC236}">
                    <a16:creationId xmlns:a16="http://schemas.microsoft.com/office/drawing/2014/main" id="{E3DF83D1-3837-46B2-9F30-F2E786A1871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08" name="Line 719">
              <a:extLst>
                <a:ext uri="{FF2B5EF4-FFF2-40B4-BE49-F238E27FC236}">
                  <a16:creationId xmlns:a16="http://schemas.microsoft.com/office/drawing/2014/main" id="{EFC53C22-5BA2-45B0-92A4-6D4C74557CB6}"/>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 name="Line 720">
              <a:extLst>
                <a:ext uri="{FF2B5EF4-FFF2-40B4-BE49-F238E27FC236}">
                  <a16:creationId xmlns:a16="http://schemas.microsoft.com/office/drawing/2014/main" id="{134AAB97-AB42-4517-A47C-D56BA9C71A64}"/>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5" name="Group 721">
            <a:extLst>
              <a:ext uri="{FF2B5EF4-FFF2-40B4-BE49-F238E27FC236}">
                <a16:creationId xmlns:a16="http://schemas.microsoft.com/office/drawing/2014/main" id="{ABC94F81-ED80-41A6-8175-C30741FA15EA}"/>
              </a:ext>
            </a:extLst>
          </p:cNvPr>
          <p:cNvGrpSpPr>
            <a:grpSpLocks/>
          </p:cNvGrpSpPr>
          <p:nvPr/>
        </p:nvGrpSpPr>
        <p:grpSpPr bwMode="auto">
          <a:xfrm>
            <a:off x="7319168" y="3887902"/>
            <a:ext cx="485775" cy="203200"/>
            <a:chOff x="4650" y="1129"/>
            <a:chExt cx="246" cy="95"/>
          </a:xfrm>
        </p:grpSpPr>
        <p:sp>
          <p:nvSpPr>
            <p:cNvPr id="796" name="Oval 407">
              <a:extLst>
                <a:ext uri="{FF2B5EF4-FFF2-40B4-BE49-F238E27FC236}">
                  <a16:creationId xmlns:a16="http://schemas.microsoft.com/office/drawing/2014/main" id="{DF93D746-D95E-4C77-922E-B302A38911D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97" name="Rectangle 410">
              <a:extLst>
                <a:ext uri="{FF2B5EF4-FFF2-40B4-BE49-F238E27FC236}">
                  <a16:creationId xmlns:a16="http://schemas.microsoft.com/office/drawing/2014/main" id="{9F40D98F-7A1F-4FBB-B7B2-36629F3BBB3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798" name="Oval 411">
              <a:extLst>
                <a:ext uri="{FF2B5EF4-FFF2-40B4-BE49-F238E27FC236}">
                  <a16:creationId xmlns:a16="http://schemas.microsoft.com/office/drawing/2014/main" id="{DACCA88C-A5D4-4B71-B9B3-B67777F14B07}"/>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799" name="Group 725">
              <a:extLst>
                <a:ext uri="{FF2B5EF4-FFF2-40B4-BE49-F238E27FC236}">
                  <a16:creationId xmlns:a16="http://schemas.microsoft.com/office/drawing/2014/main" id="{17B1AEA2-DD23-4B66-BB53-8AA85FF1892E}"/>
                </a:ext>
              </a:extLst>
            </p:cNvPr>
            <p:cNvGrpSpPr>
              <a:grpSpLocks/>
            </p:cNvGrpSpPr>
            <p:nvPr/>
          </p:nvGrpSpPr>
          <p:grpSpPr bwMode="auto">
            <a:xfrm>
              <a:off x="4699" y="1145"/>
              <a:ext cx="138" cy="29"/>
              <a:chOff x="2468" y="1332"/>
              <a:chExt cx="310" cy="60"/>
            </a:xfrm>
          </p:grpSpPr>
          <p:sp>
            <p:nvSpPr>
              <p:cNvPr id="802" name="Freeform 726">
                <a:extLst>
                  <a:ext uri="{FF2B5EF4-FFF2-40B4-BE49-F238E27FC236}">
                    <a16:creationId xmlns:a16="http://schemas.microsoft.com/office/drawing/2014/main" id="{CAAC94CD-3E38-4B6E-83BA-708E0BA835C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3" name="Freeform 727">
                <a:extLst>
                  <a:ext uri="{FF2B5EF4-FFF2-40B4-BE49-F238E27FC236}">
                    <a16:creationId xmlns:a16="http://schemas.microsoft.com/office/drawing/2014/main" id="{614AA501-AD63-4502-8F22-5426832E3D4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00" name="Line 728">
              <a:extLst>
                <a:ext uri="{FF2B5EF4-FFF2-40B4-BE49-F238E27FC236}">
                  <a16:creationId xmlns:a16="http://schemas.microsoft.com/office/drawing/2014/main" id="{0DAAD2AA-6270-4248-9EB8-BC038CFBBCA1}"/>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1" name="Line 729">
              <a:extLst>
                <a:ext uri="{FF2B5EF4-FFF2-40B4-BE49-F238E27FC236}">
                  <a16:creationId xmlns:a16="http://schemas.microsoft.com/office/drawing/2014/main" id="{0E5C89BA-D3E0-4735-9AE2-44D32EB1A9F0}"/>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16" name="Text Box 580">
            <a:extLst>
              <a:ext uri="{FF2B5EF4-FFF2-40B4-BE49-F238E27FC236}">
                <a16:creationId xmlns:a16="http://schemas.microsoft.com/office/drawing/2014/main" id="{5A7A61D4-1402-4481-8A1B-7FE78F81A5A4}"/>
              </a:ext>
            </a:extLst>
          </p:cNvPr>
          <p:cNvSpPr txBox="1">
            <a:spLocks noChangeArrowheads="1"/>
          </p:cNvSpPr>
          <p:nvPr/>
        </p:nvSpPr>
        <p:spPr bwMode="auto">
          <a:xfrm>
            <a:off x="5533231" y="162888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zh-CN" altLang="en-US" sz="1600" dirty="0"/>
              <a:t>移动网络</a:t>
            </a:r>
            <a:endParaRPr lang="en-US" altLang="zh-CN" sz="1600" dirty="0"/>
          </a:p>
        </p:txBody>
      </p:sp>
      <p:sp>
        <p:nvSpPr>
          <p:cNvPr id="717" name="Text Box 580">
            <a:extLst>
              <a:ext uri="{FF2B5EF4-FFF2-40B4-BE49-F238E27FC236}">
                <a16:creationId xmlns:a16="http://schemas.microsoft.com/office/drawing/2014/main" id="{630F1148-B07B-41A2-A219-23A60F72950B}"/>
              </a:ext>
            </a:extLst>
          </p:cNvPr>
          <p:cNvSpPr txBox="1">
            <a:spLocks noChangeArrowheads="1"/>
          </p:cNvSpPr>
          <p:nvPr/>
        </p:nvSpPr>
        <p:spPr bwMode="auto">
          <a:xfrm>
            <a:off x="6718348" y="2214739"/>
            <a:ext cx="1598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zh-CN" altLang="en-US" sz="1600" dirty="0"/>
              <a:t>国家或全球</a:t>
            </a:r>
            <a:r>
              <a:rPr lang="en-US" altLang="zh-CN" sz="1600" dirty="0"/>
              <a:t> ISP</a:t>
            </a:r>
          </a:p>
        </p:txBody>
      </p:sp>
      <p:sp>
        <p:nvSpPr>
          <p:cNvPr id="718" name="Text Box 580">
            <a:extLst>
              <a:ext uri="{FF2B5EF4-FFF2-40B4-BE49-F238E27FC236}">
                <a16:creationId xmlns:a16="http://schemas.microsoft.com/office/drawing/2014/main" id="{EF192288-F572-404E-A127-6A995725DDD3}"/>
              </a:ext>
            </a:extLst>
          </p:cNvPr>
          <p:cNvSpPr txBox="1">
            <a:spLocks noChangeArrowheads="1"/>
          </p:cNvSpPr>
          <p:nvPr/>
        </p:nvSpPr>
        <p:spPr bwMode="auto">
          <a:xfrm>
            <a:off x="6624643" y="3524565"/>
            <a:ext cx="1598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zh-CN" altLang="en-US" sz="1600" dirty="0"/>
              <a:t>本地或区域</a:t>
            </a:r>
            <a:r>
              <a:rPr lang="en-US" altLang="zh-CN" sz="1600" dirty="0"/>
              <a:t> ISP</a:t>
            </a:r>
          </a:p>
        </p:txBody>
      </p:sp>
      <p:sp>
        <p:nvSpPr>
          <p:cNvPr id="719" name="Text Box 580">
            <a:extLst>
              <a:ext uri="{FF2B5EF4-FFF2-40B4-BE49-F238E27FC236}">
                <a16:creationId xmlns:a16="http://schemas.microsoft.com/office/drawing/2014/main" id="{0CFF0189-1CCA-4173-A9BE-1EBA3A7B44C6}"/>
              </a:ext>
            </a:extLst>
          </p:cNvPr>
          <p:cNvSpPr txBox="1">
            <a:spLocks noChangeArrowheads="1"/>
          </p:cNvSpPr>
          <p:nvPr/>
        </p:nvSpPr>
        <p:spPr bwMode="auto">
          <a:xfrm>
            <a:off x="5469615" y="3133079"/>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zh-CN" altLang="en-US" sz="1600" dirty="0"/>
              <a:t>家庭网络</a:t>
            </a:r>
            <a:endParaRPr lang="en-US" altLang="zh-CN" sz="1600" dirty="0"/>
          </a:p>
        </p:txBody>
      </p:sp>
      <p:sp>
        <p:nvSpPr>
          <p:cNvPr id="720" name="Text Box 580">
            <a:extLst>
              <a:ext uri="{FF2B5EF4-FFF2-40B4-BE49-F238E27FC236}">
                <a16:creationId xmlns:a16="http://schemas.microsoft.com/office/drawing/2014/main" id="{35C8BD79-BEC5-4358-9044-C25D29978AEA}"/>
              </a:ext>
            </a:extLst>
          </p:cNvPr>
          <p:cNvSpPr txBox="1">
            <a:spLocks noChangeArrowheads="1"/>
          </p:cNvSpPr>
          <p:nvPr/>
        </p:nvSpPr>
        <p:spPr bwMode="auto">
          <a:xfrm>
            <a:off x="5160168" y="5889739"/>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zh-CN" altLang="en-US" sz="1600" dirty="0"/>
              <a:t>公司网络</a:t>
            </a:r>
            <a:endParaRPr lang="en-US" altLang="zh-CN" sz="1600" dirty="0"/>
          </a:p>
        </p:txBody>
      </p:sp>
      <p:pic>
        <p:nvPicPr>
          <p:cNvPr id="721" name="Picture 269" descr="cell_tower_radiation copy">
            <a:extLst>
              <a:ext uri="{FF2B5EF4-FFF2-40B4-BE49-F238E27FC236}">
                <a16:creationId xmlns:a16="http://schemas.microsoft.com/office/drawing/2014/main" id="{FB2B71A8-416D-4FC6-816E-F825065BF82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601492" y="2047989"/>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2" name="Group 347">
            <a:extLst>
              <a:ext uri="{FF2B5EF4-FFF2-40B4-BE49-F238E27FC236}">
                <a16:creationId xmlns:a16="http://schemas.microsoft.com/office/drawing/2014/main" id="{49FCA091-943F-4222-A7A2-D1AEAFE26C16}"/>
              </a:ext>
            </a:extLst>
          </p:cNvPr>
          <p:cNvGrpSpPr>
            <a:grpSpLocks/>
          </p:cNvGrpSpPr>
          <p:nvPr/>
        </p:nvGrpSpPr>
        <p:grpSpPr bwMode="auto">
          <a:xfrm>
            <a:off x="6652615" y="3866316"/>
            <a:ext cx="493804" cy="228319"/>
            <a:chOff x="1871277" y="1576300"/>
            <a:chExt cx="1128371" cy="437861"/>
          </a:xfrm>
        </p:grpSpPr>
        <p:sp>
          <p:nvSpPr>
            <p:cNvPr id="787" name="Oval 681">
              <a:extLst>
                <a:ext uri="{FF2B5EF4-FFF2-40B4-BE49-F238E27FC236}">
                  <a16:creationId xmlns:a16="http://schemas.microsoft.com/office/drawing/2014/main" id="{2303131C-43E7-4337-A915-258AFF5DA186}"/>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88" name="Rectangle 682">
              <a:extLst>
                <a:ext uri="{FF2B5EF4-FFF2-40B4-BE49-F238E27FC236}">
                  <a16:creationId xmlns:a16="http://schemas.microsoft.com/office/drawing/2014/main" id="{8BEB4B07-97B7-4B12-8148-47ED01EF2615}"/>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89" name="Oval 683">
              <a:extLst>
                <a:ext uri="{FF2B5EF4-FFF2-40B4-BE49-F238E27FC236}">
                  <a16:creationId xmlns:a16="http://schemas.microsoft.com/office/drawing/2014/main" id="{625D32B2-CCAE-42E0-8BF9-960C210B43D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90" name="Freeform 684">
              <a:extLst>
                <a:ext uri="{FF2B5EF4-FFF2-40B4-BE49-F238E27FC236}">
                  <a16:creationId xmlns:a16="http://schemas.microsoft.com/office/drawing/2014/main" id="{0B7F5CB8-02D0-4620-9E4A-50CDA2EA34CF}"/>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91" name="Freeform 685">
              <a:extLst>
                <a:ext uri="{FF2B5EF4-FFF2-40B4-BE49-F238E27FC236}">
                  <a16:creationId xmlns:a16="http://schemas.microsoft.com/office/drawing/2014/main" id="{EA54D0AD-BE06-45CD-A0F8-75A597B3335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92" name="Freeform 686">
              <a:extLst>
                <a:ext uri="{FF2B5EF4-FFF2-40B4-BE49-F238E27FC236}">
                  <a16:creationId xmlns:a16="http://schemas.microsoft.com/office/drawing/2014/main" id="{225C266C-9B64-4BE5-927A-F9AB7BC3C6DB}"/>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93" name="Freeform 687">
              <a:extLst>
                <a:ext uri="{FF2B5EF4-FFF2-40B4-BE49-F238E27FC236}">
                  <a16:creationId xmlns:a16="http://schemas.microsoft.com/office/drawing/2014/main" id="{03572ACA-918F-4577-A3BA-95D5CE567BFF}"/>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94" name="Straight Connector 688">
              <a:extLst>
                <a:ext uri="{FF2B5EF4-FFF2-40B4-BE49-F238E27FC236}">
                  <a16:creationId xmlns:a16="http://schemas.microsoft.com/office/drawing/2014/main" id="{B06B8BD4-F485-45ED-8117-50AC2C76381A}"/>
                </a:ext>
              </a:extLst>
            </p:cNvPr>
            <p:cNvCxnSpPr>
              <a:cxnSpLocks noChangeShapeType="1"/>
              <a:endCxn id="7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5" name="Straight Connector 689">
              <a:extLst>
                <a:ext uri="{FF2B5EF4-FFF2-40B4-BE49-F238E27FC236}">
                  <a16:creationId xmlns:a16="http://schemas.microsoft.com/office/drawing/2014/main" id="{E1FA4BC9-C050-4CC4-833F-0242CB755CC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23" name="Group 347">
            <a:extLst>
              <a:ext uri="{FF2B5EF4-FFF2-40B4-BE49-F238E27FC236}">
                <a16:creationId xmlns:a16="http://schemas.microsoft.com/office/drawing/2014/main" id="{06DFE9A1-18F3-495C-AE37-00989C4814DE}"/>
              </a:ext>
            </a:extLst>
          </p:cNvPr>
          <p:cNvGrpSpPr>
            <a:grpSpLocks/>
          </p:cNvGrpSpPr>
          <p:nvPr/>
        </p:nvGrpSpPr>
        <p:grpSpPr bwMode="auto">
          <a:xfrm>
            <a:off x="7308500" y="3883453"/>
            <a:ext cx="493804" cy="228319"/>
            <a:chOff x="1871277" y="1576300"/>
            <a:chExt cx="1128371" cy="437861"/>
          </a:xfrm>
        </p:grpSpPr>
        <p:sp>
          <p:nvSpPr>
            <p:cNvPr id="778" name="Oval 672">
              <a:extLst>
                <a:ext uri="{FF2B5EF4-FFF2-40B4-BE49-F238E27FC236}">
                  <a16:creationId xmlns:a16="http://schemas.microsoft.com/office/drawing/2014/main" id="{1732E35D-DBE2-4AAD-8C39-98EA363181D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79" name="Rectangle 673">
              <a:extLst>
                <a:ext uri="{FF2B5EF4-FFF2-40B4-BE49-F238E27FC236}">
                  <a16:creationId xmlns:a16="http://schemas.microsoft.com/office/drawing/2014/main" id="{AA12555E-21FD-4A42-954C-75A6F155773B}"/>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80" name="Oval 674">
              <a:extLst>
                <a:ext uri="{FF2B5EF4-FFF2-40B4-BE49-F238E27FC236}">
                  <a16:creationId xmlns:a16="http://schemas.microsoft.com/office/drawing/2014/main" id="{8A310E79-62F7-4763-93FA-E170E08E556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81" name="Freeform 675">
              <a:extLst>
                <a:ext uri="{FF2B5EF4-FFF2-40B4-BE49-F238E27FC236}">
                  <a16:creationId xmlns:a16="http://schemas.microsoft.com/office/drawing/2014/main" id="{6F96155C-1734-40E7-99D0-9E0A0C40A5D3}"/>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82" name="Freeform 676">
              <a:extLst>
                <a:ext uri="{FF2B5EF4-FFF2-40B4-BE49-F238E27FC236}">
                  <a16:creationId xmlns:a16="http://schemas.microsoft.com/office/drawing/2014/main" id="{8887CDDC-07B7-4598-86B0-6C0E93B1D3F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83" name="Freeform 677">
              <a:extLst>
                <a:ext uri="{FF2B5EF4-FFF2-40B4-BE49-F238E27FC236}">
                  <a16:creationId xmlns:a16="http://schemas.microsoft.com/office/drawing/2014/main" id="{D9C6A151-12EC-4DD2-A66A-F790FEF7B39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84" name="Freeform 678">
              <a:extLst>
                <a:ext uri="{FF2B5EF4-FFF2-40B4-BE49-F238E27FC236}">
                  <a16:creationId xmlns:a16="http://schemas.microsoft.com/office/drawing/2014/main" id="{309AE7AD-C236-4E6B-965C-A9F5DB98DA52}"/>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85" name="Straight Connector 679">
              <a:extLst>
                <a:ext uri="{FF2B5EF4-FFF2-40B4-BE49-F238E27FC236}">
                  <a16:creationId xmlns:a16="http://schemas.microsoft.com/office/drawing/2014/main" id="{9A753070-8BCC-4D86-98B9-42EF5E2EA747}"/>
                </a:ext>
              </a:extLst>
            </p:cNvPr>
            <p:cNvCxnSpPr>
              <a:cxnSpLocks noChangeShapeType="1"/>
              <a:endCxn id="7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86" name="Straight Connector 680">
              <a:extLst>
                <a:ext uri="{FF2B5EF4-FFF2-40B4-BE49-F238E27FC236}">
                  <a16:creationId xmlns:a16="http://schemas.microsoft.com/office/drawing/2014/main" id="{0B1E5BE1-562B-4379-951F-925F93870A8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24" name="Group 347">
            <a:extLst>
              <a:ext uri="{FF2B5EF4-FFF2-40B4-BE49-F238E27FC236}">
                <a16:creationId xmlns:a16="http://schemas.microsoft.com/office/drawing/2014/main" id="{B5831756-AFEF-490F-AC00-E00626952013}"/>
              </a:ext>
            </a:extLst>
          </p:cNvPr>
          <p:cNvGrpSpPr>
            <a:grpSpLocks/>
          </p:cNvGrpSpPr>
          <p:nvPr/>
        </p:nvGrpSpPr>
        <p:grpSpPr bwMode="auto">
          <a:xfrm>
            <a:off x="6972443" y="4148572"/>
            <a:ext cx="493804" cy="228319"/>
            <a:chOff x="1871277" y="1576300"/>
            <a:chExt cx="1128371" cy="437861"/>
          </a:xfrm>
        </p:grpSpPr>
        <p:sp>
          <p:nvSpPr>
            <p:cNvPr id="769" name="Oval 663">
              <a:extLst>
                <a:ext uri="{FF2B5EF4-FFF2-40B4-BE49-F238E27FC236}">
                  <a16:creationId xmlns:a16="http://schemas.microsoft.com/office/drawing/2014/main" id="{FA2C1415-AB8F-400D-A517-C337B060DFD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70" name="Rectangle 664">
              <a:extLst>
                <a:ext uri="{FF2B5EF4-FFF2-40B4-BE49-F238E27FC236}">
                  <a16:creationId xmlns:a16="http://schemas.microsoft.com/office/drawing/2014/main" id="{FB3C89F3-D5FB-4DFE-8725-A088A09444BB}"/>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71" name="Oval 665">
              <a:extLst>
                <a:ext uri="{FF2B5EF4-FFF2-40B4-BE49-F238E27FC236}">
                  <a16:creationId xmlns:a16="http://schemas.microsoft.com/office/drawing/2014/main" id="{D59F3D1E-9B0B-4028-BBB4-48F3EEF0AF0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72" name="Freeform 666">
              <a:extLst>
                <a:ext uri="{FF2B5EF4-FFF2-40B4-BE49-F238E27FC236}">
                  <a16:creationId xmlns:a16="http://schemas.microsoft.com/office/drawing/2014/main" id="{BF4A92A6-8326-486A-A8F7-EED746A82E7E}"/>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73" name="Freeform 667">
              <a:extLst>
                <a:ext uri="{FF2B5EF4-FFF2-40B4-BE49-F238E27FC236}">
                  <a16:creationId xmlns:a16="http://schemas.microsoft.com/office/drawing/2014/main" id="{DBF4BDC4-6E30-49D4-B956-015AD7E3643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74" name="Freeform 668">
              <a:extLst>
                <a:ext uri="{FF2B5EF4-FFF2-40B4-BE49-F238E27FC236}">
                  <a16:creationId xmlns:a16="http://schemas.microsoft.com/office/drawing/2014/main" id="{75BA1857-22D1-4A32-8253-FBCCB4752DC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75" name="Freeform 669">
              <a:extLst>
                <a:ext uri="{FF2B5EF4-FFF2-40B4-BE49-F238E27FC236}">
                  <a16:creationId xmlns:a16="http://schemas.microsoft.com/office/drawing/2014/main" id="{5DDC0B6D-E70B-4E42-8AE0-0D98B6BD610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76" name="Straight Connector 670">
              <a:extLst>
                <a:ext uri="{FF2B5EF4-FFF2-40B4-BE49-F238E27FC236}">
                  <a16:creationId xmlns:a16="http://schemas.microsoft.com/office/drawing/2014/main" id="{258831B8-F0BE-4946-B168-DD279F3FCA6E}"/>
                </a:ext>
              </a:extLst>
            </p:cNvPr>
            <p:cNvCxnSpPr>
              <a:cxnSpLocks noChangeShapeType="1"/>
              <a:endCxn id="7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7" name="Straight Connector 671">
              <a:extLst>
                <a:ext uri="{FF2B5EF4-FFF2-40B4-BE49-F238E27FC236}">
                  <a16:creationId xmlns:a16="http://schemas.microsoft.com/office/drawing/2014/main" id="{193E05EE-9FF7-4275-B982-D0B07807521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25" name="Group 347">
            <a:extLst>
              <a:ext uri="{FF2B5EF4-FFF2-40B4-BE49-F238E27FC236}">
                <a16:creationId xmlns:a16="http://schemas.microsoft.com/office/drawing/2014/main" id="{729E86A5-60B5-4725-B6FC-F7BA73C91354}"/>
              </a:ext>
            </a:extLst>
          </p:cNvPr>
          <p:cNvGrpSpPr>
            <a:grpSpLocks/>
          </p:cNvGrpSpPr>
          <p:nvPr/>
        </p:nvGrpSpPr>
        <p:grpSpPr bwMode="auto">
          <a:xfrm>
            <a:off x="6770683" y="3000949"/>
            <a:ext cx="413310" cy="196874"/>
            <a:chOff x="1871277" y="1576300"/>
            <a:chExt cx="1128371" cy="437861"/>
          </a:xfrm>
        </p:grpSpPr>
        <p:sp>
          <p:nvSpPr>
            <p:cNvPr id="760" name="Oval 654">
              <a:extLst>
                <a:ext uri="{FF2B5EF4-FFF2-40B4-BE49-F238E27FC236}">
                  <a16:creationId xmlns:a16="http://schemas.microsoft.com/office/drawing/2014/main" id="{CBFD3DE7-9FB5-4E29-AC4C-FD471F5EC93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61" name="Rectangle 655">
              <a:extLst>
                <a:ext uri="{FF2B5EF4-FFF2-40B4-BE49-F238E27FC236}">
                  <a16:creationId xmlns:a16="http://schemas.microsoft.com/office/drawing/2014/main" id="{263EF3F3-6098-48D3-AC13-9C1673A3B6B4}"/>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2" name="Oval 656">
              <a:extLst>
                <a:ext uri="{FF2B5EF4-FFF2-40B4-BE49-F238E27FC236}">
                  <a16:creationId xmlns:a16="http://schemas.microsoft.com/office/drawing/2014/main" id="{C4A793F4-EE78-4F31-B117-E122D00208A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63" name="Freeform 657">
              <a:extLst>
                <a:ext uri="{FF2B5EF4-FFF2-40B4-BE49-F238E27FC236}">
                  <a16:creationId xmlns:a16="http://schemas.microsoft.com/office/drawing/2014/main" id="{8C64E7FC-AA73-4219-9BB3-4298B5E70993}"/>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4" name="Freeform 658">
              <a:extLst>
                <a:ext uri="{FF2B5EF4-FFF2-40B4-BE49-F238E27FC236}">
                  <a16:creationId xmlns:a16="http://schemas.microsoft.com/office/drawing/2014/main" id="{B246A71C-EBCC-440B-9996-E675BFBCD15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65" name="Freeform 659">
              <a:extLst>
                <a:ext uri="{FF2B5EF4-FFF2-40B4-BE49-F238E27FC236}">
                  <a16:creationId xmlns:a16="http://schemas.microsoft.com/office/drawing/2014/main" id="{AB3DDBC4-2D5E-4ABD-A338-756A91794C7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66" name="Freeform 660">
              <a:extLst>
                <a:ext uri="{FF2B5EF4-FFF2-40B4-BE49-F238E27FC236}">
                  <a16:creationId xmlns:a16="http://schemas.microsoft.com/office/drawing/2014/main" id="{BA51C0E4-B631-4948-A7D6-7CD6C555FCE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67" name="Straight Connector 661">
              <a:extLst>
                <a:ext uri="{FF2B5EF4-FFF2-40B4-BE49-F238E27FC236}">
                  <a16:creationId xmlns:a16="http://schemas.microsoft.com/office/drawing/2014/main" id="{2B6A9233-8DAA-45CA-AB03-22C5BAED53C9}"/>
                </a:ext>
              </a:extLst>
            </p:cNvPr>
            <p:cNvCxnSpPr>
              <a:cxnSpLocks noChangeShapeType="1"/>
              <a:endCxn id="7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8" name="Straight Connector 662">
              <a:extLst>
                <a:ext uri="{FF2B5EF4-FFF2-40B4-BE49-F238E27FC236}">
                  <a16:creationId xmlns:a16="http://schemas.microsoft.com/office/drawing/2014/main" id="{5A93DF91-256F-454E-9AA8-145076EDCDB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26" name="Group 347">
            <a:extLst>
              <a:ext uri="{FF2B5EF4-FFF2-40B4-BE49-F238E27FC236}">
                <a16:creationId xmlns:a16="http://schemas.microsoft.com/office/drawing/2014/main" id="{51BABAE7-166E-437D-9BAF-D9752DD1C240}"/>
              </a:ext>
            </a:extLst>
          </p:cNvPr>
          <p:cNvGrpSpPr>
            <a:grpSpLocks/>
          </p:cNvGrpSpPr>
          <p:nvPr/>
        </p:nvGrpSpPr>
        <p:grpSpPr bwMode="auto">
          <a:xfrm>
            <a:off x="7252762" y="2623571"/>
            <a:ext cx="413310" cy="196874"/>
            <a:chOff x="1871277" y="1576300"/>
            <a:chExt cx="1128371" cy="437861"/>
          </a:xfrm>
        </p:grpSpPr>
        <p:sp>
          <p:nvSpPr>
            <p:cNvPr id="751" name="Oval 645">
              <a:extLst>
                <a:ext uri="{FF2B5EF4-FFF2-40B4-BE49-F238E27FC236}">
                  <a16:creationId xmlns:a16="http://schemas.microsoft.com/office/drawing/2014/main" id="{39A783A8-5DB6-42F4-ADEF-EDAB68E9A7F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52" name="Rectangle 646">
              <a:extLst>
                <a:ext uri="{FF2B5EF4-FFF2-40B4-BE49-F238E27FC236}">
                  <a16:creationId xmlns:a16="http://schemas.microsoft.com/office/drawing/2014/main" id="{BF365405-2931-41A2-B999-D56FFCAFDE16}"/>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53" name="Oval 647">
              <a:extLst>
                <a:ext uri="{FF2B5EF4-FFF2-40B4-BE49-F238E27FC236}">
                  <a16:creationId xmlns:a16="http://schemas.microsoft.com/office/drawing/2014/main" id="{2DC75F07-5030-464E-B355-C21B1BC6A8D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54" name="Freeform 648">
              <a:extLst>
                <a:ext uri="{FF2B5EF4-FFF2-40B4-BE49-F238E27FC236}">
                  <a16:creationId xmlns:a16="http://schemas.microsoft.com/office/drawing/2014/main" id="{20D239D8-85D2-48E8-B943-2B4FE68914FD}"/>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55" name="Freeform 649">
              <a:extLst>
                <a:ext uri="{FF2B5EF4-FFF2-40B4-BE49-F238E27FC236}">
                  <a16:creationId xmlns:a16="http://schemas.microsoft.com/office/drawing/2014/main" id="{14C8E700-61BA-486E-8148-4B0755BC49B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56" name="Freeform 650">
              <a:extLst>
                <a:ext uri="{FF2B5EF4-FFF2-40B4-BE49-F238E27FC236}">
                  <a16:creationId xmlns:a16="http://schemas.microsoft.com/office/drawing/2014/main" id="{C5B50981-6484-49F7-8BFF-A0FFC7D3815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57" name="Freeform 651">
              <a:extLst>
                <a:ext uri="{FF2B5EF4-FFF2-40B4-BE49-F238E27FC236}">
                  <a16:creationId xmlns:a16="http://schemas.microsoft.com/office/drawing/2014/main" id="{297C002A-F29B-4B95-B976-3C056028533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58" name="Straight Connector 652">
              <a:extLst>
                <a:ext uri="{FF2B5EF4-FFF2-40B4-BE49-F238E27FC236}">
                  <a16:creationId xmlns:a16="http://schemas.microsoft.com/office/drawing/2014/main" id="{8AC93E97-D27F-40C0-A84B-4BBA4BBEE261}"/>
                </a:ext>
              </a:extLst>
            </p:cNvPr>
            <p:cNvCxnSpPr>
              <a:cxnSpLocks noChangeShapeType="1"/>
              <a:endCxn id="7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9" name="Straight Connector 653">
              <a:extLst>
                <a:ext uri="{FF2B5EF4-FFF2-40B4-BE49-F238E27FC236}">
                  <a16:creationId xmlns:a16="http://schemas.microsoft.com/office/drawing/2014/main" id="{B767DDC6-BA98-4C7A-9383-86E6CE2AA68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27" name="Group 347">
            <a:extLst>
              <a:ext uri="{FF2B5EF4-FFF2-40B4-BE49-F238E27FC236}">
                <a16:creationId xmlns:a16="http://schemas.microsoft.com/office/drawing/2014/main" id="{2DDCF747-0881-425F-94A0-880694433FEC}"/>
              </a:ext>
            </a:extLst>
          </p:cNvPr>
          <p:cNvGrpSpPr>
            <a:grpSpLocks/>
          </p:cNvGrpSpPr>
          <p:nvPr/>
        </p:nvGrpSpPr>
        <p:grpSpPr bwMode="auto">
          <a:xfrm>
            <a:off x="6761685" y="2730884"/>
            <a:ext cx="413310" cy="196874"/>
            <a:chOff x="1871277" y="1576300"/>
            <a:chExt cx="1128371" cy="437861"/>
          </a:xfrm>
        </p:grpSpPr>
        <p:sp>
          <p:nvSpPr>
            <p:cNvPr id="742" name="Oval 636">
              <a:extLst>
                <a:ext uri="{FF2B5EF4-FFF2-40B4-BE49-F238E27FC236}">
                  <a16:creationId xmlns:a16="http://schemas.microsoft.com/office/drawing/2014/main" id="{3D317903-ABA0-4F51-9E22-5AD0442638B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43" name="Rectangle 637">
              <a:extLst>
                <a:ext uri="{FF2B5EF4-FFF2-40B4-BE49-F238E27FC236}">
                  <a16:creationId xmlns:a16="http://schemas.microsoft.com/office/drawing/2014/main" id="{E8B69DBD-4FA2-4D97-BE94-96E7B974BCC1}"/>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44" name="Oval 638">
              <a:extLst>
                <a:ext uri="{FF2B5EF4-FFF2-40B4-BE49-F238E27FC236}">
                  <a16:creationId xmlns:a16="http://schemas.microsoft.com/office/drawing/2014/main" id="{CC708B39-DAEF-4D91-8D75-545ACF9EF71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45" name="Freeform 639">
              <a:extLst>
                <a:ext uri="{FF2B5EF4-FFF2-40B4-BE49-F238E27FC236}">
                  <a16:creationId xmlns:a16="http://schemas.microsoft.com/office/drawing/2014/main" id="{E53EB6E6-F6FE-441E-87A6-5CC33FBBEBB9}"/>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46" name="Freeform 640">
              <a:extLst>
                <a:ext uri="{FF2B5EF4-FFF2-40B4-BE49-F238E27FC236}">
                  <a16:creationId xmlns:a16="http://schemas.microsoft.com/office/drawing/2014/main" id="{A4645325-AC65-45B6-888A-4C16C886409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47" name="Freeform 641">
              <a:extLst>
                <a:ext uri="{FF2B5EF4-FFF2-40B4-BE49-F238E27FC236}">
                  <a16:creationId xmlns:a16="http://schemas.microsoft.com/office/drawing/2014/main" id="{AD18992B-901C-459D-B7C5-536C272A69A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48" name="Freeform 642">
              <a:extLst>
                <a:ext uri="{FF2B5EF4-FFF2-40B4-BE49-F238E27FC236}">
                  <a16:creationId xmlns:a16="http://schemas.microsoft.com/office/drawing/2014/main" id="{4B33BC45-2998-4A1E-9E79-2313D35EF83F}"/>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49" name="Straight Connector 643">
              <a:extLst>
                <a:ext uri="{FF2B5EF4-FFF2-40B4-BE49-F238E27FC236}">
                  <a16:creationId xmlns:a16="http://schemas.microsoft.com/office/drawing/2014/main" id="{CA54ED05-16E1-4F5D-952D-82D366C13E8A}"/>
                </a:ext>
              </a:extLst>
            </p:cNvPr>
            <p:cNvCxnSpPr>
              <a:cxnSpLocks noChangeShapeType="1"/>
              <a:endCxn id="7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0" name="Straight Connector 644">
              <a:extLst>
                <a:ext uri="{FF2B5EF4-FFF2-40B4-BE49-F238E27FC236}">
                  <a16:creationId xmlns:a16="http://schemas.microsoft.com/office/drawing/2014/main" id="{5B6E3133-5FB2-405E-9B85-A1D0A4BB3CD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28" name="Group 347">
            <a:extLst>
              <a:ext uri="{FF2B5EF4-FFF2-40B4-BE49-F238E27FC236}">
                <a16:creationId xmlns:a16="http://schemas.microsoft.com/office/drawing/2014/main" id="{7641B8C4-533A-4F9E-984C-6942C928A1F5}"/>
              </a:ext>
            </a:extLst>
          </p:cNvPr>
          <p:cNvGrpSpPr>
            <a:grpSpLocks/>
          </p:cNvGrpSpPr>
          <p:nvPr/>
        </p:nvGrpSpPr>
        <p:grpSpPr bwMode="auto">
          <a:xfrm>
            <a:off x="7326257" y="3001408"/>
            <a:ext cx="413310" cy="196874"/>
            <a:chOff x="1871277" y="1576300"/>
            <a:chExt cx="1128371" cy="437861"/>
          </a:xfrm>
        </p:grpSpPr>
        <p:sp>
          <p:nvSpPr>
            <p:cNvPr id="733" name="Oval 627">
              <a:extLst>
                <a:ext uri="{FF2B5EF4-FFF2-40B4-BE49-F238E27FC236}">
                  <a16:creationId xmlns:a16="http://schemas.microsoft.com/office/drawing/2014/main" id="{F1C33208-2604-46CD-A5C4-038F25D2318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34" name="Rectangle 628">
              <a:extLst>
                <a:ext uri="{FF2B5EF4-FFF2-40B4-BE49-F238E27FC236}">
                  <a16:creationId xmlns:a16="http://schemas.microsoft.com/office/drawing/2014/main" id="{75E1AE76-488E-4DD6-B271-970A5FB81432}"/>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35" name="Oval 629">
              <a:extLst>
                <a:ext uri="{FF2B5EF4-FFF2-40B4-BE49-F238E27FC236}">
                  <a16:creationId xmlns:a16="http://schemas.microsoft.com/office/drawing/2014/main" id="{5A64BBB3-0FC7-4E32-A011-B714FDA04A1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36" name="Freeform 630">
              <a:extLst>
                <a:ext uri="{FF2B5EF4-FFF2-40B4-BE49-F238E27FC236}">
                  <a16:creationId xmlns:a16="http://schemas.microsoft.com/office/drawing/2014/main" id="{1EEA09E0-1094-48B4-9F8A-58E18C67CD9E}"/>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37" name="Freeform 631">
              <a:extLst>
                <a:ext uri="{FF2B5EF4-FFF2-40B4-BE49-F238E27FC236}">
                  <a16:creationId xmlns:a16="http://schemas.microsoft.com/office/drawing/2014/main" id="{FE9194D5-9F1E-4B79-B74F-C0FBCB9BACA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38" name="Freeform 632">
              <a:extLst>
                <a:ext uri="{FF2B5EF4-FFF2-40B4-BE49-F238E27FC236}">
                  <a16:creationId xmlns:a16="http://schemas.microsoft.com/office/drawing/2014/main" id="{33D79CEC-4E56-4BCD-848D-3EB545ECF11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39" name="Freeform 633">
              <a:extLst>
                <a:ext uri="{FF2B5EF4-FFF2-40B4-BE49-F238E27FC236}">
                  <a16:creationId xmlns:a16="http://schemas.microsoft.com/office/drawing/2014/main" id="{29A86A46-4B55-419A-AC91-86E9AE6FDB2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40" name="Straight Connector 634">
              <a:extLst>
                <a:ext uri="{FF2B5EF4-FFF2-40B4-BE49-F238E27FC236}">
                  <a16:creationId xmlns:a16="http://schemas.microsoft.com/office/drawing/2014/main" id="{7B5838D7-C581-493D-8229-99987728736C}"/>
                </a:ext>
              </a:extLst>
            </p:cNvPr>
            <p:cNvCxnSpPr>
              <a:cxnSpLocks noChangeShapeType="1"/>
              <a:endCxn id="73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1" name="Straight Connector 635">
              <a:extLst>
                <a:ext uri="{FF2B5EF4-FFF2-40B4-BE49-F238E27FC236}">
                  <a16:creationId xmlns:a16="http://schemas.microsoft.com/office/drawing/2014/main" id="{23CBF66E-B53A-4E45-8733-E2AED02141A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729" name="Picture 1005" descr="antenna_stylized">
            <a:extLst>
              <a:ext uri="{FF2B5EF4-FFF2-40B4-BE49-F238E27FC236}">
                <a16:creationId xmlns:a16="http://schemas.microsoft.com/office/drawing/2014/main" id="{BFA87380-97D7-4074-9791-05921F52599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91443" y="3339740"/>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 name="Picture 1005" descr="antenna_stylized">
            <a:extLst>
              <a:ext uri="{FF2B5EF4-FFF2-40B4-BE49-F238E27FC236}">
                <a16:creationId xmlns:a16="http://schemas.microsoft.com/office/drawing/2014/main" id="{643E66BC-CAD6-459E-A478-E7D9862D29C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69294" y="5735125"/>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1" name="Picture 1005" descr="antenna_stylized">
            <a:extLst>
              <a:ext uri="{FF2B5EF4-FFF2-40B4-BE49-F238E27FC236}">
                <a16:creationId xmlns:a16="http://schemas.microsoft.com/office/drawing/2014/main" id="{5B726104-2A3D-45EA-BA4C-B5386FD9EAD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941054" y="5683280"/>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2" name="Picture 934" descr="antenna_radiation_stylized">
            <a:extLst>
              <a:ext uri="{FF2B5EF4-FFF2-40B4-BE49-F238E27FC236}">
                <a16:creationId xmlns:a16="http://schemas.microsoft.com/office/drawing/2014/main" id="{FE85A510-02EC-4FAC-A215-AAF72662728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71395" y="526177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6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6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6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6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6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6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6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custDataLst>
              <p:tags r:id="rId1"/>
            </p:custDataLst>
          </p:nvPr>
        </p:nvSpPr>
        <p:spPr/>
        <p:txBody>
          <a:bodyPr>
            <a:normAutofit/>
          </a:bodyPr>
          <a:lstStyle/>
          <a:p>
            <a:pPr eaLnBrk="1" hangingPunct="1"/>
            <a:r>
              <a:rPr lang="zh-CN" altLang="en-US" sz="4000" dirty="0"/>
              <a:t>提纲</a:t>
            </a:r>
          </a:p>
        </p:txBody>
      </p:sp>
      <p:sp>
        <p:nvSpPr>
          <p:cNvPr id="39939" name="日期占位符 5"/>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39938" name="灯片编号占位符 4"/>
          <p:cNvSpPr>
            <a:spLocks noGrp="1"/>
          </p:cNvSpPr>
          <p:nvPr>
            <p:ph type="sldNum" sz="quarter" idx="12"/>
            <p:custDataLst>
              <p:tags r:id="rId3"/>
            </p:custDataLst>
          </p:nvPr>
        </p:nvSpPr>
        <p:spPr>
          <a:noFill/>
        </p:spPr>
        <p:txBody>
          <a:bodyPr/>
          <a:lstStyle/>
          <a:p>
            <a:fld id="{C45E1BC8-0BC5-411F-B78D-92CB493711F7}" type="slidenum">
              <a:rPr lang="en-US" altLang="zh-CN" smtClean="0"/>
              <a:pPr/>
              <a:t>38</a:t>
            </a:fld>
            <a:endParaRPr lang="en-US" altLang="zh-CN"/>
          </a:p>
        </p:txBody>
      </p:sp>
      <p:sp>
        <p:nvSpPr>
          <p:cNvPr id="7" name="Rectangle 6"/>
          <p:cNvSpPr>
            <a:spLocks noGrp="1" noChangeArrowheads="1"/>
          </p:cNvSpPr>
          <p:nvPr>
            <p:ph idx="1"/>
            <p:custDataLst>
              <p:tags r:id="rId4"/>
            </p:custDataLst>
          </p:nvPr>
        </p:nvSpPr>
        <p:spPr/>
        <p:txBody>
          <a:bodyPr>
            <a:normAutofit fontScale="92500" lnSpcReduction="10000"/>
          </a:bodyPr>
          <a:lstStyle/>
          <a:p>
            <a:pPr>
              <a:defRPr/>
            </a:pPr>
            <a:r>
              <a:rPr lang="zh-CN" altLang="en-US" dirty="0">
                <a:solidFill>
                  <a:schemeClr val="bg1">
                    <a:lumMod val="65000"/>
                  </a:schemeClr>
                </a:solidFill>
              </a:rPr>
              <a:t>什么是因特网（</a:t>
            </a:r>
            <a:r>
              <a:rPr lang="en-US" altLang="zh-CN" dirty="0">
                <a:solidFill>
                  <a:schemeClr val="bg1">
                    <a:lumMod val="65000"/>
                  </a:schemeClr>
                </a:solidFill>
              </a:rPr>
              <a:t>Internet</a:t>
            </a:r>
            <a:r>
              <a:rPr lang="zh-CN" altLang="en-US" dirty="0">
                <a:solidFill>
                  <a:schemeClr val="bg1">
                    <a:lumMod val="65000"/>
                  </a:schemeClr>
                </a:solidFill>
              </a:rPr>
              <a:t>）</a:t>
            </a:r>
          </a:p>
          <a:p>
            <a:pPr>
              <a:defRPr/>
            </a:pPr>
            <a:r>
              <a:rPr lang="zh-CN" altLang="en-US" b="1" dirty="0">
                <a:solidFill>
                  <a:srgbClr val="FF0000"/>
                </a:solidFill>
                <a:effectLst>
                  <a:outerShdw blurRad="38100" dist="38100" dir="2700000" algn="tl">
                    <a:srgbClr val="000000">
                      <a:alpha val="43137"/>
                    </a:srgbClr>
                  </a:outerShdw>
                </a:effectLst>
              </a:rPr>
              <a:t>网络边缘</a:t>
            </a:r>
          </a:p>
          <a:p>
            <a:pPr>
              <a:defRPr/>
            </a:pPr>
            <a:r>
              <a:rPr lang="zh-CN" altLang="en-US" dirty="0"/>
              <a:t>网络核心</a:t>
            </a:r>
          </a:p>
          <a:p>
            <a:pPr>
              <a:defRPr/>
            </a:pPr>
            <a:r>
              <a:rPr lang="zh-CN" altLang="en-US" dirty="0"/>
              <a:t>接入网与物理介质</a:t>
            </a:r>
          </a:p>
          <a:p>
            <a:pPr>
              <a:defRPr/>
            </a:pPr>
            <a:r>
              <a:rPr lang="en-US" altLang="zh-CN" dirty="0">
                <a:solidFill>
                  <a:schemeClr val="bg1">
                    <a:lumMod val="65000"/>
                  </a:schemeClr>
                </a:solidFill>
              </a:rPr>
              <a:t>ISP</a:t>
            </a:r>
            <a:r>
              <a:rPr lang="zh-CN" altLang="en-US" dirty="0">
                <a:solidFill>
                  <a:schemeClr val="bg1">
                    <a:lumMod val="65000"/>
                  </a:schemeClr>
                </a:solidFill>
              </a:rPr>
              <a:t>和因特网主干</a:t>
            </a:r>
          </a:p>
          <a:p>
            <a:pPr>
              <a:defRPr/>
            </a:pPr>
            <a:r>
              <a:rPr lang="zh-CN" altLang="en-US" dirty="0">
                <a:solidFill>
                  <a:schemeClr val="bg1">
                    <a:lumMod val="65000"/>
                  </a:schemeClr>
                </a:solidFill>
              </a:rPr>
              <a:t>分组交换网中的时延、丢包、吞吐量</a:t>
            </a:r>
          </a:p>
          <a:p>
            <a:pPr>
              <a:defRPr/>
            </a:pPr>
            <a:r>
              <a:rPr lang="zh-CN" altLang="en-US" dirty="0">
                <a:solidFill>
                  <a:schemeClr val="bg1">
                    <a:lumMod val="65000"/>
                  </a:schemeClr>
                </a:solidFill>
              </a:rPr>
              <a:t>协议层及服务模型</a:t>
            </a:r>
            <a:endParaRPr lang="en-US" altLang="zh-CN" dirty="0">
              <a:solidFill>
                <a:schemeClr val="bg1">
                  <a:lumMod val="65000"/>
                </a:schemeClr>
              </a:solidFill>
            </a:endParaRPr>
          </a:p>
          <a:p>
            <a:pPr>
              <a:defRPr/>
            </a:pPr>
            <a:r>
              <a:rPr lang="zh-CN" altLang="en-US" dirty="0">
                <a:solidFill>
                  <a:schemeClr val="bg1">
                    <a:lumMod val="65000"/>
                  </a:schemeClr>
                </a:solidFill>
              </a:rPr>
              <a:t>网络安全</a:t>
            </a:r>
            <a:endParaRPr lang="en-US" altLang="zh-CN" dirty="0">
              <a:solidFill>
                <a:schemeClr val="bg1">
                  <a:lumMod val="65000"/>
                </a:schemeClr>
              </a:solidFill>
            </a:endParaRPr>
          </a:p>
          <a:p>
            <a:pPr>
              <a:defRPr/>
            </a:pPr>
            <a:r>
              <a:rPr lang="zh-CN" altLang="en-US" dirty="0">
                <a:solidFill>
                  <a:schemeClr val="bg1">
                    <a:lumMod val="65000"/>
                  </a:schemeClr>
                </a:solidFill>
              </a:rPr>
              <a:t>计算机网络与因特网历史</a:t>
            </a:r>
          </a:p>
        </p:txBody>
      </p:sp>
      <p:sp>
        <p:nvSpPr>
          <p:cNvPr id="6" name="右大括号 5"/>
          <p:cNvSpPr/>
          <p:nvPr>
            <p:custDataLst>
              <p:tags r:id="rId5"/>
            </p:custDataLst>
          </p:nvPr>
        </p:nvSpPr>
        <p:spPr>
          <a:xfrm>
            <a:off x="5712586" y="1700808"/>
            <a:ext cx="504056" cy="1800200"/>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TextBox 7"/>
          <p:cNvSpPr txBox="1"/>
          <p:nvPr>
            <p:custDataLst>
              <p:tags r:id="rId6"/>
            </p:custDataLst>
          </p:nvPr>
        </p:nvSpPr>
        <p:spPr>
          <a:xfrm>
            <a:off x="6300192" y="2329716"/>
            <a:ext cx="2698175" cy="523220"/>
          </a:xfrm>
          <a:prstGeom prst="rect">
            <a:avLst/>
          </a:prstGeom>
          <a:noFill/>
        </p:spPr>
        <p:txBody>
          <a:bodyPr wrap="none" rtlCol="0">
            <a:spAutoFit/>
          </a:bodyPr>
          <a:lstStyle/>
          <a:p>
            <a:r>
              <a:rPr lang="zh-CN" altLang="en-US" sz="2800" b="1" dirty="0">
                <a:solidFill>
                  <a:srgbClr val="0070C0"/>
                </a:solidFill>
                <a:effectLst>
                  <a:outerShdw blurRad="38100" dist="38100" dir="2700000" algn="tl">
                    <a:srgbClr val="000000">
                      <a:alpha val="43137"/>
                    </a:srgbClr>
                  </a:outerShdw>
                </a:effectLst>
              </a:rPr>
              <a:t>因特网组成要素</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7" name="Rectangle 2"/>
          <p:cNvSpPr>
            <a:spLocks noGrp="1" noChangeArrowheads="1"/>
          </p:cNvSpPr>
          <p:nvPr>
            <p:ph type="title"/>
            <p:custDataLst>
              <p:tags r:id="rId2"/>
            </p:custDataLst>
          </p:nvPr>
        </p:nvSpPr>
        <p:spPr/>
        <p:txBody>
          <a:bodyPr/>
          <a:lstStyle/>
          <a:p>
            <a:pPr eaLnBrk="1" hangingPunct="1"/>
            <a:r>
              <a:rPr lang="zh-CN" altLang="en-US"/>
              <a:t>网络边缘</a:t>
            </a:r>
          </a:p>
        </p:txBody>
      </p:sp>
      <p:sp>
        <p:nvSpPr>
          <p:cNvPr id="7188" name="Rectangle 3"/>
          <p:cNvSpPr>
            <a:spLocks noGrp="1" noChangeArrowheads="1"/>
          </p:cNvSpPr>
          <p:nvPr>
            <p:ph idx="1"/>
            <p:custDataLst>
              <p:tags r:id="rId3"/>
            </p:custDataLst>
          </p:nvPr>
        </p:nvSpPr>
        <p:spPr>
          <a:xfrm>
            <a:off x="457200" y="1412776"/>
            <a:ext cx="5059381" cy="4713387"/>
          </a:xfrm>
        </p:spPr>
        <p:txBody>
          <a:bodyPr>
            <a:normAutofit/>
          </a:bodyPr>
          <a:lstStyle/>
          <a:p>
            <a:pPr eaLnBrk="1" hangingPunct="1"/>
            <a:r>
              <a:rPr lang="zh-CN" altLang="en-US" dirty="0"/>
              <a:t>端系统 </a:t>
            </a:r>
            <a:r>
              <a:rPr lang="en-US" altLang="zh-CN" dirty="0"/>
              <a:t>(</a:t>
            </a:r>
            <a:r>
              <a:rPr lang="zh-CN" altLang="en-US" dirty="0"/>
              <a:t>主机</a:t>
            </a:r>
            <a:r>
              <a:rPr lang="en-US" altLang="zh-CN" dirty="0"/>
              <a:t>)</a:t>
            </a:r>
            <a:endParaRPr lang="en-US" altLang="zh-CN" sz="2400" dirty="0"/>
          </a:p>
          <a:p>
            <a:pPr lvl="1" eaLnBrk="1" hangingPunct="1"/>
            <a:r>
              <a:rPr lang="zh-CN" altLang="en-US" sz="2000" dirty="0"/>
              <a:t>运行应用程序</a:t>
            </a:r>
          </a:p>
          <a:p>
            <a:pPr lvl="1" eaLnBrk="1" hangingPunct="1"/>
            <a:r>
              <a:rPr lang="zh-CN" altLang="en-US" sz="2000" dirty="0"/>
              <a:t>例子</a:t>
            </a:r>
            <a:r>
              <a:rPr lang="en-US" altLang="zh-CN" sz="2000" dirty="0"/>
              <a:t>, WWW, email</a:t>
            </a:r>
          </a:p>
          <a:p>
            <a:pPr lvl="1" eaLnBrk="1" hangingPunct="1"/>
            <a:r>
              <a:rPr lang="zh-CN" altLang="en-US" sz="2000" dirty="0"/>
              <a:t>处于 “网络的边缘”</a:t>
            </a:r>
          </a:p>
          <a:p>
            <a:pPr eaLnBrk="1" hangingPunct="1"/>
            <a:r>
              <a:rPr lang="zh-CN" altLang="en-US" dirty="0"/>
              <a:t>客户</a:t>
            </a:r>
            <a:r>
              <a:rPr lang="en-US" altLang="zh-CN" dirty="0"/>
              <a:t>/</a:t>
            </a:r>
            <a:r>
              <a:rPr lang="zh-CN" altLang="en-US" dirty="0"/>
              <a:t>服务器结构</a:t>
            </a:r>
            <a:endParaRPr lang="zh-CN" altLang="en-US" sz="2400" dirty="0"/>
          </a:p>
          <a:p>
            <a:pPr lvl="1" eaLnBrk="1" hangingPunct="1"/>
            <a:r>
              <a:rPr lang="zh-CN" altLang="en-US" sz="2000" dirty="0"/>
              <a:t>客户机发出请求</a:t>
            </a:r>
            <a:r>
              <a:rPr lang="en-US" altLang="zh-CN" sz="2000" dirty="0"/>
              <a:t>,</a:t>
            </a:r>
            <a:r>
              <a:rPr lang="zh-CN" altLang="en-US" sz="2000" dirty="0"/>
              <a:t>从服务器接受服务</a:t>
            </a:r>
          </a:p>
          <a:p>
            <a:pPr lvl="1" eaLnBrk="1" hangingPunct="1"/>
            <a:r>
              <a:rPr lang="zh-CN" altLang="en-US" sz="2000" dirty="0"/>
              <a:t>例子</a:t>
            </a:r>
            <a:r>
              <a:rPr lang="en-US" altLang="zh-CN" sz="2000" dirty="0"/>
              <a:t>, WWW client (browser)/ server; email client/server</a:t>
            </a:r>
          </a:p>
          <a:p>
            <a:pPr eaLnBrk="1" hangingPunct="1"/>
            <a:r>
              <a:rPr lang="zh-CN" altLang="en-US" dirty="0"/>
              <a:t>点对点</a:t>
            </a:r>
            <a:r>
              <a:rPr lang="en-US" altLang="zh-CN" dirty="0"/>
              <a:t>(P2P)</a:t>
            </a:r>
            <a:r>
              <a:rPr lang="zh-CN" altLang="en-US" dirty="0"/>
              <a:t>模型</a:t>
            </a:r>
            <a:endParaRPr lang="zh-CN" altLang="en-US" sz="2400" dirty="0"/>
          </a:p>
          <a:p>
            <a:pPr lvl="1" eaLnBrk="1" hangingPunct="1"/>
            <a:r>
              <a:rPr lang="zh-CN" altLang="en-US" sz="2000" dirty="0"/>
              <a:t>主机之间的交互是对称的</a:t>
            </a:r>
          </a:p>
          <a:p>
            <a:pPr lvl="1" eaLnBrk="1" hangingPunct="1"/>
            <a:r>
              <a:rPr lang="zh-CN" altLang="en-US" sz="2000" dirty="0"/>
              <a:t>例子：</a:t>
            </a:r>
            <a:r>
              <a:rPr lang="en-US" altLang="zh-CN" sz="2000" dirty="0"/>
              <a:t>Gnutella, </a:t>
            </a:r>
            <a:r>
              <a:rPr lang="en-US" altLang="zh-CN" sz="2000" dirty="0" err="1"/>
              <a:t>KaZaA</a:t>
            </a:r>
            <a:r>
              <a:rPr lang="en-US" altLang="zh-CN" sz="2000" dirty="0"/>
              <a:t>, </a:t>
            </a:r>
            <a:r>
              <a:rPr lang="en-US" altLang="zh-CN" sz="2000" dirty="0" err="1"/>
              <a:t>emule</a:t>
            </a:r>
            <a:endParaRPr lang="en-US" altLang="zh-CN" sz="2000" dirty="0"/>
          </a:p>
        </p:txBody>
      </p:sp>
      <p:sp>
        <p:nvSpPr>
          <p:cNvPr id="7186" name="日期占位符 6"/>
          <p:cNvSpPr>
            <a:spLocks noGrp="1"/>
          </p:cNvSpPr>
          <p:nvPr>
            <p:ph type="dt" sz="half" idx="10"/>
            <p:custDataLst>
              <p:tags r:id="rId4"/>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7185" name="灯片编号占位符 5"/>
          <p:cNvSpPr>
            <a:spLocks noGrp="1"/>
          </p:cNvSpPr>
          <p:nvPr>
            <p:ph type="sldNum" sz="quarter" idx="12"/>
            <p:custDataLst>
              <p:tags r:id="rId5"/>
            </p:custDataLst>
          </p:nvPr>
        </p:nvSpPr>
        <p:spPr>
          <a:noFill/>
        </p:spPr>
        <p:txBody>
          <a:bodyPr/>
          <a:lstStyle/>
          <a:p>
            <a:fld id="{5C77D428-798D-4E7D-BC95-98A950536EC1}" type="slidenum">
              <a:rPr lang="en-US" altLang="zh-CN" smtClean="0"/>
              <a:pPr/>
              <a:t>39</a:t>
            </a:fld>
            <a:endParaRPr lang="en-US" altLang="zh-CN"/>
          </a:p>
        </p:txBody>
      </p:sp>
      <p:sp>
        <p:nvSpPr>
          <p:cNvPr id="7189" name="Freeform 4"/>
          <p:cNvSpPr>
            <a:spLocks/>
          </p:cNvSpPr>
          <p:nvPr>
            <p:custDataLst>
              <p:tags r:id="rId6"/>
            </p:custDataLst>
          </p:nvPr>
        </p:nvSpPr>
        <p:spPr bwMode="auto">
          <a:xfrm>
            <a:off x="6769100" y="2200275"/>
            <a:ext cx="1798638" cy="167481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zh-CN" altLang="en-US"/>
          </a:p>
        </p:txBody>
      </p:sp>
      <p:sp>
        <p:nvSpPr>
          <p:cNvPr id="7190" name="Freeform 5"/>
          <p:cNvSpPr>
            <a:spLocks/>
          </p:cNvSpPr>
          <p:nvPr>
            <p:custDataLst>
              <p:tags r:id="rId7"/>
            </p:custDataLst>
          </p:nvPr>
        </p:nvSpPr>
        <p:spPr bwMode="auto">
          <a:xfrm>
            <a:off x="4889500" y="2057400"/>
            <a:ext cx="1866900" cy="1589088"/>
          </a:xfrm>
          <a:custGeom>
            <a:avLst/>
            <a:gdLst>
              <a:gd name="T0" fmla="*/ 2147483647 w 1340"/>
              <a:gd name="T1" fmla="*/ 2147483647 h 1191"/>
              <a:gd name="T2" fmla="*/ 2147483647 w 1340"/>
              <a:gd name="T3" fmla="*/ 2147483647 h 1191"/>
              <a:gd name="T4" fmla="*/ 2147483647 w 1340"/>
              <a:gd name="T5" fmla="*/ 2147483647 h 1191"/>
              <a:gd name="T6" fmla="*/ 2147483647 w 1340"/>
              <a:gd name="T7" fmla="*/ 2147483647 h 1191"/>
              <a:gd name="T8" fmla="*/ 2147483647 w 1340"/>
              <a:gd name="T9" fmla="*/ 2147483647 h 1191"/>
              <a:gd name="T10" fmla="*/ 2147483647 w 1340"/>
              <a:gd name="T11" fmla="*/ 2147483647 h 1191"/>
              <a:gd name="T12" fmla="*/ 2147483647 w 1340"/>
              <a:gd name="T13" fmla="*/ 2147483647 h 1191"/>
              <a:gd name="T14" fmla="*/ 2147483647 w 1340"/>
              <a:gd name="T15" fmla="*/ 2147483647 h 1191"/>
              <a:gd name="T16" fmla="*/ 2147483647 w 1340"/>
              <a:gd name="T17" fmla="*/ 2147483647 h 1191"/>
              <a:gd name="T18" fmla="*/ 2147483647 w 1340"/>
              <a:gd name="T19" fmla="*/ 2147483647 h 1191"/>
              <a:gd name="T20" fmla="*/ 2147483647 w 1340"/>
              <a:gd name="T21" fmla="*/ 2147483647 h 1191"/>
              <a:gd name="T22" fmla="*/ 2147483647 w 1340"/>
              <a:gd name="T23" fmla="*/ 2147483647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FFFF"/>
          </a:solidFill>
          <a:ln w="9525">
            <a:noFill/>
            <a:round/>
            <a:headEnd/>
            <a:tailEnd/>
          </a:ln>
        </p:spPr>
        <p:txBody>
          <a:bodyPr wrap="none" anchor="ctr"/>
          <a:lstStyle/>
          <a:p>
            <a:endParaRPr lang="zh-CN" altLang="en-US"/>
          </a:p>
        </p:txBody>
      </p:sp>
      <p:sp>
        <p:nvSpPr>
          <p:cNvPr id="7191" name="Freeform 6"/>
          <p:cNvSpPr>
            <a:spLocks/>
          </p:cNvSpPr>
          <p:nvPr>
            <p:custDataLst>
              <p:tags r:id="rId8"/>
            </p:custDataLst>
          </p:nvPr>
        </p:nvSpPr>
        <p:spPr bwMode="auto">
          <a:xfrm>
            <a:off x="5257800" y="3508375"/>
            <a:ext cx="2974975" cy="221932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w="9525">
            <a:noFill/>
            <a:round/>
            <a:headEnd/>
            <a:tailEnd/>
          </a:ln>
        </p:spPr>
        <p:txBody>
          <a:bodyPr wrap="none" anchor="ctr"/>
          <a:lstStyle/>
          <a:p>
            <a:endParaRPr lang="zh-CN" altLang="en-US"/>
          </a:p>
        </p:txBody>
      </p:sp>
      <p:grpSp>
        <p:nvGrpSpPr>
          <p:cNvPr id="7192" name="Group 7"/>
          <p:cNvGrpSpPr>
            <a:grpSpLocks/>
          </p:cNvGrpSpPr>
          <p:nvPr>
            <p:custDataLst>
              <p:tags r:id="rId9"/>
            </p:custDataLst>
          </p:nvPr>
        </p:nvGrpSpPr>
        <p:grpSpPr bwMode="auto">
          <a:xfrm>
            <a:off x="4316413" y="1785938"/>
            <a:ext cx="1100137" cy="874712"/>
            <a:chOff x="3541" y="495"/>
            <a:chExt cx="693" cy="551"/>
          </a:xfrm>
        </p:grpSpPr>
        <p:sp>
          <p:nvSpPr>
            <p:cNvPr id="7397" name="Freeform 8"/>
            <p:cNvSpPr>
              <a:spLocks/>
            </p:cNvSpPr>
            <p:nvPr>
              <p:custDataLst>
                <p:tags r:id="rId210"/>
              </p:custDataLst>
            </p:nvPr>
          </p:nvSpPr>
          <p:spPr bwMode="auto">
            <a:xfrm>
              <a:off x="3541" y="495"/>
              <a:ext cx="693" cy="551"/>
            </a:xfrm>
            <a:custGeom>
              <a:avLst/>
              <a:gdLst>
                <a:gd name="T0" fmla="*/ 77 w 693"/>
                <a:gd name="T1" fmla="*/ 63 h 551"/>
                <a:gd name="T2" fmla="*/ 35 w 693"/>
                <a:gd name="T3" fmla="*/ 255 h 551"/>
                <a:gd name="T4" fmla="*/ 35 w 693"/>
                <a:gd name="T5" fmla="*/ 447 h 551"/>
                <a:gd name="T6" fmla="*/ 245 w 693"/>
                <a:gd name="T7" fmla="*/ 513 h 551"/>
                <a:gd name="T8" fmla="*/ 431 w 693"/>
                <a:gd name="T9" fmla="*/ 543 h 551"/>
                <a:gd name="T10" fmla="*/ 647 w 693"/>
                <a:gd name="T11" fmla="*/ 465 h 551"/>
                <a:gd name="T12" fmla="*/ 689 w 693"/>
                <a:gd name="T13" fmla="*/ 303 h 551"/>
                <a:gd name="T14" fmla="*/ 671 w 693"/>
                <a:gd name="T15" fmla="*/ 105 h 551"/>
                <a:gd name="T16" fmla="*/ 617 w 693"/>
                <a:gd name="T17" fmla="*/ 39 h 551"/>
                <a:gd name="T18" fmla="*/ 311 w 693"/>
                <a:gd name="T19" fmla="*/ 3 h 551"/>
                <a:gd name="T20" fmla="*/ 77 w 693"/>
                <a:gd name="T21" fmla="*/ 63 h 5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93"/>
                <a:gd name="T34" fmla="*/ 0 h 551"/>
                <a:gd name="T35" fmla="*/ 693 w 693"/>
                <a:gd name="T36" fmla="*/ 551 h 5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93" h="551">
                  <a:moveTo>
                    <a:pt x="77" y="63"/>
                  </a:moveTo>
                  <a:cubicBezTo>
                    <a:pt x="31" y="105"/>
                    <a:pt x="42" y="191"/>
                    <a:pt x="35" y="255"/>
                  </a:cubicBezTo>
                  <a:cubicBezTo>
                    <a:pt x="28" y="319"/>
                    <a:pt x="0" y="404"/>
                    <a:pt x="35" y="447"/>
                  </a:cubicBezTo>
                  <a:cubicBezTo>
                    <a:pt x="70" y="490"/>
                    <a:pt x="179" y="497"/>
                    <a:pt x="245" y="513"/>
                  </a:cubicBezTo>
                  <a:cubicBezTo>
                    <a:pt x="311" y="529"/>
                    <a:pt x="364" y="551"/>
                    <a:pt x="431" y="543"/>
                  </a:cubicBezTo>
                  <a:cubicBezTo>
                    <a:pt x="498" y="535"/>
                    <a:pt x="604" y="505"/>
                    <a:pt x="647" y="465"/>
                  </a:cubicBezTo>
                  <a:cubicBezTo>
                    <a:pt x="690" y="425"/>
                    <a:pt x="685" y="363"/>
                    <a:pt x="689" y="303"/>
                  </a:cubicBezTo>
                  <a:cubicBezTo>
                    <a:pt x="693" y="243"/>
                    <a:pt x="683" y="149"/>
                    <a:pt x="671" y="105"/>
                  </a:cubicBezTo>
                  <a:cubicBezTo>
                    <a:pt x="659" y="61"/>
                    <a:pt x="677" y="56"/>
                    <a:pt x="617" y="39"/>
                  </a:cubicBezTo>
                  <a:cubicBezTo>
                    <a:pt x="557" y="22"/>
                    <a:pt x="401" y="0"/>
                    <a:pt x="311" y="3"/>
                  </a:cubicBezTo>
                  <a:cubicBezTo>
                    <a:pt x="221" y="6"/>
                    <a:pt x="123" y="21"/>
                    <a:pt x="77" y="63"/>
                  </a:cubicBezTo>
                  <a:close/>
                </a:path>
              </a:pathLst>
            </a:custGeom>
            <a:solidFill>
              <a:srgbClr val="FF0000"/>
            </a:solidFill>
            <a:ln w="9525">
              <a:noFill/>
              <a:round/>
              <a:headEnd/>
              <a:tailEnd/>
            </a:ln>
          </p:spPr>
          <p:txBody>
            <a:bodyPr wrap="none" anchor="ctr"/>
            <a:lstStyle/>
            <a:p>
              <a:endParaRPr lang="zh-CN" altLang="en-US"/>
            </a:p>
          </p:txBody>
        </p:sp>
        <p:graphicFrame>
          <p:nvGraphicFramePr>
            <p:cNvPr id="7184" name="Object 9"/>
            <p:cNvGraphicFramePr>
              <a:graphicFrameLocks noChangeAspect="1"/>
            </p:cNvGraphicFramePr>
            <p:nvPr>
              <p:custDataLst>
                <p:tags r:id="rId211"/>
              </p:custDataLst>
            </p:nvPr>
          </p:nvGraphicFramePr>
          <p:xfrm>
            <a:off x="3592" y="544"/>
            <a:ext cx="586" cy="450"/>
          </p:xfrm>
          <a:graphic>
            <a:graphicData uri="http://schemas.openxmlformats.org/presentationml/2006/ole">
              <mc:AlternateContent xmlns:mc="http://schemas.openxmlformats.org/markup-compatibility/2006">
                <mc:Choice xmlns:v="urn:schemas-microsoft-com:vml" Requires="v">
                  <p:oleObj spid="_x0000_s184588" name="Clip" r:id="rId214" imgW="1307263" imgH="1084139" progId="">
                    <p:embed/>
                  </p:oleObj>
                </mc:Choice>
                <mc:Fallback>
                  <p:oleObj name="Clip" r:id="rId214" imgW="1307263" imgH="1084139" progId="">
                    <p:embed/>
                    <p:pic>
                      <p:nvPicPr>
                        <p:cNvPr id="0" name="Picture 572"/>
                        <p:cNvPicPr>
                          <a:picLocks noChangeAspect="1" noChangeArrowheads="1"/>
                        </p:cNvPicPr>
                        <p:nvPr/>
                      </p:nvPicPr>
                      <p:blipFill>
                        <a:blip r:embed="rId215">
                          <a:extLst>
                            <a:ext uri="{28A0092B-C50C-407E-A947-70E740481C1C}">
                              <a14:useLocalDpi xmlns:a14="http://schemas.microsoft.com/office/drawing/2010/main" val="0"/>
                            </a:ext>
                          </a:extLst>
                        </a:blip>
                        <a:srcRect/>
                        <a:stretch>
                          <a:fillRect/>
                        </a:stretch>
                      </p:blipFill>
                      <p:spPr bwMode="auto">
                        <a:xfrm>
                          <a:off x="3592" y="544"/>
                          <a:ext cx="586" cy="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7170" name="Object 10"/>
          <p:cNvGraphicFramePr>
            <a:graphicFrameLocks noChangeAspect="1"/>
          </p:cNvGraphicFramePr>
          <p:nvPr>
            <p:custDataLst>
              <p:tags r:id="rId10"/>
            </p:custDataLst>
          </p:nvPr>
        </p:nvGraphicFramePr>
        <p:xfrm>
          <a:off x="5461000" y="2311400"/>
          <a:ext cx="279400" cy="184150"/>
        </p:xfrm>
        <a:graphic>
          <a:graphicData uri="http://schemas.openxmlformats.org/presentationml/2006/ole">
            <mc:AlternateContent xmlns:mc="http://schemas.openxmlformats.org/markup-compatibility/2006">
              <mc:Choice xmlns:v="urn:schemas-microsoft-com:vml" Requires="v">
                <p:oleObj spid="_x0000_s184589" name="Clip" r:id="rId216" imgW="681706" imgH="480401" progId="">
                  <p:embed/>
                </p:oleObj>
              </mc:Choice>
              <mc:Fallback>
                <p:oleObj name="Clip" r:id="rId216" imgW="681706" imgH="480401" progId="">
                  <p:embed/>
                  <p:pic>
                    <p:nvPicPr>
                      <p:cNvPr id="0" name="Picture 573"/>
                      <p:cNvPicPr>
                        <a:picLocks noChangeAspect="1" noChangeArrowheads="1"/>
                      </p:cNvPicPr>
                      <p:nvPr/>
                    </p:nvPicPr>
                    <p:blipFill>
                      <a:blip r:embed="rId217">
                        <a:extLst>
                          <a:ext uri="{28A0092B-C50C-407E-A947-70E740481C1C}">
                            <a14:useLocalDpi xmlns:a14="http://schemas.microsoft.com/office/drawing/2010/main" val="0"/>
                          </a:ext>
                        </a:extLst>
                      </a:blip>
                      <a:srcRect/>
                      <a:stretch>
                        <a:fillRect/>
                      </a:stretch>
                    </p:blipFill>
                    <p:spPr bwMode="auto">
                      <a:xfrm>
                        <a:off x="5461000" y="2311400"/>
                        <a:ext cx="279400" cy="184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93" name="Line 11"/>
          <p:cNvSpPr>
            <a:spLocks noChangeShapeType="1"/>
          </p:cNvSpPr>
          <p:nvPr>
            <p:custDataLst>
              <p:tags r:id="rId11"/>
            </p:custDataLst>
          </p:nvPr>
        </p:nvSpPr>
        <p:spPr bwMode="auto">
          <a:xfrm flipV="1">
            <a:off x="5413375" y="2433638"/>
            <a:ext cx="114300" cy="3175"/>
          </a:xfrm>
          <a:prstGeom prst="line">
            <a:avLst/>
          </a:prstGeom>
          <a:noFill/>
          <a:ln w="19050">
            <a:solidFill>
              <a:schemeClr val="tx1"/>
            </a:solidFill>
            <a:round/>
            <a:headEnd/>
            <a:tailEnd/>
          </a:ln>
        </p:spPr>
        <p:txBody>
          <a:bodyPr wrap="none" anchor="ctr"/>
          <a:lstStyle/>
          <a:p>
            <a:endParaRPr lang="zh-CN" altLang="en-US"/>
          </a:p>
        </p:txBody>
      </p:sp>
      <p:grpSp>
        <p:nvGrpSpPr>
          <p:cNvPr id="7194" name="Group 12"/>
          <p:cNvGrpSpPr>
            <a:grpSpLocks/>
          </p:cNvGrpSpPr>
          <p:nvPr>
            <p:custDataLst>
              <p:tags r:id="rId12"/>
            </p:custDataLst>
          </p:nvPr>
        </p:nvGrpSpPr>
        <p:grpSpPr bwMode="auto">
          <a:xfrm>
            <a:off x="5006975" y="2787650"/>
            <a:ext cx="733425" cy="319088"/>
            <a:chOff x="3552" y="246"/>
            <a:chExt cx="527" cy="248"/>
          </a:xfrm>
        </p:grpSpPr>
        <p:graphicFrame>
          <p:nvGraphicFramePr>
            <p:cNvPr id="7182" name="Object 13"/>
            <p:cNvGraphicFramePr>
              <a:graphicFrameLocks noChangeAspect="1"/>
            </p:cNvGraphicFramePr>
            <p:nvPr>
              <p:custDataLst>
                <p:tags r:id="rId207"/>
              </p:custDataLst>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184590" name="Clip" r:id="rId218" imgW="1307263" imgH="1084139" progId="">
                    <p:embed/>
                  </p:oleObj>
                </mc:Choice>
                <mc:Fallback>
                  <p:oleObj name="Clip" r:id="rId218" imgW="1307263" imgH="1084139" progId="">
                    <p:embed/>
                    <p:pic>
                      <p:nvPicPr>
                        <p:cNvPr id="0" name="Picture 574"/>
                        <p:cNvPicPr>
                          <a:picLocks noChangeAspect="1" noChangeArrowheads="1"/>
                        </p:cNvPicPr>
                        <p:nvPr/>
                      </p:nvPicPr>
                      <p:blipFill>
                        <a:blip r:embed="rId21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83" name="Object 14"/>
            <p:cNvGraphicFramePr>
              <a:graphicFrameLocks noChangeAspect="1"/>
            </p:cNvGraphicFramePr>
            <p:nvPr>
              <p:custDataLst>
                <p:tags r:id="rId208"/>
              </p:custDataLst>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184591" name="Clip" r:id="rId219" imgW="681706" imgH="480401" progId="">
                    <p:embed/>
                  </p:oleObj>
                </mc:Choice>
                <mc:Fallback>
                  <p:oleObj name="Clip" r:id="rId219" imgW="681706" imgH="480401" progId="">
                    <p:embed/>
                    <p:pic>
                      <p:nvPicPr>
                        <p:cNvPr id="0" name="Picture 575"/>
                        <p:cNvPicPr>
                          <a:picLocks noChangeAspect="1" noChangeArrowheads="1"/>
                        </p:cNvPicPr>
                        <p:nvPr/>
                      </p:nvPicPr>
                      <p:blipFill>
                        <a:blip r:embed="rId21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96" name="Line 15"/>
            <p:cNvSpPr>
              <a:spLocks noChangeShapeType="1"/>
            </p:cNvSpPr>
            <p:nvPr>
              <p:custDataLst>
                <p:tags r:id="rId209"/>
              </p:custDataLst>
            </p:nvPr>
          </p:nvSpPr>
          <p:spPr bwMode="auto">
            <a:xfrm flipV="1">
              <a:off x="3844" y="434"/>
              <a:ext cx="82" cy="2"/>
            </a:xfrm>
            <a:prstGeom prst="line">
              <a:avLst/>
            </a:prstGeom>
            <a:noFill/>
            <a:ln w="19050">
              <a:solidFill>
                <a:schemeClr val="tx1"/>
              </a:solidFill>
              <a:round/>
              <a:headEnd/>
              <a:tailEnd/>
            </a:ln>
          </p:spPr>
          <p:txBody>
            <a:bodyPr wrap="none" anchor="ctr"/>
            <a:lstStyle/>
            <a:p>
              <a:endParaRPr lang="zh-CN" altLang="en-US"/>
            </a:p>
          </p:txBody>
        </p:sp>
      </p:grpSp>
      <p:grpSp>
        <p:nvGrpSpPr>
          <p:cNvPr id="7195" name="Group 16"/>
          <p:cNvGrpSpPr>
            <a:grpSpLocks/>
          </p:cNvGrpSpPr>
          <p:nvPr>
            <p:custDataLst>
              <p:tags r:id="rId13"/>
            </p:custDataLst>
          </p:nvPr>
        </p:nvGrpSpPr>
        <p:grpSpPr bwMode="auto">
          <a:xfrm>
            <a:off x="5383213" y="2574925"/>
            <a:ext cx="69850" cy="214313"/>
            <a:chOff x="3842" y="406"/>
            <a:chExt cx="51" cy="167"/>
          </a:xfrm>
        </p:grpSpPr>
        <p:sp>
          <p:nvSpPr>
            <p:cNvPr id="7393" name="Oval 17"/>
            <p:cNvSpPr>
              <a:spLocks noChangeArrowheads="1"/>
            </p:cNvSpPr>
            <p:nvPr>
              <p:custDataLst>
                <p:tags r:id="rId204"/>
              </p:custDataLst>
            </p:nvPr>
          </p:nvSpPr>
          <p:spPr bwMode="auto">
            <a:xfrm>
              <a:off x="3842" y="406"/>
              <a:ext cx="47" cy="47"/>
            </a:xfrm>
            <a:prstGeom prst="ellipse">
              <a:avLst/>
            </a:prstGeom>
            <a:solidFill>
              <a:schemeClr val="accent2"/>
            </a:solidFill>
            <a:ln w="9525">
              <a:noFill/>
              <a:round/>
              <a:headEnd/>
              <a:tailEnd/>
            </a:ln>
          </p:spPr>
          <p:txBody>
            <a:bodyPr wrap="none" anchor="ctr"/>
            <a:lstStyle/>
            <a:p>
              <a:endParaRPr lang="zh-CN" altLang="en-US"/>
            </a:p>
          </p:txBody>
        </p:sp>
        <p:sp>
          <p:nvSpPr>
            <p:cNvPr id="7394" name="Oval 18"/>
            <p:cNvSpPr>
              <a:spLocks noChangeArrowheads="1"/>
            </p:cNvSpPr>
            <p:nvPr>
              <p:custDataLst>
                <p:tags r:id="rId205"/>
              </p:custDataLst>
            </p:nvPr>
          </p:nvSpPr>
          <p:spPr bwMode="auto">
            <a:xfrm>
              <a:off x="3844" y="466"/>
              <a:ext cx="47" cy="47"/>
            </a:xfrm>
            <a:prstGeom prst="ellipse">
              <a:avLst/>
            </a:prstGeom>
            <a:solidFill>
              <a:schemeClr val="accent2"/>
            </a:solidFill>
            <a:ln w="9525">
              <a:noFill/>
              <a:round/>
              <a:headEnd/>
              <a:tailEnd/>
            </a:ln>
          </p:spPr>
          <p:txBody>
            <a:bodyPr wrap="none" anchor="ctr"/>
            <a:lstStyle/>
            <a:p>
              <a:endParaRPr lang="zh-CN" altLang="en-US"/>
            </a:p>
          </p:txBody>
        </p:sp>
        <p:sp>
          <p:nvSpPr>
            <p:cNvPr id="7395" name="Oval 19"/>
            <p:cNvSpPr>
              <a:spLocks noChangeArrowheads="1"/>
            </p:cNvSpPr>
            <p:nvPr>
              <p:custDataLst>
                <p:tags r:id="rId206"/>
              </p:custDataLst>
            </p:nvPr>
          </p:nvSpPr>
          <p:spPr bwMode="auto">
            <a:xfrm>
              <a:off x="3846" y="526"/>
              <a:ext cx="47" cy="47"/>
            </a:xfrm>
            <a:prstGeom prst="ellipse">
              <a:avLst/>
            </a:prstGeom>
            <a:solidFill>
              <a:schemeClr val="accent2"/>
            </a:solidFill>
            <a:ln w="9525">
              <a:noFill/>
              <a:round/>
              <a:headEnd/>
              <a:tailEnd/>
            </a:ln>
          </p:spPr>
          <p:txBody>
            <a:bodyPr wrap="none" anchor="ctr"/>
            <a:lstStyle/>
            <a:p>
              <a:endParaRPr lang="zh-CN" altLang="en-US"/>
            </a:p>
          </p:txBody>
        </p:sp>
      </p:grpSp>
      <p:grpSp>
        <p:nvGrpSpPr>
          <p:cNvPr id="7196" name="Group 20"/>
          <p:cNvGrpSpPr>
            <a:grpSpLocks/>
          </p:cNvGrpSpPr>
          <p:nvPr>
            <p:custDataLst>
              <p:tags r:id="rId14"/>
            </p:custDataLst>
          </p:nvPr>
        </p:nvGrpSpPr>
        <p:grpSpPr bwMode="auto">
          <a:xfrm>
            <a:off x="5853113" y="3078163"/>
            <a:ext cx="209550" cy="395287"/>
            <a:chOff x="4180" y="783"/>
            <a:chExt cx="150" cy="307"/>
          </a:xfrm>
        </p:grpSpPr>
        <p:sp>
          <p:nvSpPr>
            <p:cNvPr id="7385" name="AutoShape 21"/>
            <p:cNvSpPr>
              <a:spLocks noChangeArrowheads="1"/>
            </p:cNvSpPr>
            <p:nvPr>
              <p:custDataLst>
                <p:tags r:id="rId196"/>
              </p:custDataLst>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7386" name="Rectangle 22"/>
            <p:cNvSpPr>
              <a:spLocks noChangeArrowheads="1"/>
            </p:cNvSpPr>
            <p:nvPr>
              <p:custDataLst>
                <p:tags r:id="rId197"/>
              </p:custDataLst>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7387" name="Rectangle 23"/>
            <p:cNvSpPr>
              <a:spLocks noChangeArrowheads="1"/>
            </p:cNvSpPr>
            <p:nvPr>
              <p:custDataLst>
                <p:tags r:id="rId198"/>
              </p:custDataLst>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7388" name="AutoShape 24"/>
            <p:cNvSpPr>
              <a:spLocks noChangeArrowheads="1"/>
            </p:cNvSpPr>
            <p:nvPr>
              <p:custDataLst>
                <p:tags r:id="rId199"/>
              </p:custDataLst>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7389" name="Line 25"/>
            <p:cNvSpPr>
              <a:spLocks noChangeShapeType="1"/>
            </p:cNvSpPr>
            <p:nvPr>
              <p:custDataLst>
                <p:tags r:id="rId200"/>
              </p:custDataLst>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7390" name="Line 26"/>
            <p:cNvSpPr>
              <a:spLocks noChangeShapeType="1"/>
            </p:cNvSpPr>
            <p:nvPr>
              <p:custDataLst>
                <p:tags r:id="rId201"/>
              </p:custDataLst>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7391" name="Rectangle 27"/>
            <p:cNvSpPr>
              <a:spLocks noChangeArrowheads="1"/>
            </p:cNvSpPr>
            <p:nvPr>
              <p:custDataLst>
                <p:tags r:id="rId202"/>
              </p:custDataLst>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7392" name="Rectangle 28"/>
            <p:cNvSpPr>
              <a:spLocks noChangeArrowheads="1"/>
            </p:cNvSpPr>
            <p:nvPr>
              <p:custDataLst>
                <p:tags r:id="rId203"/>
              </p:custDataLst>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pSp>
        <p:nvGrpSpPr>
          <p:cNvPr id="7197" name="Group 29"/>
          <p:cNvGrpSpPr>
            <a:grpSpLocks/>
          </p:cNvGrpSpPr>
          <p:nvPr>
            <p:custDataLst>
              <p:tags r:id="rId15"/>
            </p:custDataLst>
          </p:nvPr>
        </p:nvGrpSpPr>
        <p:grpSpPr bwMode="auto">
          <a:xfrm rot="-5400000">
            <a:off x="6165850" y="3155950"/>
            <a:ext cx="80963" cy="233363"/>
            <a:chOff x="3842" y="406"/>
            <a:chExt cx="51" cy="167"/>
          </a:xfrm>
        </p:grpSpPr>
        <p:sp>
          <p:nvSpPr>
            <p:cNvPr id="7382" name="Oval 30"/>
            <p:cNvSpPr>
              <a:spLocks noChangeArrowheads="1"/>
            </p:cNvSpPr>
            <p:nvPr>
              <p:custDataLst>
                <p:tags r:id="rId193"/>
              </p:custDataLst>
            </p:nvPr>
          </p:nvSpPr>
          <p:spPr bwMode="auto">
            <a:xfrm>
              <a:off x="3842" y="406"/>
              <a:ext cx="47" cy="47"/>
            </a:xfrm>
            <a:prstGeom prst="ellipse">
              <a:avLst/>
            </a:prstGeom>
            <a:solidFill>
              <a:schemeClr val="accent2"/>
            </a:solidFill>
            <a:ln w="9525">
              <a:noFill/>
              <a:round/>
              <a:headEnd/>
              <a:tailEnd/>
            </a:ln>
          </p:spPr>
          <p:txBody>
            <a:bodyPr wrap="none" anchor="ctr"/>
            <a:lstStyle/>
            <a:p>
              <a:endParaRPr lang="zh-CN" altLang="en-US"/>
            </a:p>
          </p:txBody>
        </p:sp>
        <p:sp>
          <p:nvSpPr>
            <p:cNvPr id="7383" name="Oval 31"/>
            <p:cNvSpPr>
              <a:spLocks noChangeArrowheads="1"/>
            </p:cNvSpPr>
            <p:nvPr>
              <p:custDataLst>
                <p:tags r:id="rId194"/>
              </p:custDataLst>
            </p:nvPr>
          </p:nvSpPr>
          <p:spPr bwMode="auto">
            <a:xfrm>
              <a:off x="3844" y="466"/>
              <a:ext cx="47" cy="47"/>
            </a:xfrm>
            <a:prstGeom prst="ellipse">
              <a:avLst/>
            </a:prstGeom>
            <a:solidFill>
              <a:schemeClr val="accent2"/>
            </a:solidFill>
            <a:ln w="9525">
              <a:noFill/>
              <a:round/>
              <a:headEnd/>
              <a:tailEnd/>
            </a:ln>
          </p:spPr>
          <p:txBody>
            <a:bodyPr wrap="none" anchor="ctr"/>
            <a:lstStyle/>
            <a:p>
              <a:endParaRPr lang="zh-CN" altLang="en-US"/>
            </a:p>
          </p:txBody>
        </p:sp>
        <p:sp>
          <p:nvSpPr>
            <p:cNvPr id="7384" name="Oval 32"/>
            <p:cNvSpPr>
              <a:spLocks noChangeArrowheads="1"/>
            </p:cNvSpPr>
            <p:nvPr>
              <p:custDataLst>
                <p:tags r:id="rId195"/>
              </p:custDataLst>
            </p:nvPr>
          </p:nvSpPr>
          <p:spPr bwMode="auto">
            <a:xfrm>
              <a:off x="3846" y="526"/>
              <a:ext cx="47" cy="47"/>
            </a:xfrm>
            <a:prstGeom prst="ellipse">
              <a:avLst/>
            </a:prstGeom>
            <a:solidFill>
              <a:schemeClr val="accent2"/>
            </a:solidFill>
            <a:ln w="9525">
              <a:noFill/>
              <a:round/>
              <a:headEnd/>
              <a:tailEnd/>
            </a:ln>
          </p:spPr>
          <p:txBody>
            <a:bodyPr wrap="none" anchor="ctr"/>
            <a:lstStyle/>
            <a:p>
              <a:endParaRPr lang="zh-CN" altLang="en-US"/>
            </a:p>
          </p:txBody>
        </p:sp>
      </p:grpSp>
      <p:sp>
        <p:nvSpPr>
          <p:cNvPr id="7198" name="Line 33"/>
          <p:cNvSpPr>
            <a:spLocks noChangeShapeType="1"/>
          </p:cNvSpPr>
          <p:nvPr>
            <p:custDataLst>
              <p:tags r:id="rId16"/>
            </p:custDataLst>
          </p:nvPr>
        </p:nvSpPr>
        <p:spPr bwMode="auto">
          <a:xfrm>
            <a:off x="5989638" y="2986088"/>
            <a:ext cx="495300" cy="1587"/>
          </a:xfrm>
          <a:prstGeom prst="line">
            <a:avLst/>
          </a:prstGeom>
          <a:noFill/>
          <a:ln w="12700">
            <a:solidFill>
              <a:schemeClr val="tx1"/>
            </a:solidFill>
            <a:round/>
            <a:headEnd/>
            <a:tailEnd/>
          </a:ln>
        </p:spPr>
        <p:txBody>
          <a:bodyPr wrap="none" anchor="ctr"/>
          <a:lstStyle/>
          <a:p>
            <a:endParaRPr lang="zh-CN" altLang="en-US"/>
          </a:p>
        </p:txBody>
      </p:sp>
      <p:sp>
        <p:nvSpPr>
          <p:cNvPr id="7199" name="Line 34"/>
          <p:cNvSpPr>
            <a:spLocks noChangeShapeType="1"/>
          </p:cNvSpPr>
          <p:nvPr>
            <p:custDataLst>
              <p:tags r:id="rId17"/>
            </p:custDataLst>
          </p:nvPr>
        </p:nvSpPr>
        <p:spPr bwMode="auto">
          <a:xfrm>
            <a:off x="5992813" y="2982913"/>
            <a:ext cx="1587" cy="95250"/>
          </a:xfrm>
          <a:prstGeom prst="line">
            <a:avLst/>
          </a:prstGeom>
          <a:noFill/>
          <a:ln w="12700">
            <a:solidFill>
              <a:schemeClr val="tx1"/>
            </a:solidFill>
            <a:round/>
            <a:headEnd/>
            <a:tailEnd/>
          </a:ln>
        </p:spPr>
        <p:txBody>
          <a:bodyPr wrap="none" anchor="ctr"/>
          <a:lstStyle/>
          <a:p>
            <a:endParaRPr lang="zh-CN" altLang="en-US"/>
          </a:p>
        </p:txBody>
      </p:sp>
      <p:sp>
        <p:nvSpPr>
          <p:cNvPr id="7200" name="Line 35"/>
          <p:cNvSpPr>
            <a:spLocks noChangeShapeType="1"/>
          </p:cNvSpPr>
          <p:nvPr>
            <p:custDataLst>
              <p:tags r:id="rId18"/>
            </p:custDataLst>
          </p:nvPr>
        </p:nvSpPr>
        <p:spPr bwMode="auto">
          <a:xfrm>
            <a:off x="6488113" y="2981325"/>
            <a:ext cx="1587" cy="82550"/>
          </a:xfrm>
          <a:prstGeom prst="line">
            <a:avLst/>
          </a:prstGeom>
          <a:noFill/>
          <a:ln w="12700">
            <a:solidFill>
              <a:schemeClr val="tx1"/>
            </a:solidFill>
            <a:round/>
            <a:headEnd/>
            <a:tailEnd/>
          </a:ln>
        </p:spPr>
        <p:txBody>
          <a:bodyPr wrap="none" anchor="ctr"/>
          <a:lstStyle/>
          <a:p>
            <a:endParaRPr lang="zh-CN" altLang="en-US"/>
          </a:p>
        </p:txBody>
      </p:sp>
      <p:sp>
        <p:nvSpPr>
          <p:cNvPr id="7201" name="Line 36"/>
          <p:cNvSpPr>
            <a:spLocks noChangeShapeType="1"/>
          </p:cNvSpPr>
          <p:nvPr>
            <p:custDataLst>
              <p:tags r:id="rId19"/>
            </p:custDataLst>
          </p:nvPr>
        </p:nvSpPr>
        <p:spPr bwMode="auto">
          <a:xfrm>
            <a:off x="5689600" y="2446338"/>
            <a:ext cx="288925" cy="265112"/>
          </a:xfrm>
          <a:prstGeom prst="line">
            <a:avLst/>
          </a:prstGeom>
          <a:noFill/>
          <a:ln w="12700">
            <a:solidFill>
              <a:schemeClr val="tx1"/>
            </a:solidFill>
            <a:round/>
            <a:headEnd/>
            <a:tailEnd/>
          </a:ln>
        </p:spPr>
        <p:txBody>
          <a:bodyPr wrap="none" anchor="ctr"/>
          <a:lstStyle/>
          <a:p>
            <a:endParaRPr lang="zh-CN" altLang="en-US"/>
          </a:p>
        </p:txBody>
      </p:sp>
      <p:sp>
        <p:nvSpPr>
          <p:cNvPr id="7202" name="Line 37"/>
          <p:cNvSpPr>
            <a:spLocks noChangeShapeType="1"/>
          </p:cNvSpPr>
          <p:nvPr>
            <p:custDataLst>
              <p:tags r:id="rId20"/>
            </p:custDataLst>
          </p:nvPr>
        </p:nvSpPr>
        <p:spPr bwMode="auto">
          <a:xfrm flipV="1">
            <a:off x="5702300" y="2732088"/>
            <a:ext cx="276225" cy="330200"/>
          </a:xfrm>
          <a:prstGeom prst="line">
            <a:avLst/>
          </a:prstGeom>
          <a:noFill/>
          <a:ln w="12700">
            <a:solidFill>
              <a:schemeClr val="tx1"/>
            </a:solidFill>
            <a:round/>
            <a:headEnd/>
            <a:tailEnd/>
          </a:ln>
        </p:spPr>
        <p:txBody>
          <a:bodyPr wrap="none" anchor="ctr"/>
          <a:lstStyle/>
          <a:p>
            <a:endParaRPr lang="zh-CN" altLang="en-US"/>
          </a:p>
        </p:txBody>
      </p:sp>
      <p:sp>
        <p:nvSpPr>
          <p:cNvPr id="7203" name="Line 38"/>
          <p:cNvSpPr>
            <a:spLocks noChangeShapeType="1"/>
          </p:cNvSpPr>
          <p:nvPr>
            <p:custDataLst>
              <p:tags r:id="rId21"/>
            </p:custDataLst>
          </p:nvPr>
        </p:nvSpPr>
        <p:spPr bwMode="auto">
          <a:xfrm flipV="1">
            <a:off x="6229350" y="2817813"/>
            <a:ext cx="1588" cy="163512"/>
          </a:xfrm>
          <a:prstGeom prst="line">
            <a:avLst/>
          </a:prstGeom>
          <a:noFill/>
          <a:ln w="12700">
            <a:solidFill>
              <a:schemeClr val="tx1"/>
            </a:solidFill>
            <a:round/>
            <a:headEnd/>
            <a:tailEnd/>
          </a:ln>
        </p:spPr>
        <p:txBody>
          <a:bodyPr wrap="none" anchor="ctr"/>
          <a:lstStyle/>
          <a:p>
            <a:endParaRPr lang="zh-CN" altLang="en-US"/>
          </a:p>
        </p:txBody>
      </p:sp>
      <p:grpSp>
        <p:nvGrpSpPr>
          <p:cNvPr id="7204" name="Group 39"/>
          <p:cNvGrpSpPr>
            <a:grpSpLocks/>
          </p:cNvGrpSpPr>
          <p:nvPr>
            <p:custDataLst>
              <p:tags r:id="rId22"/>
            </p:custDataLst>
          </p:nvPr>
        </p:nvGrpSpPr>
        <p:grpSpPr bwMode="auto">
          <a:xfrm>
            <a:off x="6348413" y="3055938"/>
            <a:ext cx="209550" cy="395287"/>
            <a:chOff x="4180" y="783"/>
            <a:chExt cx="150" cy="307"/>
          </a:xfrm>
        </p:grpSpPr>
        <p:sp>
          <p:nvSpPr>
            <p:cNvPr id="7374" name="AutoShape 40"/>
            <p:cNvSpPr>
              <a:spLocks noChangeArrowheads="1"/>
            </p:cNvSpPr>
            <p:nvPr>
              <p:custDataLst>
                <p:tags r:id="rId185"/>
              </p:custDataLst>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7375" name="Rectangle 41"/>
            <p:cNvSpPr>
              <a:spLocks noChangeArrowheads="1"/>
            </p:cNvSpPr>
            <p:nvPr>
              <p:custDataLst>
                <p:tags r:id="rId186"/>
              </p:custDataLst>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7376" name="Rectangle 42"/>
            <p:cNvSpPr>
              <a:spLocks noChangeArrowheads="1"/>
            </p:cNvSpPr>
            <p:nvPr>
              <p:custDataLst>
                <p:tags r:id="rId187"/>
              </p:custDataLst>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7377" name="AutoShape 43"/>
            <p:cNvSpPr>
              <a:spLocks noChangeArrowheads="1"/>
            </p:cNvSpPr>
            <p:nvPr>
              <p:custDataLst>
                <p:tags r:id="rId188"/>
              </p:custDataLst>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7378" name="Line 44"/>
            <p:cNvSpPr>
              <a:spLocks noChangeShapeType="1"/>
            </p:cNvSpPr>
            <p:nvPr>
              <p:custDataLst>
                <p:tags r:id="rId189"/>
              </p:custDataLst>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7379" name="Line 45"/>
            <p:cNvSpPr>
              <a:spLocks noChangeShapeType="1"/>
            </p:cNvSpPr>
            <p:nvPr>
              <p:custDataLst>
                <p:tags r:id="rId190"/>
              </p:custDataLst>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7380" name="Rectangle 46"/>
            <p:cNvSpPr>
              <a:spLocks noChangeArrowheads="1"/>
            </p:cNvSpPr>
            <p:nvPr>
              <p:custDataLst>
                <p:tags r:id="rId191"/>
              </p:custDataLst>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7381" name="Rectangle 47"/>
            <p:cNvSpPr>
              <a:spLocks noChangeArrowheads="1"/>
            </p:cNvSpPr>
            <p:nvPr>
              <p:custDataLst>
                <p:tags r:id="rId192"/>
              </p:custDataLst>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pSp>
        <p:nvGrpSpPr>
          <p:cNvPr id="7205" name="Group 48"/>
          <p:cNvGrpSpPr>
            <a:grpSpLocks/>
          </p:cNvGrpSpPr>
          <p:nvPr>
            <p:custDataLst>
              <p:tags r:id="rId23"/>
            </p:custDataLst>
          </p:nvPr>
        </p:nvGrpSpPr>
        <p:grpSpPr bwMode="auto">
          <a:xfrm>
            <a:off x="5391150" y="3675063"/>
            <a:ext cx="479425" cy="925512"/>
            <a:chOff x="3314" y="1248"/>
            <a:chExt cx="344" cy="694"/>
          </a:xfrm>
        </p:grpSpPr>
        <p:graphicFrame>
          <p:nvGraphicFramePr>
            <p:cNvPr id="7180" name="Object 49"/>
            <p:cNvGraphicFramePr>
              <a:graphicFrameLocks noChangeAspect="1"/>
            </p:cNvGraphicFramePr>
            <p:nvPr>
              <p:custDataLst>
                <p:tags r:id="rId177"/>
              </p:custDataLst>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184592" name="Clip" r:id="rId220" imgW="1307263" imgH="1084139" progId="">
                    <p:embed/>
                  </p:oleObj>
                </mc:Choice>
                <mc:Fallback>
                  <p:oleObj name="Clip" r:id="rId220" imgW="1307263" imgH="1084139" progId="">
                    <p:embed/>
                    <p:pic>
                      <p:nvPicPr>
                        <p:cNvPr id="0" name="Picture 576"/>
                        <p:cNvPicPr>
                          <a:picLocks noChangeAspect="1" noChangeArrowheads="1"/>
                        </p:cNvPicPr>
                        <p:nvPr/>
                      </p:nvPicPr>
                      <p:blipFill>
                        <a:blip r:embed="rId215">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67" name="Line 50"/>
            <p:cNvSpPr>
              <a:spLocks noChangeShapeType="1"/>
            </p:cNvSpPr>
            <p:nvPr>
              <p:custDataLst>
                <p:tags r:id="rId178"/>
              </p:custDataLst>
            </p:nvPr>
          </p:nvSpPr>
          <p:spPr bwMode="auto">
            <a:xfrm flipV="1">
              <a:off x="3606" y="1433"/>
              <a:ext cx="52" cy="5"/>
            </a:xfrm>
            <a:prstGeom prst="line">
              <a:avLst/>
            </a:prstGeom>
            <a:noFill/>
            <a:ln w="19050">
              <a:solidFill>
                <a:schemeClr val="tx1"/>
              </a:solidFill>
              <a:round/>
              <a:headEnd/>
              <a:tailEnd/>
            </a:ln>
          </p:spPr>
          <p:txBody>
            <a:bodyPr wrap="none" anchor="ctr"/>
            <a:lstStyle/>
            <a:p>
              <a:endParaRPr lang="zh-CN" altLang="en-US"/>
            </a:p>
          </p:txBody>
        </p:sp>
        <p:graphicFrame>
          <p:nvGraphicFramePr>
            <p:cNvPr id="7181" name="Object 51"/>
            <p:cNvGraphicFramePr>
              <a:graphicFrameLocks noChangeAspect="1"/>
            </p:cNvGraphicFramePr>
            <p:nvPr>
              <p:custDataLst>
                <p:tags r:id="rId179"/>
              </p:custDataLst>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184593" name="Clip" r:id="rId221" imgW="1307263" imgH="1084139" progId="">
                    <p:embed/>
                  </p:oleObj>
                </mc:Choice>
                <mc:Fallback>
                  <p:oleObj name="Clip" r:id="rId221" imgW="1307263" imgH="1084139" progId="">
                    <p:embed/>
                    <p:pic>
                      <p:nvPicPr>
                        <p:cNvPr id="0" name="Picture 577"/>
                        <p:cNvPicPr>
                          <a:picLocks noChangeAspect="1" noChangeArrowheads="1"/>
                        </p:cNvPicPr>
                        <p:nvPr/>
                      </p:nvPicPr>
                      <p:blipFill>
                        <a:blip r:embed="rId215">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68" name="Line 52"/>
            <p:cNvSpPr>
              <a:spLocks noChangeShapeType="1"/>
            </p:cNvSpPr>
            <p:nvPr>
              <p:custDataLst>
                <p:tags r:id="rId180"/>
              </p:custDataLst>
            </p:nvPr>
          </p:nvSpPr>
          <p:spPr bwMode="auto">
            <a:xfrm flipV="1">
              <a:off x="3606" y="1882"/>
              <a:ext cx="52" cy="2"/>
            </a:xfrm>
            <a:prstGeom prst="line">
              <a:avLst/>
            </a:prstGeom>
            <a:noFill/>
            <a:ln w="19050">
              <a:solidFill>
                <a:schemeClr val="tx1"/>
              </a:solidFill>
              <a:round/>
              <a:headEnd/>
              <a:tailEnd/>
            </a:ln>
          </p:spPr>
          <p:txBody>
            <a:bodyPr wrap="none" anchor="ctr"/>
            <a:lstStyle/>
            <a:p>
              <a:endParaRPr lang="zh-CN" altLang="en-US"/>
            </a:p>
          </p:txBody>
        </p:sp>
        <p:grpSp>
          <p:nvGrpSpPr>
            <p:cNvPr id="7369" name="Group 53"/>
            <p:cNvGrpSpPr>
              <a:grpSpLocks/>
            </p:cNvGrpSpPr>
            <p:nvPr/>
          </p:nvGrpSpPr>
          <p:grpSpPr bwMode="auto">
            <a:xfrm>
              <a:off x="3404" y="1504"/>
              <a:ext cx="51" cy="167"/>
              <a:chOff x="3842" y="406"/>
              <a:chExt cx="51" cy="167"/>
            </a:xfrm>
          </p:grpSpPr>
          <p:sp>
            <p:nvSpPr>
              <p:cNvPr id="7371" name="Oval 54"/>
              <p:cNvSpPr>
                <a:spLocks noChangeArrowheads="1"/>
              </p:cNvSpPr>
              <p:nvPr>
                <p:custDataLst>
                  <p:tags r:id="rId182"/>
                </p:custDataLst>
              </p:nvPr>
            </p:nvSpPr>
            <p:spPr bwMode="auto">
              <a:xfrm>
                <a:off x="3842" y="406"/>
                <a:ext cx="47" cy="47"/>
              </a:xfrm>
              <a:prstGeom prst="ellipse">
                <a:avLst/>
              </a:prstGeom>
              <a:solidFill>
                <a:schemeClr val="accent2"/>
              </a:solidFill>
              <a:ln w="9525">
                <a:noFill/>
                <a:round/>
                <a:headEnd/>
                <a:tailEnd/>
              </a:ln>
            </p:spPr>
            <p:txBody>
              <a:bodyPr wrap="none" anchor="ctr"/>
              <a:lstStyle/>
              <a:p>
                <a:endParaRPr lang="zh-CN" altLang="en-US"/>
              </a:p>
            </p:txBody>
          </p:sp>
          <p:sp>
            <p:nvSpPr>
              <p:cNvPr id="7372" name="Oval 55"/>
              <p:cNvSpPr>
                <a:spLocks noChangeArrowheads="1"/>
              </p:cNvSpPr>
              <p:nvPr>
                <p:custDataLst>
                  <p:tags r:id="rId183"/>
                </p:custDataLst>
              </p:nvPr>
            </p:nvSpPr>
            <p:spPr bwMode="auto">
              <a:xfrm>
                <a:off x="3844" y="466"/>
                <a:ext cx="47" cy="47"/>
              </a:xfrm>
              <a:prstGeom prst="ellipse">
                <a:avLst/>
              </a:prstGeom>
              <a:solidFill>
                <a:schemeClr val="accent2"/>
              </a:solidFill>
              <a:ln w="9525">
                <a:noFill/>
                <a:round/>
                <a:headEnd/>
                <a:tailEnd/>
              </a:ln>
            </p:spPr>
            <p:txBody>
              <a:bodyPr wrap="none" anchor="ctr"/>
              <a:lstStyle/>
              <a:p>
                <a:endParaRPr lang="zh-CN" altLang="en-US"/>
              </a:p>
            </p:txBody>
          </p:sp>
          <p:sp>
            <p:nvSpPr>
              <p:cNvPr id="7373" name="Oval 56"/>
              <p:cNvSpPr>
                <a:spLocks noChangeArrowheads="1"/>
              </p:cNvSpPr>
              <p:nvPr>
                <p:custDataLst>
                  <p:tags r:id="rId184"/>
                </p:custDataLst>
              </p:nvPr>
            </p:nvSpPr>
            <p:spPr bwMode="auto">
              <a:xfrm>
                <a:off x="3846" y="526"/>
                <a:ext cx="47" cy="47"/>
              </a:xfrm>
              <a:prstGeom prst="ellipse">
                <a:avLst/>
              </a:prstGeom>
              <a:solidFill>
                <a:schemeClr val="accent2"/>
              </a:solidFill>
              <a:ln w="9525">
                <a:noFill/>
                <a:round/>
                <a:headEnd/>
                <a:tailEnd/>
              </a:ln>
            </p:spPr>
            <p:txBody>
              <a:bodyPr wrap="none" anchor="ctr"/>
              <a:lstStyle/>
              <a:p>
                <a:endParaRPr lang="zh-CN" altLang="en-US"/>
              </a:p>
            </p:txBody>
          </p:sp>
        </p:grpSp>
        <p:sp>
          <p:nvSpPr>
            <p:cNvPr id="7370" name="Line 57"/>
            <p:cNvSpPr>
              <a:spLocks noChangeShapeType="1"/>
            </p:cNvSpPr>
            <p:nvPr>
              <p:custDataLst>
                <p:tags r:id="rId181"/>
              </p:custDataLst>
            </p:nvPr>
          </p:nvSpPr>
          <p:spPr bwMode="auto">
            <a:xfrm>
              <a:off x="3654" y="1431"/>
              <a:ext cx="0" cy="450"/>
            </a:xfrm>
            <a:prstGeom prst="line">
              <a:avLst/>
            </a:prstGeom>
            <a:noFill/>
            <a:ln w="12700">
              <a:solidFill>
                <a:schemeClr val="tx1"/>
              </a:solidFill>
              <a:round/>
              <a:headEnd/>
              <a:tailEnd/>
            </a:ln>
          </p:spPr>
          <p:txBody>
            <a:bodyPr wrap="none" anchor="ctr"/>
            <a:lstStyle/>
            <a:p>
              <a:endParaRPr lang="zh-CN" altLang="en-US"/>
            </a:p>
          </p:txBody>
        </p:sp>
      </p:grpSp>
      <p:graphicFrame>
        <p:nvGraphicFramePr>
          <p:cNvPr id="7171" name="Object 58"/>
          <p:cNvGraphicFramePr>
            <a:graphicFrameLocks noChangeAspect="1"/>
          </p:cNvGraphicFramePr>
          <p:nvPr>
            <p:custDataLst>
              <p:tags r:id="rId24"/>
            </p:custDataLst>
          </p:nvPr>
        </p:nvGraphicFramePr>
        <p:xfrm>
          <a:off x="6259513" y="4684713"/>
          <a:ext cx="417512" cy="331787"/>
        </p:xfrm>
        <a:graphic>
          <a:graphicData uri="http://schemas.openxmlformats.org/presentationml/2006/ole">
            <mc:AlternateContent xmlns:mc="http://schemas.openxmlformats.org/markup-compatibility/2006">
              <mc:Choice xmlns:v="urn:schemas-microsoft-com:vml" Requires="v">
                <p:oleObj spid="_x0000_s184594" name="Clip" r:id="rId222" imgW="1307263" imgH="1084139" progId="">
                  <p:embed/>
                </p:oleObj>
              </mc:Choice>
              <mc:Fallback>
                <p:oleObj name="Clip" r:id="rId222" imgW="1307263" imgH="1084139" progId="">
                  <p:embed/>
                  <p:pic>
                    <p:nvPicPr>
                      <p:cNvPr id="0" name="Picture 578"/>
                      <p:cNvPicPr>
                        <a:picLocks noChangeAspect="1" noChangeArrowheads="1"/>
                      </p:cNvPicPr>
                      <p:nvPr/>
                    </p:nvPicPr>
                    <p:blipFill>
                      <a:blip r:embed="rId215">
                        <a:extLst>
                          <a:ext uri="{28A0092B-C50C-407E-A947-70E740481C1C}">
                            <a14:useLocalDpi xmlns:a14="http://schemas.microsoft.com/office/drawing/2010/main" val="0"/>
                          </a:ext>
                        </a:extLst>
                      </a:blip>
                      <a:srcRect/>
                      <a:stretch>
                        <a:fillRect/>
                      </a:stretch>
                    </p:blipFill>
                    <p:spPr bwMode="auto">
                      <a:xfrm>
                        <a:off x="6259513" y="4684713"/>
                        <a:ext cx="417512" cy="331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2" name="Object 59"/>
          <p:cNvGraphicFramePr>
            <a:graphicFrameLocks noChangeAspect="1"/>
          </p:cNvGraphicFramePr>
          <p:nvPr>
            <p:custDataLst>
              <p:tags r:id="rId25"/>
            </p:custDataLst>
          </p:nvPr>
        </p:nvGraphicFramePr>
        <p:xfrm>
          <a:off x="5645150" y="4673600"/>
          <a:ext cx="415925" cy="330200"/>
        </p:xfrm>
        <a:graphic>
          <a:graphicData uri="http://schemas.openxmlformats.org/presentationml/2006/ole">
            <mc:AlternateContent xmlns:mc="http://schemas.openxmlformats.org/markup-compatibility/2006">
              <mc:Choice xmlns:v="urn:schemas-microsoft-com:vml" Requires="v">
                <p:oleObj spid="_x0000_s184595" name="Clip" r:id="rId223" imgW="1307263" imgH="1084139" progId="">
                  <p:embed/>
                </p:oleObj>
              </mc:Choice>
              <mc:Fallback>
                <p:oleObj name="Clip" r:id="rId223" imgW="1307263" imgH="1084139" progId="">
                  <p:embed/>
                  <p:pic>
                    <p:nvPicPr>
                      <p:cNvPr id="0" name="Picture 579"/>
                      <p:cNvPicPr>
                        <a:picLocks noChangeAspect="1" noChangeArrowheads="1"/>
                      </p:cNvPicPr>
                      <p:nvPr/>
                    </p:nvPicPr>
                    <p:blipFill>
                      <a:blip r:embed="rId215">
                        <a:extLst>
                          <a:ext uri="{28A0092B-C50C-407E-A947-70E740481C1C}">
                            <a14:useLocalDpi xmlns:a14="http://schemas.microsoft.com/office/drawing/2010/main" val="0"/>
                          </a:ext>
                        </a:extLst>
                      </a:blip>
                      <a:srcRect/>
                      <a:stretch>
                        <a:fillRect/>
                      </a:stretch>
                    </p:blipFill>
                    <p:spPr bwMode="auto">
                      <a:xfrm>
                        <a:off x="5645150" y="4673600"/>
                        <a:ext cx="41592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06" name="Oval 60"/>
          <p:cNvSpPr>
            <a:spLocks noChangeArrowheads="1"/>
          </p:cNvSpPr>
          <p:nvPr>
            <p:custDataLst>
              <p:tags r:id="rId26"/>
            </p:custDataLst>
          </p:nvPr>
        </p:nvSpPr>
        <p:spPr bwMode="auto">
          <a:xfrm rot="-5400000">
            <a:off x="6061869" y="4777581"/>
            <a:ext cx="63500" cy="65088"/>
          </a:xfrm>
          <a:prstGeom prst="ellipse">
            <a:avLst/>
          </a:prstGeom>
          <a:solidFill>
            <a:schemeClr val="accent2"/>
          </a:solidFill>
          <a:ln w="9525">
            <a:noFill/>
            <a:round/>
            <a:headEnd/>
            <a:tailEnd/>
          </a:ln>
        </p:spPr>
        <p:txBody>
          <a:bodyPr wrap="none" anchor="ctr"/>
          <a:lstStyle/>
          <a:p>
            <a:endParaRPr lang="zh-CN" altLang="en-US"/>
          </a:p>
        </p:txBody>
      </p:sp>
      <p:sp>
        <p:nvSpPr>
          <p:cNvPr id="7207" name="Oval 61"/>
          <p:cNvSpPr>
            <a:spLocks noChangeArrowheads="1"/>
          </p:cNvSpPr>
          <p:nvPr>
            <p:custDataLst>
              <p:tags r:id="rId27"/>
            </p:custDataLst>
          </p:nvPr>
        </p:nvSpPr>
        <p:spPr bwMode="auto">
          <a:xfrm rot="-5400000">
            <a:off x="6146801" y="4775200"/>
            <a:ext cx="63500" cy="66675"/>
          </a:xfrm>
          <a:prstGeom prst="ellipse">
            <a:avLst/>
          </a:prstGeom>
          <a:solidFill>
            <a:schemeClr val="accent2"/>
          </a:solidFill>
          <a:ln w="9525">
            <a:noFill/>
            <a:round/>
            <a:headEnd/>
            <a:tailEnd/>
          </a:ln>
        </p:spPr>
        <p:txBody>
          <a:bodyPr wrap="none" anchor="ctr"/>
          <a:lstStyle/>
          <a:p>
            <a:endParaRPr lang="zh-CN" altLang="en-US"/>
          </a:p>
        </p:txBody>
      </p:sp>
      <p:sp>
        <p:nvSpPr>
          <p:cNvPr id="7208" name="Oval 62"/>
          <p:cNvSpPr>
            <a:spLocks noChangeArrowheads="1"/>
          </p:cNvSpPr>
          <p:nvPr>
            <p:custDataLst>
              <p:tags r:id="rId28"/>
            </p:custDataLst>
          </p:nvPr>
        </p:nvSpPr>
        <p:spPr bwMode="auto">
          <a:xfrm rot="-5400000">
            <a:off x="6224587" y="4779963"/>
            <a:ext cx="61913" cy="65088"/>
          </a:xfrm>
          <a:prstGeom prst="ellipse">
            <a:avLst/>
          </a:prstGeom>
          <a:solidFill>
            <a:schemeClr val="accent2"/>
          </a:solidFill>
          <a:ln w="9525">
            <a:noFill/>
            <a:round/>
            <a:headEnd/>
            <a:tailEnd/>
          </a:ln>
        </p:spPr>
        <p:txBody>
          <a:bodyPr wrap="none" anchor="ctr"/>
          <a:lstStyle/>
          <a:p>
            <a:endParaRPr lang="zh-CN" altLang="en-US"/>
          </a:p>
        </p:txBody>
      </p:sp>
      <p:sp>
        <p:nvSpPr>
          <p:cNvPr id="7209" name="Line 63"/>
          <p:cNvSpPr>
            <a:spLocks noChangeShapeType="1"/>
          </p:cNvSpPr>
          <p:nvPr>
            <p:custDataLst>
              <p:tags r:id="rId29"/>
            </p:custDataLst>
          </p:nvPr>
        </p:nvSpPr>
        <p:spPr bwMode="auto">
          <a:xfrm rot="-5400000">
            <a:off x="6484144" y="4660107"/>
            <a:ext cx="60325" cy="1587"/>
          </a:xfrm>
          <a:prstGeom prst="line">
            <a:avLst/>
          </a:prstGeom>
          <a:noFill/>
          <a:ln w="19050">
            <a:solidFill>
              <a:schemeClr val="tx1"/>
            </a:solidFill>
            <a:round/>
            <a:headEnd/>
            <a:tailEnd/>
          </a:ln>
        </p:spPr>
        <p:txBody>
          <a:bodyPr wrap="none" anchor="ctr"/>
          <a:lstStyle/>
          <a:p>
            <a:endParaRPr lang="zh-CN" altLang="en-US"/>
          </a:p>
        </p:txBody>
      </p:sp>
      <p:sp>
        <p:nvSpPr>
          <p:cNvPr id="7210" name="Line 64"/>
          <p:cNvSpPr>
            <a:spLocks noChangeShapeType="1"/>
          </p:cNvSpPr>
          <p:nvPr>
            <p:custDataLst>
              <p:tags r:id="rId30"/>
            </p:custDataLst>
          </p:nvPr>
        </p:nvSpPr>
        <p:spPr bwMode="auto">
          <a:xfrm rot="5400000" flipH="1">
            <a:off x="5857875" y="4651375"/>
            <a:ext cx="63500" cy="0"/>
          </a:xfrm>
          <a:prstGeom prst="line">
            <a:avLst/>
          </a:prstGeom>
          <a:noFill/>
          <a:ln w="19050">
            <a:solidFill>
              <a:schemeClr val="tx1"/>
            </a:solidFill>
            <a:round/>
            <a:headEnd/>
            <a:tailEnd/>
          </a:ln>
        </p:spPr>
        <p:txBody>
          <a:bodyPr wrap="none" anchor="ctr"/>
          <a:lstStyle/>
          <a:p>
            <a:endParaRPr lang="zh-CN" altLang="en-US"/>
          </a:p>
        </p:txBody>
      </p:sp>
      <p:sp>
        <p:nvSpPr>
          <p:cNvPr id="7211" name="Line 65"/>
          <p:cNvSpPr>
            <a:spLocks noChangeShapeType="1"/>
          </p:cNvSpPr>
          <p:nvPr>
            <p:custDataLst>
              <p:tags r:id="rId31"/>
            </p:custDataLst>
          </p:nvPr>
        </p:nvSpPr>
        <p:spPr bwMode="auto">
          <a:xfrm rot="16200000" flipV="1">
            <a:off x="6204744" y="4312444"/>
            <a:ext cx="0" cy="627062"/>
          </a:xfrm>
          <a:prstGeom prst="line">
            <a:avLst/>
          </a:prstGeom>
          <a:noFill/>
          <a:ln w="12700">
            <a:solidFill>
              <a:schemeClr val="tx1"/>
            </a:solidFill>
            <a:round/>
            <a:headEnd/>
            <a:tailEnd/>
          </a:ln>
        </p:spPr>
        <p:txBody>
          <a:bodyPr wrap="none" anchor="ctr"/>
          <a:lstStyle/>
          <a:p>
            <a:endParaRPr lang="zh-CN" altLang="en-US"/>
          </a:p>
        </p:txBody>
      </p:sp>
      <p:sp>
        <p:nvSpPr>
          <p:cNvPr id="7212" name="Line 66"/>
          <p:cNvSpPr>
            <a:spLocks noChangeShapeType="1"/>
          </p:cNvSpPr>
          <p:nvPr>
            <p:custDataLst>
              <p:tags r:id="rId32"/>
            </p:custDataLst>
          </p:nvPr>
        </p:nvSpPr>
        <p:spPr bwMode="auto">
          <a:xfrm flipV="1">
            <a:off x="5870575" y="4251325"/>
            <a:ext cx="93663" cy="3175"/>
          </a:xfrm>
          <a:prstGeom prst="line">
            <a:avLst/>
          </a:prstGeom>
          <a:noFill/>
          <a:ln w="12700">
            <a:solidFill>
              <a:schemeClr val="tx1"/>
            </a:solidFill>
            <a:round/>
            <a:headEnd/>
            <a:tailEnd/>
          </a:ln>
        </p:spPr>
        <p:txBody>
          <a:bodyPr wrap="none" anchor="ctr"/>
          <a:lstStyle/>
          <a:p>
            <a:endParaRPr lang="zh-CN" altLang="en-US"/>
          </a:p>
        </p:txBody>
      </p:sp>
      <p:sp>
        <p:nvSpPr>
          <p:cNvPr id="7213" name="Line 67"/>
          <p:cNvSpPr>
            <a:spLocks noChangeShapeType="1"/>
          </p:cNvSpPr>
          <p:nvPr>
            <p:custDataLst>
              <p:tags r:id="rId33"/>
            </p:custDataLst>
          </p:nvPr>
        </p:nvSpPr>
        <p:spPr bwMode="auto">
          <a:xfrm>
            <a:off x="6472238" y="4297363"/>
            <a:ext cx="303212" cy="385762"/>
          </a:xfrm>
          <a:prstGeom prst="line">
            <a:avLst/>
          </a:prstGeom>
          <a:noFill/>
          <a:ln w="12700">
            <a:solidFill>
              <a:schemeClr val="tx1"/>
            </a:solidFill>
            <a:round/>
            <a:headEnd/>
            <a:tailEnd/>
          </a:ln>
        </p:spPr>
        <p:txBody>
          <a:bodyPr wrap="none" anchor="ctr"/>
          <a:lstStyle/>
          <a:p>
            <a:endParaRPr lang="zh-CN" altLang="en-US"/>
          </a:p>
        </p:txBody>
      </p:sp>
      <p:sp>
        <p:nvSpPr>
          <p:cNvPr id="7214" name="Line 68"/>
          <p:cNvSpPr>
            <a:spLocks noChangeShapeType="1"/>
          </p:cNvSpPr>
          <p:nvPr>
            <p:custDataLst>
              <p:tags r:id="rId34"/>
            </p:custDataLst>
          </p:nvPr>
        </p:nvSpPr>
        <p:spPr bwMode="auto">
          <a:xfrm flipH="1">
            <a:off x="7267575" y="4294188"/>
            <a:ext cx="279400" cy="392112"/>
          </a:xfrm>
          <a:prstGeom prst="line">
            <a:avLst/>
          </a:prstGeom>
          <a:noFill/>
          <a:ln w="12700">
            <a:solidFill>
              <a:schemeClr val="tx1"/>
            </a:solidFill>
            <a:round/>
            <a:headEnd/>
            <a:tailEnd/>
          </a:ln>
        </p:spPr>
        <p:txBody>
          <a:bodyPr wrap="none" anchor="ctr"/>
          <a:lstStyle/>
          <a:p>
            <a:endParaRPr lang="zh-CN" altLang="en-US"/>
          </a:p>
        </p:txBody>
      </p:sp>
      <p:graphicFrame>
        <p:nvGraphicFramePr>
          <p:cNvPr id="7173" name="Object 69"/>
          <p:cNvGraphicFramePr>
            <a:graphicFrameLocks noChangeAspect="1"/>
          </p:cNvGraphicFramePr>
          <p:nvPr>
            <p:custDataLst>
              <p:tags r:id="rId35"/>
            </p:custDataLst>
          </p:nvPr>
        </p:nvGraphicFramePr>
        <p:xfrm>
          <a:off x="7445375" y="3846513"/>
          <a:ext cx="203200" cy="241300"/>
        </p:xfrm>
        <a:graphic>
          <a:graphicData uri="http://schemas.openxmlformats.org/presentationml/2006/ole">
            <mc:AlternateContent xmlns:mc="http://schemas.openxmlformats.org/markup-compatibility/2006">
              <mc:Choice xmlns:v="urn:schemas-microsoft-com:vml" Requires="v">
                <p:oleObj spid="_x0000_s184596" name="Clip" r:id="rId224" imgW="982811" imgH="1208363" progId="">
                  <p:embed/>
                </p:oleObj>
              </mc:Choice>
              <mc:Fallback>
                <p:oleObj name="Clip" r:id="rId224" imgW="982811" imgH="1208363" progId="">
                  <p:embed/>
                  <p:pic>
                    <p:nvPicPr>
                      <p:cNvPr id="0" name="Picture 580"/>
                      <p:cNvPicPr>
                        <a:picLocks noChangeAspect="1" noChangeArrowheads="1"/>
                      </p:cNvPicPr>
                      <p:nvPr/>
                    </p:nvPicPr>
                    <p:blipFill>
                      <a:blip r:embed="rId225">
                        <a:extLst>
                          <a:ext uri="{28A0092B-C50C-407E-A947-70E740481C1C}">
                            <a14:useLocalDpi xmlns:a14="http://schemas.microsoft.com/office/drawing/2010/main" val="0"/>
                          </a:ext>
                        </a:extLst>
                      </a:blip>
                      <a:srcRect/>
                      <a:stretch>
                        <a:fillRect/>
                      </a:stretch>
                    </p:blipFill>
                    <p:spPr bwMode="auto">
                      <a:xfrm>
                        <a:off x="7445375" y="3846513"/>
                        <a:ext cx="2032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4" name="Object 70"/>
          <p:cNvGraphicFramePr>
            <a:graphicFrameLocks noChangeAspect="1"/>
          </p:cNvGraphicFramePr>
          <p:nvPr>
            <p:custDataLst>
              <p:tags r:id="rId36"/>
            </p:custDataLst>
          </p:nvPr>
        </p:nvGraphicFramePr>
        <p:xfrm>
          <a:off x="6108700" y="3927475"/>
          <a:ext cx="203200" cy="239713"/>
        </p:xfrm>
        <a:graphic>
          <a:graphicData uri="http://schemas.openxmlformats.org/presentationml/2006/ole">
            <mc:AlternateContent xmlns:mc="http://schemas.openxmlformats.org/markup-compatibility/2006">
              <mc:Choice xmlns:v="urn:schemas-microsoft-com:vml" Requires="v">
                <p:oleObj spid="_x0000_s184597" name="Clip" r:id="rId226" imgW="982811" imgH="1208363" progId="">
                  <p:embed/>
                </p:oleObj>
              </mc:Choice>
              <mc:Fallback>
                <p:oleObj name="Clip" r:id="rId226" imgW="982811" imgH="1208363" progId="">
                  <p:embed/>
                  <p:pic>
                    <p:nvPicPr>
                      <p:cNvPr id="0" name="Picture 581"/>
                      <p:cNvPicPr>
                        <a:picLocks noChangeAspect="1" noChangeArrowheads="1"/>
                      </p:cNvPicPr>
                      <p:nvPr/>
                    </p:nvPicPr>
                    <p:blipFill>
                      <a:blip r:embed="rId225">
                        <a:extLst>
                          <a:ext uri="{28A0092B-C50C-407E-A947-70E740481C1C}">
                            <a14:useLocalDpi xmlns:a14="http://schemas.microsoft.com/office/drawing/2010/main" val="0"/>
                          </a:ext>
                        </a:extLst>
                      </a:blip>
                      <a:srcRect/>
                      <a:stretch>
                        <a:fillRect/>
                      </a:stretch>
                    </p:blipFill>
                    <p:spPr bwMode="auto">
                      <a:xfrm>
                        <a:off x="6108700" y="3927475"/>
                        <a:ext cx="203200" cy="239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15" name="Freeform 71"/>
          <p:cNvSpPr>
            <a:spLocks/>
          </p:cNvSpPr>
          <p:nvPr>
            <p:custDataLst>
              <p:tags r:id="rId37"/>
            </p:custDataLst>
          </p:nvPr>
        </p:nvSpPr>
        <p:spPr bwMode="auto">
          <a:xfrm>
            <a:off x="6189663" y="3702050"/>
            <a:ext cx="1354137" cy="304800"/>
          </a:xfrm>
          <a:custGeom>
            <a:avLst/>
            <a:gdLst>
              <a:gd name="T0" fmla="*/ 0 w 972"/>
              <a:gd name="T1" fmla="*/ 2147483647 h 228"/>
              <a:gd name="T2" fmla="*/ 2147483647 w 972"/>
              <a:gd name="T3" fmla="*/ 2147483647 h 228"/>
              <a:gd name="T4" fmla="*/ 2147483647 w 972"/>
              <a:gd name="T5" fmla="*/ 2147483647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a:solidFill>
              <a:schemeClr val="tx1"/>
            </a:solidFill>
            <a:prstDash val="dash"/>
            <a:round/>
            <a:headEnd/>
            <a:tailEnd/>
          </a:ln>
        </p:spPr>
        <p:txBody>
          <a:bodyPr wrap="none" anchor="ctr"/>
          <a:lstStyle/>
          <a:p>
            <a:endParaRPr lang="zh-CN" altLang="en-US"/>
          </a:p>
        </p:txBody>
      </p:sp>
      <p:grpSp>
        <p:nvGrpSpPr>
          <p:cNvPr id="7216" name="Group 72"/>
          <p:cNvGrpSpPr>
            <a:grpSpLocks/>
          </p:cNvGrpSpPr>
          <p:nvPr>
            <p:custDataLst>
              <p:tags r:id="rId38"/>
            </p:custDataLst>
          </p:nvPr>
        </p:nvGrpSpPr>
        <p:grpSpPr bwMode="auto">
          <a:xfrm>
            <a:off x="6456363" y="5124450"/>
            <a:ext cx="406400" cy="427038"/>
            <a:chOff x="2870" y="1518"/>
            <a:chExt cx="292" cy="320"/>
          </a:xfrm>
        </p:grpSpPr>
        <p:graphicFrame>
          <p:nvGraphicFramePr>
            <p:cNvPr id="7178" name="Object 73"/>
            <p:cNvGraphicFramePr>
              <a:graphicFrameLocks noChangeAspect="1"/>
            </p:cNvGraphicFramePr>
            <p:nvPr>
              <p:custDataLst>
                <p:tags r:id="rId175"/>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84598" name="Clip" r:id="rId227" imgW="826829" imgH="840406" progId="">
                    <p:embed/>
                  </p:oleObj>
                </mc:Choice>
                <mc:Fallback>
                  <p:oleObj name="Clip" r:id="rId227" imgW="826829" imgH="840406" progId="">
                    <p:embed/>
                    <p:pic>
                      <p:nvPicPr>
                        <p:cNvPr id="0" name="Picture 582"/>
                        <p:cNvPicPr>
                          <a:picLocks noChangeAspect="1" noChangeArrowheads="1"/>
                        </p:cNvPicPr>
                        <p:nvPr/>
                      </p:nvPicPr>
                      <p:blipFill>
                        <a:blip r:embed="rId22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9" name="Object 74"/>
            <p:cNvGraphicFramePr>
              <a:graphicFrameLocks noChangeAspect="1"/>
            </p:cNvGraphicFramePr>
            <p:nvPr>
              <p:custDataLst>
                <p:tags r:id="rId176"/>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84599" name="Clip" r:id="rId229" imgW="1268295" imgH="1199426" progId="">
                    <p:embed/>
                  </p:oleObj>
                </mc:Choice>
                <mc:Fallback>
                  <p:oleObj name="Clip" r:id="rId229" imgW="1268295" imgH="1199426" progId="">
                    <p:embed/>
                    <p:pic>
                      <p:nvPicPr>
                        <p:cNvPr id="0" name="Picture 583"/>
                        <p:cNvPicPr>
                          <a:picLocks noChangeAspect="1" noChangeArrowheads="1"/>
                        </p:cNvPicPr>
                        <p:nvPr/>
                      </p:nvPicPr>
                      <p:blipFill>
                        <a:blip r:embed="rId23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217" name="Group 75"/>
          <p:cNvGrpSpPr>
            <a:grpSpLocks/>
          </p:cNvGrpSpPr>
          <p:nvPr>
            <p:custDataLst>
              <p:tags r:id="rId39"/>
            </p:custDataLst>
          </p:nvPr>
        </p:nvGrpSpPr>
        <p:grpSpPr bwMode="auto">
          <a:xfrm>
            <a:off x="7234238" y="5156200"/>
            <a:ext cx="406400" cy="427038"/>
            <a:chOff x="2870" y="1518"/>
            <a:chExt cx="292" cy="320"/>
          </a:xfrm>
        </p:grpSpPr>
        <p:graphicFrame>
          <p:nvGraphicFramePr>
            <p:cNvPr id="7176" name="Object 76"/>
            <p:cNvGraphicFramePr>
              <a:graphicFrameLocks noChangeAspect="1"/>
            </p:cNvGraphicFramePr>
            <p:nvPr>
              <p:custDataLst>
                <p:tags r:id="rId173"/>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84600" name="Clip" r:id="rId231" imgW="826829" imgH="840406" progId="">
                    <p:embed/>
                  </p:oleObj>
                </mc:Choice>
                <mc:Fallback>
                  <p:oleObj name="Clip" r:id="rId231" imgW="826829" imgH="840406" progId="">
                    <p:embed/>
                    <p:pic>
                      <p:nvPicPr>
                        <p:cNvPr id="0" name="Picture 584"/>
                        <p:cNvPicPr>
                          <a:picLocks noChangeAspect="1" noChangeArrowheads="1"/>
                        </p:cNvPicPr>
                        <p:nvPr/>
                      </p:nvPicPr>
                      <p:blipFill>
                        <a:blip r:embed="rId22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7" name="Object 77"/>
            <p:cNvGraphicFramePr>
              <a:graphicFrameLocks noChangeAspect="1"/>
            </p:cNvGraphicFramePr>
            <p:nvPr>
              <p:custDataLst>
                <p:tags r:id="rId174"/>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84601" name="Clip" r:id="rId232" imgW="1268295" imgH="1199426" progId="">
                    <p:embed/>
                  </p:oleObj>
                </mc:Choice>
                <mc:Fallback>
                  <p:oleObj name="Clip" r:id="rId232" imgW="1268295" imgH="1199426" progId="">
                    <p:embed/>
                    <p:pic>
                      <p:nvPicPr>
                        <p:cNvPr id="0" name="Picture 585"/>
                        <p:cNvPicPr>
                          <a:picLocks noChangeAspect="1" noChangeArrowheads="1"/>
                        </p:cNvPicPr>
                        <p:nvPr/>
                      </p:nvPicPr>
                      <p:blipFill>
                        <a:blip r:embed="rId23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218" name="Group 78"/>
          <p:cNvGrpSpPr>
            <a:grpSpLocks/>
          </p:cNvGrpSpPr>
          <p:nvPr>
            <p:custDataLst>
              <p:tags r:id="rId40"/>
            </p:custDataLst>
          </p:nvPr>
        </p:nvGrpSpPr>
        <p:grpSpPr bwMode="auto">
          <a:xfrm>
            <a:off x="6819900" y="4872038"/>
            <a:ext cx="379413" cy="376237"/>
            <a:chOff x="4733" y="2082"/>
            <a:chExt cx="272" cy="282"/>
          </a:xfrm>
        </p:grpSpPr>
        <p:graphicFrame>
          <p:nvGraphicFramePr>
            <p:cNvPr id="7175" name="Object 79"/>
            <p:cNvGraphicFramePr>
              <a:graphicFrameLocks noChangeAspect="1"/>
            </p:cNvGraphicFramePr>
            <p:nvPr>
              <p:custDataLst>
                <p:tags r:id="rId171"/>
              </p:custDataLst>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184602" name="Clip" r:id="rId233" imgW="826829" imgH="840406" progId="">
                    <p:embed/>
                  </p:oleObj>
                </mc:Choice>
                <mc:Fallback>
                  <p:oleObj name="Clip" r:id="rId233" imgW="826829" imgH="840406" progId="">
                    <p:embed/>
                    <p:pic>
                      <p:nvPicPr>
                        <p:cNvPr id="0" name="Picture 586"/>
                        <p:cNvPicPr>
                          <a:picLocks noChangeAspect="1" noChangeArrowheads="1"/>
                        </p:cNvPicPr>
                        <p:nvPr/>
                      </p:nvPicPr>
                      <p:blipFill>
                        <a:blip r:embed="rId22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66" name="Rectangle 80"/>
            <p:cNvSpPr>
              <a:spLocks noChangeArrowheads="1"/>
            </p:cNvSpPr>
            <p:nvPr>
              <p:custDataLst>
                <p:tags r:id="rId172"/>
              </p:custDataLst>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p>
              <a:endParaRPr lang="zh-CN" altLang="en-US"/>
            </a:p>
          </p:txBody>
        </p:sp>
      </p:grpSp>
      <p:sp>
        <p:nvSpPr>
          <p:cNvPr id="7219" name="Line 81"/>
          <p:cNvSpPr>
            <a:spLocks noChangeShapeType="1"/>
          </p:cNvSpPr>
          <p:nvPr>
            <p:custDataLst>
              <p:tags r:id="rId41"/>
            </p:custDataLst>
          </p:nvPr>
        </p:nvSpPr>
        <p:spPr bwMode="auto">
          <a:xfrm>
            <a:off x="7126288" y="4775200"/>
            <a:ext cx="0" cy="228600"/>
          </a:xfrm>
          <a:prstGeom prst="line">
            <a:avLst/>
          </a:prstGeom>
          <a:noFill/>
          <a:ln w="12700">
            <a:solidFill>
              <a:schemeClr val="tx1"/>
            </a:solidFill>
            <a:round/>
            <a:headEnd/>
            <a:tailEnd/>
          </a:ln>
        </p:spPr>
        <p:txBody>
          <a:bodyPr wrap="none" anchor="ctr"/>
          <a:lstStyle/>
          <a:p>
            <a:endParaRPr lang="zh-CN" altLang="en-US"/>
          </a:p>
        </p:txBody>
      </p:sp>
      <p:grpSp>
        <p:nvGrpSpPr>
          <p:cNvPr id="7220" name="Group 82"/>
          <p:cNvGrpSpPr>
            <a:grpSpLocks/>
          </p:cNvGrpSpPr>
          <p:nvPr>
            <p:custDataLst>
              <p:tags r:id="rId42"/>
            </p:custDataLst>
          </p:nvPr>
        </p:nvGrpSpPr>
        <p:grpSpPr bwMode="auto">
          <a:xfrm>
            <a:off x="7847013" y="4198938"/>
            <a:ext cx="207962" cy="409575"/>
            <a:chOff x="4180" y="783"/>
            <a:chExt cx="150" cy="307"/>
          </a:xfrm>
        </p:grpSpPr>
        <p:sp>
          <p:nvSpPr>
            <p:cNvPr id="7358" name="AutoShape 83"/>
            <p:cNvSpPr>
              <a:spLocks noChangeArrowheads="1"/>
            </p:cNvSpPr>
            <p:nvPr>
              <p:custDataLst>
                <p:tags r:id="rId163"/>
              </p:custDataLst>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7359" name="Rectangle 84"/>
            <p:cNvSpPr>
              <a:spLocks noChangeArrowheads="1"/>
            </p:cNvSpPr>
            <p:nvPr>
              <p:custDataLst>
                <p:tags r:id="rId164"/>
              </p:custDataLst>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7360" name="Rectangle 85"/>
            <p:cNvSpPr>
              <a:spLocks noChangeArrowheads="1"/>
            </p:cNvSpPr>
            <p:nvPr>
              <p:custDataLst>
                <p:tags r:id="rId165"/>
              </p:custDataLst>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7361" name="AutoShape 86"/>
            <p:cNvSpPr>
              <a:spLocks noChangeArrowheads="1"/>
            </p:cNvSpPr>
            <p:nvPr>
              <p:custDataLst>
                <p:tags r:id="rId166"/>
              </p:custDataLst>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7362" name="Line 87"/>
            <p:cNvSpPr>
              <a:spLocks noChangeShapeType="1"/>
            </p:cNvSpPr>
            <p:nvPr>
              <p:custDataLst>
                <p:tags r:id="rId167"/>
              </p:custDataLst>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7363" name="Line 88"/>
            <p:cNvSpPr>
              <a:spLocks noChangeShapeType="1"/>
            </p:cNvSpPr>
            <p:nvPr>
              <p:custDataLst>
                <p:tags r:id="rId168"/>
              </p:custDataLst>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7364" name="Rectangle 89"/>
            <p:cNvSpPr>
              <a:spLocks noChangeArrowheads="1"/>
            </p:cNvSpPr>
            <p:nvPr>
              <p:custDataLst>
                <p:tags r:id="rId169"/>
              </p:custDataLst>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7365" name="Rectangle 90"/>
            <p:cNvSpPr>
              <a:spLocks noChangeArrowheads="1"/>
            </p:cNvSpPr>
            <p:nvPr>
              <p:custDataLst>
                <p:tags r:id="rId170"/>
              </p:custDataLst>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pSp>
        <p:nvGrpSpPr>
          <p:cNvPr id="7221" name="Group 91"/>
          <p:cNvGrpSpPr>
            <a:grpSpLocks/>
          </p:cNvGrpSpPr>
          <p:nvPr>
            <p:custDataLst>
              <p:tags r:id="rId43"/>
            </p:custDataLst>
          </p:nvPr>
        </p:nvGrpSpPr>
        <p:grpSpPr bwMode="auto">
          <a:xfrm>
            <a:off x="7808913" y="4652963"/>
            <a:ext cx="796925" cy="1260475"/>
            <a:chOff x="5087" y="3051"/>
            <a:chExt cx="502" cy="794"/>
          </a:xfrm>
        </p:grpSpPr>
        <p:sp>
          <p:nvSpPr>
            <p:cNvPr id="7348" name="Freeform 92"/>
            <p:cNvSpPr>
              <a:spLocks/>
            </p:cNvSpPr>
            <p:nvPr>
              <p:custDataLst>
                <p:tags r:id="rId154"/>
              </p:custDataLst>
            </p:nvPr>
          </p:nvSpPr>
          <p:spPr bwMode="auto">
            <a:xfrm>
              <a:off x="5087" y="3051"/>
              <a:ext cx="502" cy="794"/>
            </a:xfrm>
            <a:custGeom>
              <a:avLst/>
              <a:gdLst>
                <a:gd name="T0" fmla="*/ 289 w 502"/>
                <a:gd name="T1" fmla="*/ 9 h 794"/>
                <a:gd name="T2" fmla="*/ 127 w 502"/>
                <a:gd name="T3" fmla="*/ 33 h 794"/>
                <a:gd name="T4" fmla="*/ 25 w 502"/>
                <a:gd name="T5" fmla="*/ 207 h 794"/>
                <a:gd name="T6" fmla="*/ 13 w 502"/>
                <a:gd name="T7" fmla="*/ 621 h 794"/>
                <a:gd name="T8" fmla="*/ 103 w 502"/>
                <a:gd name="T9" fmla="*/ 771 h 794"/>
                <a:gd name="T10" fmla="*/ 271 w 502"/>
                <a:gd name="T11" fmla="*/ 759 h 794"/>
                <a:gd name="T12" fmla="*/ 421 w 502"/>
                <a:gd name="T13" fmla="*/ 735 h 794"/>
                <a:gd name="T14" fmla="*/ 469 w 502"/>
                <a:gd name="T15" fmla="*/ 579 h 794"/>
                <a:gd name="T16" fmla="*/ 487 w 502"/>
                <a:gd name="T17" fmla="*/ 471 h 794"/>
                <a:gd name="T18" fmla="*/ 469 w 502"/>
                <a:gd name="T19" fmla="*/ 87 h 794"/>
                <a:gd name="T20" fmla="*/ 289 w 502"/>
                <a:gd name="T21" fmla="*/ 9 h 7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2"/>
                <a:gd name="T34" fmla="*/ 0 h 794"/>
                <a:gd name="T35" fmla="*/ 502 w 502"/>
                <a:gd name="T36" fmla="*/ 794 h 7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2" h="794">
                  <a:moveTo>
                    <a:pt x="289" y="9"/>
                  </a:moveTo>
                  <a:cubicBezTo>
                    <a:pt x="232" y="0"/>
                    <a:pt x="171" y="0"/>
                    <a:pt x="127" y="33"/>
                  </a:cubicBezTo>
                  <a:cubicBezTo>
                    <a:pt x="83" y="66"/>
                    <a:pt x="44" y="109"/>
                    <a:pt x="25" y="207"/>
                  </a:cubicBezTo>
                  <a:cubicBezTo>
                    <a:pt x="6" y="305"/>
                    <a:pt x="0" y="527"/>
                    <a:pt x="13" y="621"/>
                  </a:cubicBezTo>
                  <a:cubicBezTo>
                    <a:pt x="26" y="715"/>
                    <a:pt x="60" y="748"/>
                    <a:pt x="103" y="771"/>
                  </a:cubicBezTo>
                  <a:cubicBezTo>
                    <a:pt x="146" y="794"/>
                    <a:pt x="218" y="765"/>
                    <a:pt x="271" y="759"/>
                  </a:cubicBezTo>
                  <a:cubicBezTo>
                    <a:pt x="324" y="753"/>
                    <a:pt x="388" y="765"/>
                    <a:pt x="421" y="735"/>
                  </a:cubicBezTo>
                  <a:cubicBezTo>
                    <a:pt x="454" y="705"/>
                    <a:pt x="458" y="623"/>
                    <a:pt x="469" y="579"/>
                  </a:cubicBezTo>
                  <a:cubicBezTo>
                    <a:pt x="480" y="535"/>
                    <a:pt x="487" y="553"/>
                    <a:pt x="487" y="471"/>
                  </a:cubicBezTo>
                  <a:cubicBezTo>
                    <a:pt x="487" y="389"/>
                    <a:pt x="502" y="164"/>
                    <a:pt x="469" y="87"/>
                  </a:cubicBezTo>
                  <a:cubicBezTo>
                    <a:pt x="436" y="10"/>
                    <a:pt x="346" y="18"/>
                    <a:pt x="289" y="9"/>
                  </a:cubicBezTo>
                  <a:close/>
                </a:path>
              </a:pathLst>
            </a:custGeom>
            <a:solidFill>
              <a:srgbClr val="FF0000"/>
            </a:solidFill>
            <a:ln w="9525">
              <a:noFill/>
              <a:round/>
              <a:headEnd/>
              <a:tailEnd/>
            </a:ln>
          </p:spPr>
          <p:txBody>
            <a:bodyPr wrap="none" anchor="ctr"/>
            <a:lstStyle/>
            <a:p>
              <a:endParaRPr lang="zh-CN" altLang="en-US"/>
            </a:p>
          </p:txBody>
        </p:sp>
        <p:grpSp>
          <p:nvGrpSpPr>
            <p:cNvPr id="7349" name="Group 93"/>
            <p:cNvGrpSpPr>
              <a:grpSpLocks/>
            </p:cNvGrpSpPr>
            <p:nvPr/>
          </p:nvGrpSpPr>
          <p:grpSpPr bwMode="auto">
            <a:xfrm>
              <a:off x="5157" y="3111"/>
              <a:ext cx="347" cy="654"/>
              <a:chOff x="4935" y="2925"/>
              <a:chExt cx="347" cy="654"/>
            </a:xfrm>
          </p:grpSpPr>
          <p:sp>
            <p:nvSpPr>
              <p:cNvPr id="7350" name="AutoShape 94"/>
              <p:cNvSpPr>
                <a:spLocks noChangeArrowheads="1"/>
              </p:cNvSpPr>
              <p:nvPr>
                <p:custDataLst>
                  <p:tags r:id="rId155"/>
                </p:custDataLst>
              </p:nvPr>
            </p:nvSpPr>
            <p:spPr bwMode="auto">
              <a:xfrm>
                <a:off x="4935" y="3428"/>
                <a:ext cx="347" cy="151"/>
              </a:xfrm>
              <a:prstGeom prst="parallelogram">
                <a:avLst>
                  <a:gd name="adj" fmla="val 88527"/>
                </a:avLst>
              </a:prstGeom>
              <a:solidFill>
                <a:srgbClr val="33CCCC"/>
              </a:solidFill>
              <a:ln w="9525">
                <a:noFill/>
                <a:miter lim="800000"/>
                <a:headEnd/>
                <a:tailEnd/>
              </a:ln>
            </p:spPr>
            <p:txBody>
              <a:bodyPr wrap="none" anchor="ctr"/>
              <a:lstStyle/>
              <a:p>
                <a:endParaRPr lang="zh-CN" altLang="en-US"/>
              </a:p>
            </p:txBody>
          </p:sp>
          <p:sp>
            <p:nvSpPr>
              <p:cNvPr id="7351" name="Rectangle 95"/>
              <p:cNvSpPr>
                <a:spLocks noChangeArrowheads="1"/>
              </p:cNvSpPr>
              <p:nvPr>
                <p:custDataLst>
                  <p:tags r:id="rId156"/>
                </p:custDataLst>
              </p:nvPr>
            </p:nvSpPr>
            <p:spPr bwMode="auto">
              <a:xfrm>
                <a:off x="5111" y="2929"/>
                <a:ext cx="165" cy="503"/>
              </a:xfrm>
              <a:prstGeom prst="rect">
                <a:avLst/>
              </a:prstGeom>
              <a:solidFill>
                <a:srgbClr val="33CCCC"/>
              </a:solidFill>
              <a:ln w="9525">
                <a:noFill/>
                <a:miter lim="800000"/>
                <a:headEnd/>
                <a:tailEnd/>
              </a:ln>
            </p:spPr>
            <p:txBody>
              <a:bodyPr wrap="none" anchor="ctr"/>
              <a:lstStyle/>
              <a:p>
                <a:endParaRPr lang="zh-CN" altLang="en-US"/>
              </a:p>
            </p:txBody>
          </p:sp>
          <p:sp>
            <p:nvSpPr>
              <p:cNvPr id="7352" name="Rectangle 96"/>
              <p:cNvSpPr>
                <a:spLocks noChangeArrowheads="1"/>
              </p:cNvSpPr>
              <p:nvPr>
                <p:custDataLst>
                  <p:tags r:id="rId157"/>
                </p:custDataLst>
              </p:nvPr>
            </p:nvSpPr>
            <p:spPr bwMode="auto">
              <a:xfrm>
                <a:off x="4937" y="3072"/>
                <a:ext cx="220" cy="503"/>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7353" name="AutoShape 97"/>
              <p:cNvSpPr>
                <a:spLocks noChangeArrowheads="1"/>
              </p:cNvSpPr>
              <p:nvPr>
                <p:custDataLst>
                  <p:tags r:id="rId158"/>
                </p:custDataLst>
              </p:nvPr>
            </p:nvSpPr>
            <p:spPr bwMode="auto">
              <a:xfrm>
                <a:off x="4935" y="2925"/>
                <a:ext cx="347" cy="151"/>
              </a:xfrm>
              <a:prstGeom prst="parallelogram">
                <a:avLst>
                  <a:gd name="adj" fmla="val 88527"/>
                </a:avLst>
              </a:prstGeom>
              <a:solidFill>
                <a:srgbClr val="33CCCC"/>
              </a:solidFill>
              <a:ln w="9525">
                <a:solidFill>
                  <a:schemeClr val="tx1"/>
                </a:solidFill>
                <a:miter lim="800000"/>
                <a:headEnd/>
                <a:tailEnd/>
              </a:ln>
            </p:spPr>
            <p:txBody>
              <a:bodyPr wrap="none" anchor="ctr"/>
              <a:lstStyle/>
              <a:p>
                <a:endParaRPr lang="zh-CN" altLang="en-US"/>
              </a:p>
            </p:txBody>
          </p:sp>
          <p:sp>
            <p:nvSpPr>
              <p:cNvPr id="7354" name="Line 98"/>
              <p:cNvSpPr>
                <a:spLocks noChangeShapeType="1"/>
              </p:cNvSpPr>
              <p:nvPr>
                <p:custDataLst>
                  <p:tags r:id="rId159"/>
                </p:custDataLst>
              </p:nvPr>
            </p:nvSpPr>
            <p:spPr bwMode="auto">
              <a:xfrm>
                <a:off x="5282" y="2936"/>
                <a:ext cx="0" cy="492"/>
              </a:xfrm>
              <a:prstGeom prst="line">
                <a:avLst/>
              </a:prstGeom>
              <a:noFill/>
              <a:ln w="9525">
                <a:solidFill>
                  <a:schemeClr val="tx1"/>
                </a:solidFill>
                <a:round/>
                <a:headEnd/>
                <a:tailEnd/>
              </a:ln>
            </p:spPr>
            <p:txBody>
              <a:bodyPr wrap="none" anchor="ctr"/>
              <a:lstStyle/>
              <a:p>
                <a:endParaRPr lang="zh-CN" altLang="en-US"/>
              </a:p>
            </p:txBody>
          </p:sp>
          <p:sp>
            <p:nvSpPr>
              <p:cNvPr id="7355" name="Line 99"/>
              <p:cNvSpPr>
                <a:spLocks noChangeShapeType="1"/>
              </p:cNvSpPr>
              <p:nvPr>
                <p:custDataLst>
                  <p:tags r:id="rId160"/>
                </p:custDataLst>
              </p:nvPr>
            </p:nvSpPr>
            <p:spPr bwMode="auto">
              <a:xfrm flipH="1">
                <a:off x="5157" y="3428"/>
                <a:ext cx="125" cy="147"/>
              </a:xfrm>
              <a:prstGeom prst="line">
                <a:avLst/>
              </a:prstGeom>
              <a:noFill/>
              <a:ln w="9525">
                <a:solidFill>
                  <a:schemeClr val="tx1"/>
                </a:solidFill>
                <a:round/>
                <a:headEnd/>
                <a:tailEnd/>
              </a:ln>
            </p:spPr>
            <p:txBody>
              <a:bodyPr wrap="none" anchor="ctr"/>
              <a:lstStyle/>
              <a:p>
                <a:endParaRPr lang="zh-CN" altLang="en-US"/>
              </a:p>
            </p:txBody>
          </p:sp>
          <p:sp>
            <p:nvSpPr>
              <p:cNvPr id="7356" name="Rectangle 100"/>
              <p:cNvSpPr>
                <a:spLocks noChangeArrowheads="1"/>
              </p:cNvSpPr>
              <p:nvPr>
                <p:custDataLst>
                  <p:tags r:id="rId161"/>
                </p:custDataLst>
              </p:nvPr>
            </p:nvSpPr>
            <p:spPr bwMode="auto">
              <a:xfrm>
                <a:off x="4965" y="3138"/>
                <a:ext cx="146" cy="290"/>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7357" name="Rectangle 101"/>
              <p:cNvSpPr>
                <a:spLocks noChangeArrowheads="1"/>
              </p:cNvSpPr>
              <p:nvPr>
                <p:custDataLst>
                  <p:tags r:id="rId162"/>
                </p:custDataLst>
              </p:nvPr>
            </p:nvSpPr>
            <p:spPr bwMode="auto">
              <a:xfrm>
                <a:off x="4986" y="3225"/>
                <a:ext cx="111" cy="103"/>
              </a:xfrm>
              <a:prstGeom prst="rect">
                <a:avLst/>
              </a:prstGeom>
              <a:solidFill>
                <a:schemeClr val="bg1"/>
              </a:solidFill>
              <a:ln w="9525">
                <a:noFill/>
                <a:miter lim="800000"/>
                <a:headEnd/>
                <a:tailEnd/>
              </a:ln>
            </p:spPr>
            <p:txBody>
              <a:bodyPr wrap="none" anchor="ctr"/>
              <a:lstStyle/>
              <a:p>
                <a:endParaRPr lang="zh-CN" altLang="en-US"/>
              </a:p>
            </p:txBody>
          </p:sp>
        </p:grpSp>
      </p:grpSp>
      <p:sp>
        <p:nvSpPr>
          <p:cNvPr id="7222" name="Line 102"/>
          <p:cNvSpPr>
            <a:spLocks noChangeShapeType="1"/>
          </p:cNvSpPr>
          <p:nvPr>
            <p:custDataLst>
              <p:tags r:id="rId44"/>
            </p:custDataLst>
          </p:nvPr>
        </p:nvSpPr>
        <p:spPr bwMode="auto">
          <a:xfrm rot="5400000" flipH="1">
            <a:off x="7460456" y="4572794"/>
            <a:ext cx="611188" cy="0"/>
          </a:xfrm>
          <a:prstGeom prst="line">
            <a:avLst/>
          </a:prstGeom>
          <a:noFill/>
          <a:ln w="12700">
            <a:solidFill>
              <a:schemeClr val="tx1"/>
            </a:solidFill>
            <a:round/>
            <a:headEnd/>
            <a:tailEnd/>
          </a:ln>
        </p:spPr>
        <p:txBody>
          <a:bodyPr wrap="none" anchor="ctr"/>
          <a:lstStyle/>
          <a:p>
            <a:endParaRPr lang="zh-CN" altLang="en-US"/>
          </a:p>
        </p:txBody>
      </p:sp>
      <p:sp>
        <p:nvSpPr>
          <p:cNvPr id="7223" name="Line 103"/>
          <p:cNvSpPr>
            <a:spLocks noChangeShapeType="1"/>
          </p:cNvSpPr>
          <p:nvPr>
            <p:custDataLst>
              <p:tags r:id="rId45"/>
            </p:custDataLst>
          </p:nvPr>
        </p:nvSpPr>
        <p:spPr bwMode="auto">
          <a:xfrm rot="-5400000">
            <a:off x="7814469" y="4825206"/>
            <a:ext cx="0" cy="103188"/>
          </a:xfrm>
          <a:prstGeom prst="line">
            <a:avLst/>
          </a:prstGeom>
          <a:noFill/>
          <a:ln w="12700">
            <a:solidFill>
              <a:schemeClr val="tx1"/>
            </a:solidFill>
            <a:round/>
            <a:headEnd/>
            <a:tailEnd/>
          </a:ln>
        </p:spPr>
        <p:txBody>
          <a:bodyPr wrap="none" anchor="ctr"/>
          <a:lstStyle/>
          <a:p>
            <a:endParaRPr lang="zh-CN" altLang="en-US"/>
          </a:p>
        </p:txBody>
      </p:sp>
      <p:sp>
        <p:nvSpPr>
          <p:cNvPr id="7224" name="Line 104"/>
          <p:cNvSpPr>
            <a:spLocks noChangeShapeType="1"/>
          </p:cNvSpPr>
          <p:nvPr>
            <p:custDataLst>
              <p:tags r:id="rId46"/>
            </p:custDataLst>
          </p:nvPr>
        </p:nvSpPr>
        <p:spPr bwMode="auto">
          <a:xfrm rot="-5400000">
            <a:off x="7804150" y="4356100"/>
            <a:ext cx="0" cy="88900"/>
          </a:xfrm>
          <a:prstGeom prst="line">
            <a:avLst/>
          </a:prstGeom>
          <a:noFill/>
          <a:ln w="12700">
            <a:solidFill>
              <a:schemeClr val="tx1"/>
            </a:solidFill>
            <a:round/>
            <a:headEnd/>
            <a:tailEnd/>
          </a:ln>
        </p:spPr>
        <p:txBody>
          <a:bodyPr wrap="none" anchor="ctr"/>
          <a:lstStyle/>
          <a:p>
            <a:endParaRPr lang="zh-CN" altLang="en-US"/>
          </a:p>
        </p:txBody>
      </p:sp>
      <p:sp>
        <p:nvSpPr>
          <p:cNvPr id="7225" name="Line 105"/>
          <p:cNvSpPr>
            <a:spLocks noChangeShapeType="1"/>
          </p:cNvSpPr>
          <p:nvPr>
            <p:custDataLst>
              <p:tags r:id="rId47"/>
            </p:custDataLst>
          </p:nvPr>
        </p:nvSpPr>
        <p:spPr bwMode="auto">
          <a:xfrm flipV="1">
            <a:off x="6483350" y="2497138"/>
            <a:ext cx="458788" cy="207962"/>
          </a:xfrm>
          <a:prstGeom prst="line">
            <a:avLst/>
          </a:prstGeom>
          <a:noFill/>
          <a:ln w="12700">
            <a:solidFill>
              <a:schemeClr val="tx1"/>
            </a:solidFill>
            <a:round/>
            <a:headEnd/>
            <a:tailEnd/>
          </a:ln>
        </p:spPr>
        <p:txBody>
          <a:bodyPr wrap="none" anchor="ctr"/>
          <a:lstStyle/>
          <a:p>
            <a:endParaRPr lang="zh-CN" altLang="en-US"/>
          </a:p>
        </p:txBody>
      </p:sp>
      <p:sp>
        <p:nvSpPr>
          <p:cNvPr id="7226" name="Line 106"/>
          <p:cNvSpPr>
            <a:spLocks noChangeShapeType="1"/>
          </p:cNvSpPr>
          <p:nvPr>
            <p:custDataLst>
              <p:tags r:id="rId48"/>
            </p:custDataLst>
          </p:nvPr>
        </p:nvSpPr>
        <p:spPr bwMode="auto">
          <a:xfrm>
            <a:off x="7418388" y="2481263"/>
            <a:ext cx="485775" cy="207962"/>
          </a:xfrm>
          <a:prstGeom prst="line">
            <a:avLst/>
          </a:prstGeom>
          <a:noFill/>
          <a:ln w="12700">
            <a:solidFill>
              <a:schemeClr val="tx1"/>
            </a:solidFill>
            <a:round/>
            <a:headEnd/>
            <a:tailEnd/>
          </a:ln>
        </p:spPr>
        <p:txBody>
          <a:bodyPr wrap="none" anchor="ctr"/>
          <a:lstStyle/>
          <a:p>
            <a:endParaRPr lang="zh-CN" altLang="en-US"/>
          </a:p>
        </p:txBody>
      </p:sp>
      <p:sp>
        <p:nvSpPr>
          <p:cNvPr id="7227" name="Line 107"/>
          <p:cNvSpPr>
            <a:spLocks noChangeShapeType="1"/>
          </p:cNvSpPr>
          <p:nvPr>
            <p:custDataLst>
              <p:tags r:id="rId49"/>
            </p:custDataLst>
          </p:nvPr>
        </p:nvSpPr>
        <p:spPr bwMode="auto">
          <a:xfrm flipH="1">
            <a:off x="7937500" y="2817813"/>
            <a:ext cx="241300" cy="681037"/>
          </a:xfrm>
          <a:prstGeom prst="line">
            <a:avLst/>
          </a:prstGeom>
          <a:noFill/>
          <a:ln w="12700">
            <a:solidFill>
              <a:schemeClr val="tx1"/>
            </a:solidFill>
            <a:round/>
            <a:headEnd/>
            <a:tailEnd/>
          </a:ln>
        </p:spPr>
        <p:txBody>
          <a:bodyPr wrap="none" anchor="ctr"/>
          <a:lstStyle/>
          <a:p>
            <a:endParaRPr lang="zh-CN" altLang="en-US"/>
          </a:p>
        </p:txBody>
      </p:sp>
      <p:sp>
        <p:nvSpPr>
          <p:cNvPr id="7228" name="Line 108"/>
          <p:cNvSpPr>
            <a:spLocks noChangeShapeType="1"/>
          </p:cNvSpPr>
          <p:nvPr>
            <p:custDataLst>
              <p:tags r:id="rId50"/>
            </p:custDataLst>
          </p:nvPr>
        </p:nvSpPr>
        <p:spPr bwMode="auto">
          <a:xfrm>
            <a:off x="7167563" y="2593975"/>
            <a:ext cx="0" cy="431800"/>
          </a:xfrm>
          <a:prstGeom prst="line">
            <a:avLst/>
          </a:prstGeom>
          <a:noFill/>
          <a:ln w="12700">
            <a:solidFill>
              <a:schemeClr val="tx1"/>
            </a:solidFill>
            <a:round/>
            <a:headEnd/>
            <a:tailEnd/>
          </a:ln>
        </p:spPr>
        <p:txBody>
          <a:bodyPr wrap="none" anchor="ctr"/>
          <a:lstStyle/>
          <a:p>
            <a:endParaRPr lang="zh-CN" altLang="en-US"/>
          </a:p>
        </p:txBody>
      </p:sp>
      <p:sp>
        <p:nvSpPr>
          <p:cNvPr id="7229" name="Line 109"/>
          <p:cNvSpPr>
            <a:spLocks noChangeShapeType="1"/>
          </p:cNvSpPr>
          <p:nvPr>
            <p:custDataLst>
              <p:tags r:id="rId51"/>
            </p:custDataLst>
          </p:nvPr>
        </p:nvSpPr>
        <p:spPr bwMode="auto">
          <a:xfrm>
            <a:off x="7192963" y="3241675"/>
            <a:ext cx="534987" cy="368300"/>
          </a:xfrm>
          <a:prstGeom prst="line">
            <a:avLst/>
          </a:prstGeom>
          <a:noFill/>
          <a:ln w="12700">
            <a:solidFill>
              <a:schemeClr val="tx1"/>
            </a:solidFill>
            <a:round/>
            <a:headEnd/>
            <a:tailEnd/>
          </a:ln>
        </p:spPr>
        <p:txBody>
          <a:bodyPr wrap="none" anchor="ctr"/>
          <a:lstStyle/>
          <a:p>
            <a:endParaRPr lang="zh-CN" altLang="en-US"/>
          </a:p>
        </p:txBody>
      </p:sp>
      <p:sp>
        <p:nvSpPr>
          <p:cNvPr id="7230" name="Line 110"/>
          <p:cNvSpPr>
            <a:spLocks noChangeShapeType="1"/>
          </p:cNvSpPr>
          <p:nvPr>
            <p:custDataLst>
              <p:tags r:id="rId52"/>
            </p:custDataLst>
          </p:nvPr>
        </p:nvSpPr>
        <p:spPr bwMode="auto">
          <a:xfrm flipH="1">
            <a:off x="7653338" y="3706813"/>
            <a:ext cx="266700" cy="360362"/>
          </a:xfrm>
          <a:prstGeom prst="line">
            <a:avLst/>
          </a:prstGeom>
          <a:noFill/>
          <a:ln w="12700">
            <a:solidFill>
              <a:schemeClr val="tx1"/>
            </a:solidFill>
            <a:round/>
            <a:headEnd/>
            <a:tailEnd/>
          </a:ln>
        </p:spPr>
        <p:txBody>
          <a:bodyPr wrap="none" anchor="ctr"/>
          <a:lstStyle/>
          <a:p>
            <a:endParaRPr lang="zh-CN" altLang="en-US"/>
          </a:p>
        </p:txBody>
      </p:sp>
      <p:sp>
        <p:nvSpPr>
          <p:cNvPr id="7231" name="Line 111"/>
          <p:cNvSpPr>
            <a:spLocks noChangeShapeType="1"/>
          </p:cNvSpPr>
          <p:nvPr>
            <p:custDataLst>
              <p:tags r:id="rId53"/>
            </p:custDataLst>
          </p:nvPr>
        </p:nvSpPr>
        <p:spPr bwMode="auto">
          <a:xfrm flipH="1">
            <a:off x="7426325" y="2786063"/>
            <a:ext cx="560388" cy="384175"/>
          </a:xfrm>
          <a:prstGeom prst="line">
            <a:avLst/>
          </a:prstGeom>
          <a:noFill/>
          <a:ln w="12700">
            <a:solidFill>
              <a:schemeClr val="tx1"/>
            </a:solidFill>
            <a:round/>
            <a:headEnd/>
            <a:tailEnd/>
          </a:ln>
        </p:spPr>
        <p:txBody>
          <a:bodyPr wrap="none" anchor="ctr"/>
          <a:lstStyle/>
          <a:p>
            <a:endParaRPr lang="zh-CN" altLang="en-US"/>
          </a:p>
        </p:txBody>
      </p:sp>
      <p:sp>
        <p:nvSpPr>
          <p:cNvPr id="7232" name="Line 112"/>
          <p:cNvSpPr>
            <a:spLocks noChangeShapeType="1"/>
          </p:cNvSpPr>
          <p:nvPr>
            <p:custDataLst>
              <p:tags r:id="rId54"/>
            </p:custDataLst>
          </p:nvPr>
        </p:nvSpPr>
        <p:spPr bwMode="auto">
          <a:xfrm flipH="1">
            <a:off x="7435850" y="2225675"/>
            <a:ext cx="350838" cy="255588"/>
          </a:xfrm>
          <a:prstGeom prst="line">
            <a:avLst/>
          </a:prstGeom>
          <a:noFill/>
          <a:ln w="12700">
            <a:solidFill>
              <a:schemeClr val="tx1"/>
            </a:solidFill>
            <a:round/>
            <a:headEnd/>
            <a:tailEnd/>
          </a:ln>
        </p:spPr>
        <p:txBody>
          <a:bodyPr wrap="none" anchor="ctr"/>
          <a:lstStyle/>
          <a:p>
            <a:endParaRPr lang="zh-CN" altLang="en-US"/>
          </a:p>
        </p:txBody>
      </p:sp>
      <p:sp>
        <p:nvSpPr>
          <p:cNvPr id="7233" name="Line 113"/>
          <p:cNvSpPr>
            <a:spLocks noChangeShapeType="1"/>
          </p:cNvSpPr>
          <p:nvPr>
            <p:custDataLst>
              <p:tags r:id="rId55"/>
            </p:custDataLst>
          </p:nvPr>
        </p:nvSpPr>
        <p:spPr bwMode="auto">
          <a:xfrm flipH="1">
            <a:off x="8153400" y="2401888"/>
            <a:ext cx="201613" cy="176212"/>
          </a:xfrm>
          <a:prstGeom prst="line">
            <a:avLst/>
          </a:prstGeom>
          <a:noFill/>
          <a:ln w="12700">
            <a:solidFill>
              <a:schemeClr val="tx1"/>
            </a:solidFill>
            <a:round/>
            <a:headEnd/>
            <a:tailEnd/>
          </a:ln>
        </p:spPr>
        <p:txBody>
          <a:bodyPr wrap="none" anchor="ctr"/>
          <a:lstStyle/>
          <a:p>
            <a:endParaRPr lang="zh-CN" altLang="en-US"/>
          </a:p>
        </p:txBody>
      </p:sp>
      <p:grpSp>
        <p:nvGrpSpPr>
          <p:cNvPr id="7234" name="Group 114"/>
          <p:cNvGrpSpPr>
            <a:grpSpLocks/>
          </p:cNvGrpSpPr>
          <p:nvPr>
            <p:custDataLst>
              <p:tags r:id="rId56"/>
            </p:custDataLst>
          </p:nvPr>
        </p:nvGrpSpPr>
        <p:grpSpPr bwMode="auto">
          <a:xfrm>
            <a:off x="5964238" y="2593975"/>
            <a:ext cx="501650" cy="233363"/>
            <a:chOff x="3600" y="219"/>
            <a:chExt cx="360" cy="175"/>
          </a:xfrm>
        </p:grpSpPr>
        <p:sp>
          <p:nvSpPr>
            <p:cNvPr id="7335" name="Oval 115"/>
            <p:cNvSpPr>
              <a:spLocks noChangeArrowheads="1"/>
            </p:cNvSpPr>
            <p:nvPr>
              <p:custDataLst>
                <p:tags r:id="rId143"/>
              </p:custDataLst>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7336" name="Line 116"/>
            <p:cNvSpPr>
              <a:spLocks noChangeShapeType="1"/>
            </p:cNvSpPr>
            <p:nvPr>
              <p:custDataLst>
                <p:tags r:id="rId144"/>
              </p:custDataLst>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7337" name="Line 117"/>
            <p:cNvSpPr>
              <a:spLocks noChangeShapeType="1"/>
            </p:cNvSpPr>
            <p:nvPr>
              <p:custDataLst>
                <p:tags r:id="rId145"/>
              </p:custDataLst>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7338" name="Rectangle 118"/>
            <p:cNvSpPr>
              <a:spLocks noChangeArrowheads="1"/>
            </p:cNvSpPr>
            <p:nvPr>
              <p:custDataLst>
                <p:tags r:id="rId146"/>
              </p:custDataLst>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zh-CN" sz="2400">
                <a:latin typeface="Times New Roman" pitchFamily="18" charset="0"/>
              </a:endParaRPr>
            </a:p>
          </p:txBody>
        </p:sp>
        <p:sp>
          <p:nvSpPr>
            <p:cNvPr id="7339" name="Oval 119"/>
            <p:cNvSpPr>
              <a:spLocks noChangeArrowheads="1"/>
            </p:cNvSpPr>
            <p:nvPr>
              <p:custDataLst>
                <p:tags r:id="rId147"/>
              </p:custDataLst>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7340" name="Group 120"/>
            <p:cNvGrpSpPr>
              <a:grpSpLocks/>
            </p:cNvGrpSpPr>
            <p:nvPr/>
          </p:nvGrpSpPr>
          <p:grpSpPr bwMode="auto">
            <a:xfrm>
              <a:off x="3686" y="244"/>
              <a:ext cx="177" cy="66"/>
              <a:chOff x="2848" y="848"/>
              <a:chExt cx="140" cy="98"/>
            </a:xfrm>
          </p:grpSpPr>
          <p:sp>
            <p:nvSpPr>
              <p:cNvPr id="7345" name="Line 121"/>
              <p:cNvSpPr>
                <a:spLocks noChangeShapeType="1"/>
              </p:cNvSpPr>
              <p:nvPr>
                <p:custDataLst>
                  <p:tags r:id="rId151"/>
                </p:custDataLst>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346" name="Line 122"/>
              <p:cNvSpPr>
                <a:spLocks noChangeShapeType="1"/>
              </p:cNvSpPr>
              <p:nvPr>
                <p:custDataLst>
                  <p:tags r:id="rId152"/>
                </p:custDataLst>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347" name="Line 123"/>
              <p:cNvSpPr>
                <a:spLocks noChangeShapeType="1"/>
              </p:cNvSpPr>
              <p:nvPr>
                <p:custDataLst>
                  <p:tags r:id="rId153"/>
                </p:custDataLst>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7341" name="Group 124"/>
            <p:cNvGrpSpPr>
              <a:grpSpLocks/>
            </p:cNvGrpSpPr>
            <p:nvPr/>
          </p:nvGrpSpPr>
          <p:grpSpPr bwMode="auto">
            <a:xfrm flipV="1">
              <a:off x="3686" y="243"/>
              <a:ext cx="177" cy="66"/>
              <a:chOff x="2848" y="848"/>
              <a:chExt cx="140" cy="98"/>
            </a:xfrm>
          </p:grpSpPr>
          <p:sp>
            <p:nvSpPr>
              <p:cNvPr id="7342" name="Line 125"/>
              <p:cNvSpPr>
                <a:spLocks noChangeShapeType="1"/>
              </p:cNvSpPr>
              <p:nvPr>
                <p:custDataLst>
                  <p:tags r:id="rId148"/>
                </p:custDataLst>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343" name="Line 126"/>
              <p:cNvSpPr>
                <a:spLocks noChangeShapeType="1"/>
              </p:cNvSpPr>
              <p:nvPr>
                <p:custDataLst>
                  <p:tags r:id="rId149"/>
                </p:custDataLst>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344" name="Line 127"/>
              <p:cNvSpPr>
                <a:spLocks noChangeShapeType="1"/>
              </p:cNvSpPr>
              <p:nvPr>
                <p:custDataLst>
                  <p:tags r:id="rId150"/>
                </p:custDataLst>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7235" name="Group 128"/>
          <p:cNvGrpSpPr>
            <a:grpSpLocks/>
          </p:cNvGrpSpPr>
          <p:nvPr>
            <p:custDataLst>
              <p:tags r:id="rId57"/>
            </p:custDataLst>
          </p:nvPr>
        </p:nvGrpSpPr>
        <p:grpSpPr bwMode="auto">
          <a:xfrm>
            <a:off x="6916738" y="2365375"/>
            <a:ext cx="501650" cy="233363"/>
            <a:chOff x="3600" y="219"/>
            <a:chExt cx="360" cy="175"/>
          </a:xfrm>
        </p:grpSpPr>
        <p:sp>
          <p:nvSpPr>
            <p:cNvPr id="7322" name="Oval 129"/>
            <p:cNvSpPr>
              <a:spLocks noChangeArrowheads="1"/>
            </p:cNvSpPr>
            <p:nvPr>
              <p:custDataLst>
                <p:tags r:id="rId132"/>
              </p:custDataLst>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7323" name="Line 130"/>
            <p:cNvSpPr>
              <a:spLocks noChangeShapeType="1"/>
            </p:cNvSpPr>
            <p:nvPr>
              <p:custDataLst>
                <p:tags r:id="rId133"/>
              </p:custDataLst>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7324" name="Line 131"/>
            <p:cNvSpPr>
              <a:spLocks noChangeShapeType="1"/>
            </p:cNvSpPr>
            <p:nvPr>
              <p:custDataLst>
                <p:tags r:id="rId134"/>
              </p:custDataLst>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7325" name="Rectangle 132"/>
            <p:cNvSpPr>
              <a:spLocks noChangeArrowheads="1"/>
            </p:cNvSpPr>
            <p:nvPr>
              <p:custDataLst>
                <p:tags r:id="rId135"/>
              </p:custDataLst>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zh-CN" sz="2400">
                <a:latin typeface="Times New Roman" pitchFamily="18" charset="0"/>
              </a:endParaRPr>
            </a:p>
          </p:txBody>
        </p:sp>
        <p:sp>
          <p:nvSpPr>
            <p:cNvPr id="7326" name="Oval 133"/>
            <p:cNvSpPr>
              <a:spLocks noChangeArrowheads="1"/>
            </p:cNvSpPr>
            <p:nvPr>
              <p:custDataLst>
                <p:tags r:id="rId136"/>
              </p:custDataLst>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7327" name="Group 134"/>
            <p:cNvGrpSpPr>
              <a:grpSpLocks/>
            </p:cNvGrpSpPr>
            <p:nvPr/>
          </p:nvGrpSpPr>
          <p:grpSpPr bwMode="auto">
            <a:xfrm>
              <a:off x="3686" y="244"/>
              <a:ext cx="177" cy="66"/>
              <a:chOff x="2848" y="848"/>
              <a:chExt cx="140" cy="98"/>
            </a:xfrm>
          </p:grpSpPr>
          <p:sp>
            <p:nvSpPr>
              <p:cNvPr id="7332" name="Line 135"/>
              <p:cNvSpPr>
                <a:spLocks noChangeShapeType="1"/>
              </p:cNvSpPr>
              <p:nvPr>
                <p:custDataLst>
                  <p:tags r:id="rId140"/>
                </p:custDataLst>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333" name="Line 136"/>
              <p:cNvSpPr>
                <a:spLocks noChangeShapeType="1"/>
              </p:cNvSpPr>
              <p:nvPr>
                <p:custDataLst>
                  <p:tags r:id="rId141"/>
                </p:custDataLst>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334" name="Line 137"/>
              <p:cNvSpPr>
                <a:spLocks noChangeShapeType="1"/>
              </p:cNvSpPr>
              <p:nvPr>
                <p:custDataLst>
                  <p:tags r:id="rId142"/>
                </p:custDataLst>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7328" name="Group 138"/>
            <p:cNvGrpSpPr>
              <a:grpSpLocks/>
            </p:cNvGrpSpPr>
            <p:nvPr/>
          </p:nvGrpSpPr>
          <p:grpSpPr bwMode="auto">
            <a:xfrm flipV="1">
              <a:off x="3686" y="243"/>
              <a:ext cx="177" cy="66"/>
              <a:chOff x="2848" y="848"/>
              <a:chExt cx="140" cy="98"/>
            </a:xfrm>
          </p:grpSpPr>
          <p:sp>
            <p:nvSpPr>
              <p:cNvPr id="7329" name="Line 139"/>
              <p:cNvSpPr>
                <a:spLocks noChangeShapeType="1"/>
              </p:cNvSpPr>
              <p:nvPr>
                <p:custDataLst>
                  <p:tags r:id="rId137"/>
                </p:custDataLst>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330" name="Line 140"/>
              <p:cNvSpPr>
                <a:spLocks noChangeShapeType="1"/>
              </p:cNvSpPr>
              <p:nvPr>
                <p:custDataLst>
                  <p:tags r:id="rId138"/>
                </p:custDataLst>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331" name="Line 141"/>
              <p:cNvSpPr>
                <a:spLocks noChangeShapeType="1"/>
              </p:cNvSpPr>
              <p:nvPr>
                <p:custDataLst>
                  <p:tags r:id="rId139"/>
                </p:custDataLst>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7236" name="Group 142"/>
          <p:cNvGrpSpPr>
            <a:grpSpLocks/>
          </p:cNvGrpSpPr>
          <p:nvPr>
            <p:custDataLst>
              <p:tags r:id="rId58"/>
            </p:custDataLst>
          </p:nvPr>
        </p:nvGrpSpPr>
        <p:grpSpPr bwMode="auto">
          <a:xfrm>
            <a:off x="6934200" y="3022600"/>
            <a:ext cx="501650" cy="233363"/>
            <a:chOff x="3600" y="219"/>
            <a:chExt cx="360" cy="175"/>
          </a:xfrm>
        </p:grpSpPr>
        <p:sp>
          <p:nvSpPr>
            <p:cNvPr id="7309" name="Oval 143"/>
            <p:cNvSpPr>
              <a:spLocks noChangeArrowheads="1"/>
            </p:cNvSpPr>
            <p:nvPr>
              <p:custDataLst>
                <p:tags r:id="rId121"/>
              </p:custDataLst>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7310" name="Line 144"/>
            <p:cNvSpPr>
              <a:spLocks noChangeShapeType="1"/>
            </p:cNvSpPr>
            <p:nvPr>
              <p:custDataLst>
                <p:tags r:id="rId122"/>
              </p:custDataLst>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7311" name="Line 145"/>
            <p:cNvSpPr>
              <a:spLocks noChangeShapeType="1"/>
            </p:cNvSpPr>
            <p:nvPr>
              <p:custDataLst>
                <p:tags r:id="rId123"/>
              </p:custDataLst>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7312" name="Rectangle 146"/>
            <p:cNvSpPr>
              <a:spLocks noChangeArrowheads="1"/>
            </p:cNvSpPr>
            <p:nvPr>
              <p:custDataLst>
                <p:tags r:id="rId124"/>
              </p:custDataLst>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zh-CN" sz="2400">
                <a:latin typeface="Times New Roman" pitchFamily="18" charset="0"/>
              </a:endParaRPr>
            </a:p>
          </p:txBody>
        </p:sp>
        <p:sp>
          <p:nvSpPr>
            <p:cNvPr id="7313" name="Oval 147"/>
            <p:cNvSpPr>
              <a:spLocks noChangeArrowheads="1"/>
            </p:cNvSpPr>
            <p:nvPr>
              <p:custDataLst>
                <p:tags r:id="rId125"/>
              </p:custDataLst>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7314" name="Group 148"/>
            <p:cNvGrpSpPr>
              <a:grpSpLocks/>
            </p:cNvGrpSpPr>
            <p:nvPr/>
          </p:nvGrpSpPr>
          <p:grpSpPr bwMode="auto">
            <a:xfrm>
              <a:off x="3686" y="244"/>
              <a:ext cx="177" cy="66"/>
              <a:chOff x="2848" y="848"/>
              <a:chExt cx="140" cy="98"/>
            </a:xfrm>
          </p:grpSpPr>
          <p:sp>
            <p:nvSpPr>
              <p:cNvPr id="7319" name="Line 149"/>
              <p:cNvSpPr>
                <a:spLocks noChangeShapeType="1"/>
              </p:cNvSpPr>
              <p:nvPr>
                <p:custDataLst>
                  <p:tags r:id="rId129"/>
                </p:custDataLst>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320" name="Line 150"/>
              <p:cNvSpPr>
                <a:spLocks noChangeShapeType="1"/>
              </p:cNvSpPr>
              <p:nvPr>
                <p:custDataLst>
                  <p:tags r:id="rId130"/>
                </p:custDataLst>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321" name="Line 151"/>
              <p:cNvSpPr>
                <a:spLocks noChangeShapeType="1"/>
              </p:cNvSpPr>
              <p:nvPr>
                <p:custDataLst>
                  <p:tags r:id="rId131"/>
                </p:custDataLst>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7315" name="Group 152"/>
            <p:cNvGrpSpPr>
              <a:grpSpLocks/>
            </p:cNvGrpSpPr>
            <p:nvPr/>
          </p:nvGrpSpPr>
          <p:grpSpPr bwMode="auto">
            <a:xfrm flipV="1">
              <a:off x="3686" y="243"/>
              <a:ext cx="177" cy="66"/>
              <a:chOff x="2848" y="848"/>
              <a:chExt cx="140" cy="98"/>
            </a:xfrm>
          </p:grpSpPr>
          <p:sp>
            <p:nvSpPr>
              <p:cNvPr id="7316" name="Line 153"/>
              <p:cNvSpPr>
                <a:spLocks noChangeShapeType="1"/>
              </p:cNvSpPr>
              <p:nvPr>
                <p:custDataLst>
                  <p:tags r:id="rId126"/>
                </p:custDataLst>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317" name="Line 154"/>
              <p:cNvSpPr>
                <a:spLocks noChangeShapeType="1"/>
              </p:cNvSpPr>
              <p:nvPr>
                <p:custDataLst>
                  <p:tags r:id="rId127"/>
                </p:custDataLst>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318" name="Line 155"/>
              <p:cNvSpPr>
                <a:spLocks noChangeShapeType="1"/>
              </p:cNvSpPr>
              <p:nvPr>
                <p:custDataLst>
                  <p:tags r:id="rId128"/>
                </p:custDataLst>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7237" name="Group 156"/>
          <p:cNvGrpSpPr>
            <a:grpSpLocks/>
          </p:cNvGrpSpPr>
          <p:nvPr>
            <p:custDataLst>
              <p:tags r:id="rId59"/>
            </p:custDataLst>
          </p:nvPr>
        </p:nvGrpSpPr>
        <p:grpSpPr bwMode="auto">
          <a:xfrm>
            <a:off x="7904163" y="2573338"/>
            <a:ext cx="500062" cy="233362"/>
            <a:chOff x="3600" y="219"/>
            <a:chExt cx="360" cy="175"/>
          </a:xfrm>
        </p:grpSpPr>
        <p:sp>
          <p:nvSpPr>
            <p:cNvPr id="7296" name="Oval 157"/>
            <p:cNvSpPr>
              <a:spLocks noChangeArrowheads="1"/>
            </p:cNvSpPr>
            <p:nvPr>
              <p:custDataLst>
                <p:tags r:id="rId110"/>
              </p:custDataLst>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7297" name="Line 158"/>
            <p:cNvSpPr>
              <a:spLocks noChangeShapeType="1"/>
            </p:cNvSpPr>
            <p:nvPr>
              <p:custDataLst>
                <p:tags r:id="rId111"/>
              </p:custDataLst>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7298" name="Line 159"/>
            <p:cNvSpPr>
              <a:spLocks noChangeShapeType="1"/>
            </p:cNvSpPr>
            <p:nvPr>
              <p:custDataLst>
                <p:tags r:id="rId112"/>
              </p:custDataLst>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7299" name="Rectangle 160"/>
            <p:cNvSpPr>
              <a:spLocks noChangeArrowheads="1"/>
            </p:cNvSpPr>
            <p:nvPr>
              <p:custDataLst>
                <p:tags r:id="rId113"/>
              </p:custDataLst>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zh-CN" sz="2400">
                <a:latin typeface="Times New Roman" pitchFamily="18" charset="0"/>
              </a:endParaRPr>
            </a:p>
          </p:txBody>
        </p:sp>
        <p:sp>
          <p:nvSpPr>
            <p:cNvPr id="7300" name="Oval 161"/>
            <p:cNvSpPr>
              <a:spLocks noChangeArrowheads="1"/>
            </p:cNvSpPr>
            <p:nvPr>
              <p:custDataLst>
                <p:tags r:id="rId114"/>
              </p:custDataLst>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7301" name="Group 162"/>
            <p:cNvGrpSpPr>
              <a:grpSpLocks/>
            </p:cNvGrpSpPr>
            <p:nvPr/>
          </p:nvGrpSpPr>
          <p:grpSpPr bwMode="auto">
            <a:xfrm>
              <a:off x="3686" y="244"/>
              <a:ext cx="177" cy="66"/>
              <a:chOff x="2848" y="848"/>
              <a:chExt cx="140" cy="98"/>
            </a:xfrm>
          </p:grpSpPr>
          <p:sp>
            <p:nvSpPr>
              <p:cNvPr id="7306" name="Line 163"/>
              <p:cNvSpPr>
                <a:spLocks noChangeShapeType="1"/>
              </p:cNvSpPr>
              <p:nvPr>
                <p:custDataLst>
                  <p:tags r:id="rId118"/>
                </p:custDataLst>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307" name="Line 164"/>
              <p:cNvSpPr>
                <a:spLocks noChangeShapeType="1"/>
              </p:cNvSpPr>
              <p:nvPr>
                <p:custDataLst>
                  <p:tags r:id="rId119"/>
                </p:custDataLst>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308" name="Line 165"/>
              <p:cNvSpPr>
                <a:spLocks noChangeShapeType="1"/>
              </p:cNvSpPr>
              <p:nvPr>
                <p:custDataLst>
                  <p:tags r:id="rId120"/>
                </p:custDataLst>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7302" name="Group 166"/>
            <p:cNvGrpSpPr>
              <a:grpSpLocks/>
            </p:cNvGrpSpPr>
            <p:nvPr/>
          </p:nvGrpSpPr>
          <p:grpSpPr bwMode="auto">
            <a:xfrm flipV="1">
              <a:off x="3686" y="243"/>
              <a:ext cx="177" cy="66"/>
              <a:chOff x="2848" y="848"/>
              <a:chExt cx="140" cy="98"/>
            </a:xfrm>
          </p:grpSpPr>
          <p:sp>
            <p:nvSpPr>
              <p:cNvPr id="7303" name="Line 167"/>
              <p:cNvSpPr>
                <a:spLocks noChangeShapeType="1"/>
              </p:cNvSpPr>
              <p:nvPr>
                <p:custDataLst>
                  <p:tags r:id="rId115"/>
                </p:custDataLst>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304" name="Line 168"/>
              <p:cNvSpPr>
                <a:spLocks noChangeShapeType="1"/>
              </p:cNvSpPr>
              <p:nvPr>
                <p:custDataLst>
                  <p:tags r:id="rId116"/>
                </p:custDataLst>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305" name="Line 169"/>
              <p:cNvSpPr>
                <a:spLocks noChangeShapeType="1"/>
              </p:cNvSpPr>
              <p:nvPr>
                <p:custDataLst>
                  <p:tags r:id="rId117"/>
                </p:custDataLst>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7238" name="Group 170"/>
          <p:cNvGrpSpPr>
            <a:grpSpLocks/>
          </p:cNvGrpSpPr>
          <p:nvPr>
            <p:custDataLst>
              <p:tags r:id="rId60"/>
            </p:custDataLst>
          </p:nvPr>
        </p:nvGrpSpPr>
        <p:grpSpPr bwMode="auto">
          <a:xfrm>
            <a:off x="7710488" y="3470275"/>
            <a:ext cx="501650" cy="233363"/>
            <a:chOff x="3600" y="219"/>
            <a:chExt cx="360" cy="175"/>
          </a:xfrm>
        </p:grpSpPr>
        <p:sp>
          <p:nvSpPr>
            <p:cNvPr id="7283" name="Oval 171"/>
            <p:cNvSpPr>
              <a:spLocks noChangeArrowheads="1"/>
            </p:cNvSpPr>
            <p:nvPr>
              <p:custDataLst>
                <p:tags r:id="rId99"/>
              </p:custDataLst>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7284" name="Line 172"/>
            <p:cNvSpPr>
              <a:spLocks noChangeShapeType="1"/>
            </p:cNvSpPr>
            <p:nvPr>
              <p:custDataLst>
                <p:tags r:id="rId100"/>
              </p:custDataLst>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7285" name="Line 173"/>
            <p:cNvSpPr>
              <a:spLocks noChangeShapeType="1"/>
            </p:cNvSpPr>
            <p:nvPr>
              <p:custDataLst>
                <p:tags r:id="rId101"/>
              </p:custDataLst>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7286" name="Rectangle 174"/>
            <p:cNvSpPr>
              <a:spLocks noChangeArrowheads="1"/>
            </p:cNvSpPr>
            <p:nvPr>
              <p:custDataLst>
                <p:tags r:id="rId102"/>
              </p:custDataLst>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zh-CN" sz="2400">
                <a:latin typeface="Times New Roman" pitchFamily="18" charset="0"/>
              </a:endParaRPr>
            </a:p>
          </p:txBody>
        </p:sp>
        <p:sp>
          <p:nvSpPr>
            <p:cNvPr id="7287" name="Oval 175"/>
            <p:cNvSpPr>
              <a:spLocks noChangeArrowheads="1"/>
            </p:cNvSpPr>
            <p:nvPr>
              <p:custDataLst>
                <p:tags r:id="rId103"/>
              </p:custDataLst>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7288" name="Group 176"/>
            <p:cNvGrpSpPr>
              <a:grpSpLocks/>
            </p:cNvGrpSpPr>
            <p:nvPr/>
          </p:nvGrpSpPr>
          <p:grpSpPr bwMode="auto">
            <a:xfrm>
              <a:off x="3686" y="244"/>
              <a:ext cx="177" cy="66"/>
              <a:chOff x="2848" y="848"/>
              <a:chExt cx="140" cy="98"/>
            </a:xfrm>
          </p:grpSpPr>
          <p:sp>
            <p:nvSpPr>
              <p:cNvPr id="7293" name="Line 177"/>
              <p:cNvSpPr>
                <a:spLocks noChangeShapeType="1"/>
              </p:cNvSpPr>
              <p:nvPr>
                <p:custDataLst>
                  <p:tags r:id="rId107"/>
                </p:custDataLst>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294" name="Line 178"/>
              <p:cNvSpPr>
                <a:spLocks noChangeShapeType="1"/>
              </p:cNvSpPr>
              <p:nvPr>
                <p:custDataLst>
                  <p:tags r:id="rId108"/>
                </p:custDataLst>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295" name="Line 179"/>
              <p:cNvSpPr>
                <a:spLocks noChangeShapeType="1"/>
              </p:cNvSpPr>
              <p:nvPr>
                <p:custDataLst>
                  <p:tags r:id="rId109"/>
                </p:custDataLst>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7289" name="Group 180"/>
            <p:cNvGrpSpPr>
              <a:grpSpLocks/>
            </p:cNvGrpSpPr>
            <p:nvPr/>
          </p:nvGrpSpPr>
          <p:grpSpPr bwMode="auto">
            <a:xfrm flipV="1">
              <a:off x="3686" y="243"/>
              <a:ext cx="177" cy="66"/>
              <a:chOff x="2848" y="848"/>
              <a:chExt cx="140" cy="98"/>
            </a:xfrm>
          </p:grpSpPr>
          <p:sp>
            <p:nvSpPr>
              <p:cNvPr id="7290" name="Line 181"/>
              <p:cNvSpPr>
                <a:spLocks noChangeShapeType="1"/>
              </p:cNvSpPr>
              <p:nvPr>
                <p:custDataLst>
                  <p:tags r:id="rId104"/>
                </p:custDataLst>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291" name="Line 182"/>
              <p:cNvSpPr>
                <a:spLocks noChangeShapeType="1"/>
              </p:cNvSpPr>
              <p:nvPr>
                <p:custDataLst>
                  <p:tags r:id="rId105"/>
                </p:custDataLst>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292" name="Line 183"/>
              <p:cNvSpPr>
                <a:spLocks noChangeShapeType="1"/>
              </p:cNvSpPr>
              <p:nvPr>
                <p:custDataLst>
                  <p:tags r:id="rId106"/>
                </p:custDataLst>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7239" name="Group 184"/>
          <p:cNvGrpSpPr>
            <a:grpSpLocks/>
          </p:cNvGrpSpPr>
          <p:nvPr>
            <p:custDataLst>
              <p:tags r:id="rId61"/>
            </p:custDataLst>
          </p:nvPr>
        </p:nvGrpSpPr>
        <p:grpSpPr bwMode="auto">
          <a:xfrm>
            <a:off x="7377113" y="4054475"/>
            <a:ext cx="501650" cy="234950"/>
            <a:chOff x="3600" y="219"/>
            <a:chExt cx="360" cy="175"/>
          </a:xfrm>
        </p:grpSpPr>
        <p:sp>
          <p:nvSpPr>
            <p:cNvPr id="7270" name="Oval 185"/>
            <p:cNvSpPr>
              <a:spLocks noChangeArrowheads="1"/>
            </p:cNvSpPr>
            <p:nvPr>
              <p:custDataLst>
                <p:tags r:id="rId88"/>
              </p:custDataLst>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7271" name="Line 186"/>
            <p:cNvSpPr>
              <a:spLocks noChangeShapeType="1"/>
            </p:cNvSpPr>
            <p:nvPr>
              <p:custDataLst>
                <p:tags r:id="rId89"/>
              </p:custDataLst>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7272" name="Line 187"/>
            <p:cNvSpPr>
              <a:spLocks noChangeShapeType="1"/>
            </p:cNvSpPr>
            <p:nvPr>
              <p:custDataLst>
                <p:tags r:id="rId90"/>
              </p:custDataLst>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7273" name="Rectangle 188"/>
            <p:cNvSpPr>
              <a:spLocks noChangeArrowheads="1"/>
            </p:cNvSpPr>
            <p:nvPr>
              <p:custDataLst>
                <p:tags r:id="rId91"/>
              </p:custDataLst>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zh-CN" sz="2400">
                <a:latin typeface="Times New Roman" pitchFamily="18" charset="0"/>
              </a:endParaRPr>
            </a:p>
          </p:txBody>
        </p:sp>
        <p:sp>
          <p:nvSpPr>
            <p:cNvPr id="7274" name="Oval 189"/>
            <p:cNvSpPr>
              <a:spLocks noChangeArrowheads="1"/>
            </p:cNvSpPr>
            <p:nvPr>
              <p:custDataLst>
                <p:tags r:id="rId92"/>
              </p:custDataLst>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7275" name="Group 190"/>
            <p:cNvGrpSpPr>
              <a:grpSpLocks/>
            </p:cNvGrpSpPr>
            <p:nvPr/>
          </p:nvGrpSpPr>
          <p:grpSpPr bwMode="auto">
            <a:xfrm>
              <a:off x="3686" y="244"/>
              <a:ext cx="177" cy="66"/>
              <a:chOff x="2848" y="848"/>
              <a:chExt cx="140" cy="98"/>
            </a:xfrm>
          </p:grpSpPr>
          <p:sp>
            <p:nvSpPr>
              <p:cNvPr id="7280" name="Line 191"/>
              <p:cNvSpPr>
                <a:spLocks noChangeShapeType="1"/>
              </p:cNvSpPr>
              <p:nvPr>
                <p:custDataLst>
                  <p:tags r:id="rId96"/>
                </p:custDataLst>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281" name="Line 192"/>
              <p:cNvSpPr>
                <a:spLocks noChangeShapeType="1"/>
              </p:cNvSpPr>
              <p:nvPr>
                <p:custDataLst>
                  <p:tags r:id="rId97"/>
                </p:custDataLst>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282" name="Line 193"/>
              <p:cNvSpPr>
                <a:spLocks noChangeShapeType="1"/>
              </p:cNvSpPr>
              <p:nvPr>
                <p:custDataLst>
                  <p:tags r:id="rId98"/>
                </p:custDataLst>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7276" name="Group 194"/>
            <p:cNvGrpSpPr>
              <a:grpSpLocks/>
            </p:cNvGrpSpPr>
            <p:nvPr/>
          </p:nvGrpSpPr>
          <p:grpSpPr bwMode="auto">
            <a:xfrm flipV="1">
              <a:off x="3686" y="243"/>
              <a:ext cx="177" cy="66"/>
              <a:chOff x="2848" y="848"/>
              <a:chExt cx="140" cy="98"/>
            </a:xfrm>
          </p:grpSpPr>
          <p:sp>
            <p:nvSpPr>
              <p:cNvPr id="7277" name="Line 195"/>
              <p:cNvSpPr>
                <a:spLocks noChangeShapeType="1"/>
              </p:cNvSpPr>
              <p:nvPr>
                <p:custDataLst>
                  <p:tags r:id="rId93"/>
                </p:custDataLst>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278" name="Line 196"/>
              <p:cNvSpPr>
                <a:spLocks noChangeShapeType="1"/>
              </p:cNvSpPr>
              <p:nvPr>
                <p:custDataLst>
                  <p:tags r:id="rId94"/>
                </p:custDataLst>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279" name="Line 197"/>
              <p:cNvSpPr>
                <a:spLocks noChangeShapeType="1"/>
              </p:cNvSpPr>
              <p:nvPr>
                <p:custDataLst>
                  <p:tags r:id="rId95"/>
                </p:custDataLst>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7240" name="Group 198"/>
          <p:cNvGrpSpPr>
            <a:grpSpLocks/>
          </p:cNvGrpSpPr>
          <p:nvPr>
            <p:custDataLst>
              <p:tags r:id="rId62"/>
            </p:custDataLst>
          </p:nvPr>
        </p:nvGrpSpPr>
        <p:grpSpPr bwMode="auto">
          <a:xfrm>
            <a:off x="6767513" y="4543425"/>
            <a:ext cx="500062" cy="233363"/>
            <a:chOff x="3600" y="219"/>
            <a:chExt cx="360" cy="175"/>
          </a:xfrm>
        </p:grpSpPr>
        <p:sp>
          <p:nvSpPr>
            <p:cNvPr id="7257" name="Oval 199"/>
            <p:cNvSpPr>
              <a:spLocks noChangeArrowheads="1"/>
            </p:cNvSpPr>
            <p:nvPr>
              <p:custDataLst>
                <p:tags r:id="rId77"/>
              </p:custDataLst>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7258" name="Line 200"/>
            <p:cNvSpPr>
              <a:spLocks noChangeShapeType="1"/>
            </p:cNvSpPr>
            <p:nvPr>
              <p:custDataLst>
                <p:tags r:id="rId78"/>
              </p:custDataLst>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7259" name="Line 201"/>
            <p:cNvSpPr>
              <a:spLocks noChangeShapeType="1"/>
            </p:cNvSpPr>
            <p:nvPr>
              <p:custDataLst>
                <p:tags r:id="rId79"/>
              </p:custDataLst>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7260" name="Rectangle 202"/>
            <p:cNvSpPr>
              <a:spLocks noChangeArrowheads="1"/>
            </p:cNvSpPr>
            <p:nvPr>
              <p:custDataLst>
                <p:tags r:id="rId80"/>
              </p:custDataLst>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zh-CN" sz="2400">
                <a:latin typeface="Times New Roman" pitchFamily="18" charset="0"/>
              </a:endParaRPr>
            </a:p>
          </p:txBody>
        </p:sp>
        <p:sp>
          <p:nvSpPr>
            <p:cNvPr id="7261" name="Oval 203"/>
            <p:cNvSpPr>
              <a:spLocks noChangeArrowheads="1"/>
            </p:cNvSpPr>
            <p:nvPr>
              <p:custDataLst>
                <p:tags r:id="rId81"/>
              </p:custDataLst>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7262" name="Group 204"/>
            <p:cNvGrpSpPr>
              <a:grpSpLocks/>
            </p:cNvGrpSpPr>
            <p:nvPr/>
          </p:nvGrpSpPr>
          <p:grpSpPr bwMode="auto">
            <a:xfrm>
              <a:off x="3686" y="244"/>
              <a:ext cx="177" cy="66"/>
              <a:chOff x="2848" y="848"/>
              <a:chExt cx="140" cy="98"/>
            </a:xfrm>
          </p:grpSpPr>
          <p:sp>
            <p:nvSpPr>
              <p:cNvPr id="7267" name="Line 205"/>
              <p:cNvSpPr>
                <a:spLocks noChangeShapeType="1"/>
              </p:cNvSpPr>
              <p:nvPr>
                <p:custDataLst>
                  <p:tags r:id="rId85"/>
                </p:custDataLst>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268" name="Line 206"/>
              <p:cNvSpPr>
                <a:spLocks noChangeShapeType="1"/>
              </p:cNvSpPr>
              <p:nvPr>
                <p:custDataLst>
                  <p:tags r:id="rId86"/>
                </p:custDataLst>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269" name="Line 207"/>
              <p:cNvSpPr>
                <a:spLocks noChangeShapeType="1"/>
              </p:cNvSpPr>
              <p:nvPr>
                <p:custDataLst>
                  <p:tags r:id="rId87"/>
                </p:custDataLst>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7263" name="Group 208"/>
            <p:cNvGrpSpPr>
              <a:grpSpLocks/>
            </p:cNvGrpSpPr>
            <p:nvPr/>
          </p:nvGrpSpPr>
          <p:grpSpPr bwMode="auto">
            <a:xfrm flipV="1">
              <a:off x="3686" y="243"/>
              <a:ext cx="177" cy="66"/>
              <a:chOff x="2848" y="848"/>
              <a:chExt cx="140" cy="98"/>
            </a:xfrm>
          </p:grpSpPr>
          <p:sp>
            <p:nvSpPr>
              <p:cNvPr id="7264" name="Line 209"/>
              <p:cNvSpPr>
                <a:spLocks noChangeShapeType="1"/>
              </p:cNvSpPr>
              <p:nvPr>
                <p:custDataLst>
                  <p:tags r:id="rId82"/>
                </p:custDataLst>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265" name="Line 210"/>
              <p:cNvSpPr>
                <a:spLocks noChangeShapeType="1"/>
              </p:cNvSpPr>
              <p:nvPr>
                <p:custDataLst>
                  <p:tags r:id="rId83"/>
                </p:custDataLst>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266" name="Line 211"/>
              <p:cNvSpPr>
                <a:spLocks noChangeShapeType="1"/>
              </p:cNvSpPr>
              <p:nvPr>
                <p:custDataLst>
                  <p:tags r:id="rId84"/>
                </p:custDataLst>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7241" name="Group 212"/>
          <p:cNvGrpSpPr>
            <a:grpSpLocks/>
          </p:cNvGrpSpPr>
          <p:nvPr>
            <p:custDataLst>
              <p:tags r:id="rId63"/>
            </p:custDataLst>
          </p:nvPr>
        </p:nvGrpSpPr>
        <p:grpSpPr bwMode="auto">
          <a:xfrm>
            <a:off x="5964238" y="4167188"/>
            <a:ext cx="501650" cy="233362"/>
            <a:chOff x="3600" y="219"/>
            <a:chExt cx="360" cy="175"/>
          </a:xfrm>
        </p:grpSpPr>
        <p:sp>
          <p:nvSpPr>
            <p:cNvPr id="7244" name="Oval 213"/>
            <p:cNvSpPr>
              <a:spLocks noChangeArrowheads="1"/>
            </p:cNvSpPr>
            <p:nvPr>
              <p:custDataLst>
                <p:tags r:id="rId66"/>
              </p:custDataLst>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7245" name="Line 214"/>
            <p:cNvSpPr>
              <a:spLocks noChangeShapeType="1"/>
            </p:cNvSpPr>
            <p:nvPr>
              <p:custDataLst>
                <p:tags r:id="rId67"/>
              </p:custDataLst>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7246" name="Line 215"/>
            <p:cNvSpPr>
              <a:spLocks noChangeShapeType="1"/>
            </p:cNvSpPr>
            <p:nvPr>
              <p:custDataLst>
                <p:tags r:id="rId68"/>
              </p:custDataLst>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7247" name="Rectangle 216"/>
            <p:cNvSpPr>
              <a:spLocks noChangeArrowheads="1"/>
            </p:cNvSpPr>
            <p:nvPr>
              <p:custDataLst>
                <p:tags r:id="rId69"/>
              </p:custDataLst>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zh-CN" sz="2400">
                <a:latin typeface="Times New Roman" pitchFamily="18" charset="0"/>
              </a:endParaRPr>
            </a:p>
          </p:txBody>
        </p:sp>
        <p:sp>
          <p:nvSpPr>
            <p:cNvPr id="7248" name="Oval 217"/>
            <p:cNvSpPr>
              <a:spLocks noChangeArrowheads="1"/>
            </p:cNvSpPr>
            <p:nvPr>
              <p:custDataLst>
                <p:tags r:id="rId70"/>
              </p:custDataLst>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7249" name="Group 218"/>
            <p:cNvGrpSpPr>
              <a:grpSpLocks/>
            </p:cNvGrpSpPr>
            <p:nvPr/>
          </p:nvGrpSpPr>
          <p:grpSpPr bwMode="auto">
            <a:xfrm>
              <a:off x="3686" y="244"/>
              <a:ext cx="177" cy="66"/>
              <a:chOff x="2848" y="848"/>
              <a:chExt cx="140" cy="98"/>
            </a:xfrm>
          </p:grpSpPr>
          <p:sp>
            <p:nvSpPr>
              <p:cNvPr id="7254" name="Line 219"/>
              <p:cNvSpPr>
                <a:spLocks noChangeShapeType="1"/>
              </p:cNvSpPr>
              <p:nvPr>
                <p:custDataLst>
                  <p:tags r:id="rId74"/>
                </p:custDataLst>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255" name="Line 220"/>
              <p:cNvSpPr>
                <a:spLocks noChangeShapeType="1"/>
              </p:cNvSpPr>
              <p:nvPr>
                <p:custDataLst>
                  <p:tags r:id="rId75"/>
                </p:custDataLst>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256" name="Line 221"/>
              <p:cNvSpPr>
                <a:spLocks noChangeShapeType="1"/>
              </p:cNvSpPr>
              <p:nvPr>
                <p:custDataLst>
                  <p:tags r:id="rId76"/>
                </p:custDataLst>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7250" name="Group 222"/>
            <p:cNvGrpSpPr>
              <a:grpSpLocks/>
            </p:cNvGrpSpPr>
            <p:nvPr/>
          </p:nvGrpSpPr>
          <p:grpSpPr bwMode="auto">
            <a:xfrm flipV="1">
              <a:off x="3686" y="243"/>
              <a:ext cx="177" cy="66"/>
              <a:chOff x="2848" y="848"/>
              <a:chExt cx="140" cy="98"/>
            </a:xfrm>
          </p:grpSpPr>
          <p:sp>
            <p:nvSpPr>
              <p:cNvPr id="7251" name="Line 223"/>
              <p:cNvSpPr>
                <a:spLocks noChangeShapeType="1"/>
              </p:cNvSpPr>
              <p:nvPr>
                <p:custDataLst>
                  <p:tags r:id="rId71"/>
                </p:custDataLst>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252" name="Line 224"/>
              <p:cNvSpPr>
                <a:spLocks noChangeShapeType="1"/>
              </p:cNvSpPr>
              <p:nvPr>
                <p:custDataLst>
                  <p:tags r:id="rId72"/>
                </p:custDataLst>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253" name="Line 225"/>
              <p:cNvSpPr>
                <a:spLocks noChangeShapeType="1"/>
              </p:cNvSpPr>
              <p:nvPr>
                <p:custDataLst>
                  <p:tags r:id="rId73"/>
                </p:custDataLst>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7243" name="Line 227"/>
          <p:cNvSpPr>
            <a:spLocks noChangeShapeType="1"/>
          </p:cNvSpPr>
          <p:nvPr>
            <p:custDataLst>
              <p:tags r:id="rId64"/>
            </p:custDataLst>
          </p:nvPr>
        </p:nvSpPr>
        <p:spPr bwMode="auto">
          <a:xfrm flipV="1">
            <a:off x="6210300" y="4398963"/>
            <a:ext cx="1588" cy="220662"/>
          </a:xfrm>
          <a:prstGeom prst="line">
            <a:avLst/>
          </a:prstGeom>
          <a:noFill/>
          <a:ln w="12700">
            <a:solidFill>
              <a:schemeClr val="tx1"/>
            </a:solidFill>
            <a:round/>
            <a:headEnd/>
            <a:tailEnd/>
          </a:ln>
        </p:spPr>
        <p:txBody>
          <a:bodyPr wrap="none" anchor="ctr"/>
          <a:lstStyle/>
          <a:p>
            <a:endParaRPr lang="zh-CN" altLang="en-US"/>
          </a:p>
        </p:txBody>
      </p:sp>
      <p:grpSp>
        <p:nvGrpSpPr>
          <p:cNvPr id="230" name="Group 594">
            <a:extLst>
              <a:ext uri="{FF2B5EF4-FFF2-40B4-BE49-F238E27FC236}">
                <a16:creationId xmlns:a16="http://schemas.microsoft.com/office/drawing/2014/main" id="{7A853D26-8C06-49AD-AFDF-392AA179B5D2}"/>
              </a:ext>
            </a:extLst>
          </p:cNvPr>
          <p:cNvGrpSpPr>
            <a:grpSpLocks/>
          </p:cNvGrpSpPr>
          <p:nvPr/>
        </p:nvGrpSpPr>
        <p:grpSpPr bwMode="auto">
          <a:xfrm>
            <a:off x="6017955" y="4187920"/>
            <a:ext cx="418211" cy="189727"/>
            <a:chOff x="7913987" y="1515773"/>
            <a:chExt cx="625138" cy="276534"/>
          </a:xfrm>
        </p:grpSpPr>
        <p:sp>
          <p:nvSpPr>
            <p:cNvPr id="231" name="Oval 738">
              <a:extLst>
                <a:ext uri="{FF2B5EF4-FFF2-40B4-BE49-F238E27FC236}">
                  <a16:creationId xmlns:a16="http://schemas.microsoft.com/office/drawing/2014/main" id="{3B51C850-9761-44BD-93F2-9DFD3C1D713A}"/>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32" name="Rectangle 739">
              <a:extLst>
                <a:ext uri="{FF2B5EF4-FFF2-40B4-BE49-F238E27FC236}">
                  <a16:creationId xmlns:a16="http://schemas.microsoft.com/office/drawing/2014/main" id="{50286A48-2CC4-4F26-B8D1-CDFB4735177C}"/>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3" name="Oval 740">
              <a:extLst>
                <a:ext uri="{FF2B5EF4-FFF2-40B4-BE49-F238E27FC236}">
                  <a16:creationId xmlns:a16="http://schemas.microsoft.com/office/drawing/2014/main" id="{B0A1A998-922E-4487-BA65-6A2FC698A27A}"/>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34" name="Freeform 741">
              <a:extLst>
                <a:ext uri="{FF2B5EF4-FFF2-40B4-BE49-F238E27FC236}">
                  <a16:creationId xmlns:a16="http://schemas.microsoft.com/office/drawing/2014/main" id="{F4C602F2-B03B-4F1C-95FB-662FA091AE00}"/>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5" name="Freeform 742">
              <a:extLst>
                <a:ext uri="{FF2B5EF4-FFF2-40B4-BE49-F238E27FC236}">
                  <a16:creationId xmlns:a16="http://schemas.microsoft.com/office/drawing/2014/main" id="{CDD45446-237C-4766-A418-70B2BA32A655}"/>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36" name="Freeform 743">
              <a:extLst>
                <a:ext uri="{FF2B5EF4-FFF2-40B4-BE49-F238E27FC236}">
                  <a16:creationId xmlns:a16="http://schemas.microsoft.com/office/drawing/2014/main" id="{EA974A3B-5617-47AB-B7EF-9502A135CD1B}"/>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37" name="Freeform 744">
              <a:extLst>
                <a:ext uri="{FF2B5EF4-FFF2-40B4-BE49-F238E27FC236}">
                  <a16:creationId xmlns:a16="http://schemas.microsoft.com/office/drawing/2014/main" id="{B236C182-B774-4237-B67D-12BB7C44F26D}"/>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38" name="Straight Connector 745">
              <a:extLst>
                <a:ext uri="{FF2B5EF4-FFF2-40B4-BE49-F238E27FC236}">
                  <a16:creationId xmlns:a16="http://schemas.microsoft.com/office/drawing/2014/main" id="{57738C12-55E9-4BF9-B02F-FF4C79D6CD45}"/>
                </a:ext>
              </a:extLst>
            </p:cNvPr>
            <p:cNvCxnSpPr>
              <a:cxnSpLocks noChangeShapeType="1"/>
              <a:endCxn id="2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9" name="Straight Connector 746">
              <a:extLst>
                <a:ext uri="{FF2B5EF4-FFF2-40B4-BE49-F238E27FC236}">
                  <a16:creationId xmlns:a16="http://schemas.microsoft.com/office/drawing/2014/main" id="{2F1B28C6-2D6C-46E8-8DF3-985A5B8DA344}"/>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40" name="Group 694">
            <a:extLst>
              <a:ext uri="{FF2B5EF4-FFF2-40B4-BE49-F238E27FC236}">
                <a16:creationId xmlns:a16="http://schemas.microsoft.com/office/drawing/2014/main" id="{C25B1932-A5D0-4028-99A5-8C0965B291F9}"/>
              </a:ext>
            </a:extLst>
          </p:cNvPr>
          <p:cNvGrpSpPr>
            <a:grpSpLocks/>
          </p:cNvGrpSpPr>
          <p:nvPr/>
        </p:nvGrpSpPr>
        <p:grpSpPr bwMode="auto">
          <a:xfrm>
            <a:off x="5978067" y="4174827"/>
            <a:ext cx="485775" cy="203200"/>
            <a:chOff x="4650" y="1129"/>
            <a:chExt cx="246" cy="95"/>
          </a:xfrm>
        </p:grpSpPr>
        <p:sp>
          <p:nvSpPr>
            <p:cNvPr id="241" name="Oval 407">
              <a:extLst>
                <a:ext uri="{FF2B5EF4-FFF2-40B4-BE49-F238E27FC236}">
                  <a16:creationId xmlns:a16="http://schemas.microsoft.com/office/drawing/2014/main" id="{C7F847F7-65C2-4DE6-A311-B8A576C4CE4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42" name="Rectangle 410">
              <a:extLst>
                <a:ext uri="{FF2B5EF4-FFF2-40B4-BE49-F238E27FC236}">
                  <a16:creationId xmlns:a16="http://schemas.microsoft.com/office/drawing/2014/main" id="{7C0C946F-FEEE-47EA-9E9B-D87E234D8B91}"/>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43" name="Oval 411">
              <a:extLst>
                <a:ext uri="{FF2B5EF4-FFF2-40B4-BE49-F238E27FC236}">
                  <a16:creationId xmlns:a16="http://schemas.microsoft.com/office/drawing/2014/main" id="{671595BF-4D8F-4E3D-9D28-04C4AB9D6955}"/>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44" name="Group 698">
              <a:extLst>
                <a:ext uri="{FF2B5EF4-FFF2-40B4-BE49-F238E27FC236}">
                  <a16:creationId xmlns:a16="http://schemas.microsoft.com/office/drawing/2014/main" id="{B0BECFA1-4B0A-46CE-BD66-E0DBAB059E9D}"/>
                </a:ext>
              </a:extLst>
            </p:cNvPr>
            <p:cNvGrpSpPr>
              <a:grpSpLocks/>
            </p:cNvGrpSpPr>
            <p:nvPr/>
          </p:nvGrpSpPr>
          <p:grpSpPr bwMode="auto">
            <a:xfrm>
              <a:off x="4699" y="1145"/>
              <a:ext cx="138" cy="29"/>
              <a:chOff x="2468" y="1332"/>
              <a:chExt cx="310" cy="60"/>
            </a:xfrm>
          </p:grpSpPr>
          <p:sp>
            <p:nvSpPr>
              <p:cNvPr id="247" name="Freeform 699">
                <a:extLst>
                  <a:ext uri="{FF2B5EF4-FFF2-40B4-BE49-F238E27FC236}">
                    <a16:creationId xmlns:a16="http://schemas.microsoft.com/office/drawing/2014/main" id="{6DFA9479-6E36-44AA-A082-25BA4032513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8" name="Freeform 700">
                <a:extLst>
                  <a:ext uri="{FF2B5EF4-FFF2-40B4-BE49-F238E27FC236}">
                    <a16:creationId xmlns:a16="http://schemas.microsoft.com/office/drawing/2014/main" id="{CB9A9DAB-40F2-4A31-A5EF-CA8DAED56FA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45" name="Line 701">
              <a:extLst>
                <a:ext uri="{FF2B5EF4-FFF2-40B4-BE49-F238E27FC236}">
                  <a16:creationId xmlns:a16="http://schemas.microsoft.com/office/drawing/2014/main" id="{4E56001F-FDE5-4276-A727-27CB2A085F83}"/>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 name="Line 702">
              <a:extLst>
                <a:ext uri="{FF2B5EF4-FFF2-40B4-BE49-F238E27FC236}">
                  <a16:creationId xmlns:a16="http://schemas.microsoft.com/office/drawing/2014/main" id="{BB6FAA00-D6DB-4D59-8BF6-AF519548D68E}"/>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49" name="Group 347">
            <a:extLst>
              <a:ext uri="{FF2B5EF4-FFF2-40B4-BE49-F238E27FC236}">
                <a16:creationId xmlns:a16="http://schemas.microsoft.com/office/drawing/2014/main" id="{61C6E698-059B-4B0F-9495-F84B93E2B145}"/>
              </a:ext>
            </a:extLst>
          </p:cNvPr>
          <p:cNvGrpSpPr>
            <a:grpSpLocks/>
          </p:cNvGrpSpPr>
          <p:nvPr/>
        </p:nvGrpSpPr>
        <p:grpSpPr bwMode="auto">
          <a:xfrm>
            <a:off x="5974242" y="4167210"/>
            <a:ext cx="493804" cy="228319"/>
            <a:chOff x="1871277" y="1576300"/>
            <a:chExt cx="1128371" cy="437861"/>
          </a:xfrm>
        </p:grpSpPr>
        <p:sp>
          <p:nvSpPr>
            <p:cNvPr id="250" name="Oval 663">
              <a:extLst>
                <a:ext uri="{FF2B5EF4-FFF2-40B4-BE49-F238E27FC236}">
                  <a16:creationId xmlns:a16="http://schemas.microsoft.com/office/drawing/2014/main" id="{A51BD359-FFF9-4AA0-96A2-3CBFB536C6A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51" name="Rectangle 664">
              <a:extLst>
                <a:ext uri="{FF2B5EF4-FFF2-40B4-BE49-F238E27FC236}">
                  <a16:creationId xmlns:a16="http://schemas.microsoft.com/office/drawing/2014/main" id="{533EE588-0224-4402-8B9C-09D775CE1868}"/>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2" name="Oval 665">
              <a:extLst>
                <a:ext uri="{FF2B5EF4-FFF2-40B4-BE49-F238E27FC236}">
                  <a16:creationId xmlns:a16="http://schemas.microsoft.com/office/drawing/2014/main" id="{2F388410-8B75-4107-B590-EC83D80B40B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53" name="Freeform 666">
              <a:extLst>
                <a:ext uri="{FF2B5EF4-FFF2-40B4-BE49-F238E27FC236}">
                  <a16:creationId xmlns:a16="http://schemas.microsoft.com/office/drawing/2014/main" id="{2D099D11-C788-4494-B386-2F14FC266338}"/>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4" name="Freeform 667">
              <a:extLst>
                <a:ext uri="{FF2B5EF4-FFF2-40B4-BE49-F238E27FC236}">
                  <a16:creationId xmlns:a16="http://schemas.microsoft.com/office/drawing/2014/main" id="{509A0627-B96F-4EFA-BAD6-8C336E6CC59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55" name="Freeform 668">
              <a:extLst>
                <a:ext uri="{FF2B5EF4-FFF2-40B4-BE49-F238E27FC236}">
                  <a16:creationId xmlns:a16="http://schemas.microsoft.com/office/drawing/2014/main" id="{71FECCB0-D7FC-46F8-931B-4DC46D18923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56" name="Freeform 669">
              <a:extLst>
                <a:ext uri="{FF2B5EF4-FFF2-40B4-BE49-F238E27FC236}">
                  <a16:creationId xmlns:a16="http://schemas.microsoft.com/office/drawing/2014/main" id="{2DA65C9F-AB34-450D-9454-A9613687902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57" name="Straight Connector 670">
              <a:extLst>
                <a:ext uri="{FF2B5EF4-FFF2-40B4-BE49-F238E27FC236}">
                  <a16:creationId xmlns:a16="http://schemas.microsoft.com/office/drawing/2014/main" id="{2011DBC8-5A6F-483B-A59F-0D049384C633}"/>
                </a:ext>
              </a:extLst>
            </p:cNvPr>
            <p:cNvCxnSpPr>
              <a:cxnSpLocks noChangeShapeType="1"/>
              <a:endCxn id="2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58" name="Straight Connector 671">
              <a:extLst>
                <a:ext uri="{FF2B5EF4-FFF2-40B4-BE49-F238E27FC236}">
                  <a16:creationId xmlns:a16="http://schemas.microsoft.com/office/drawing/2014/main" id="{851DAA30-4E46-4107-BBA1-6BEC4C9C7E6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9" name="Group 594">
            <a:extLst>
              <a:ext uri="{FF2B5EF4-FFF2-40B4-BE49-F238E27FC236}">
                <a16:creationId xmlns:a16="http://schemas.microsoft.com/office/drawing/2014/main" id="{7776B28B-3993-4E35-9E5F-12EFB7561CA5}"/>
              </a:ext>
            </a:extLst>
          </p:cNvPr>
          <p:cNvGrpSpPr>
            <a:grpSpLocks/>
          </p:cNvGrpSpPr>
          <p:nvPr/>
        </p:nvGrpSpPr>
        <p:grpSpPr bwMode="auto">
          <a:xfrm>
            <a:off x="6818590" y="4560235"/>
            <a:ext cx="418211" cy="189727"/>
            <a:chOff x="7913987" y="1515773"/>
            <a:chExt cx="625138" cy="276534"/>
          </a:xfrm>
        </p:grpSpPr>
        <p:sp>
          <p:nvSpPr>
            <p:cNvPr id="260" name="Oval 738">
              <a:extLst>
                <a:ext uri="{FF2B5EF4-FFF2-40B4-BE49-F238E27FC236}">
                  <a16:creationId xmlns:a16="http://schemas.microsoft.com/office/drawing/2014/main" id="{A5E25DDB-4B5E-4EA4-8571-1CC58727CA36}"/>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61" name="Rectangle 739">
              <a:extLst>
                <a:ext uri="{FF2B5EF4-FFF2-40B4-BE49-F238E27FC236}">
                  <a16:creationId xmlns:a16="http://schemas.microsoft.com/office/drawing/2014/main" id="{A935B0CC-01E2-4863-8B55-930ADF64111B}"/>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2" name="Oval 740">
              <a:extLst>
                <a:ext uri="{FF2B5EF4-FFF2-40B4-BE49-F238E27FC236}">
                  <a16:creationId xmlns:a16="http://schemas.microsoft.com/office/drawing/2014/main" id="{71276678-CE22-4689-9609-79FC8D3BF913}"/>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63" name="Freeform 741">
              <a:extLst>
                <a:ext uri="{FF2B5EF4-FFF2-40B4-BE49-F238E27FC236}">
                  <a16:creationId xmlns:a16="http://schemas.microsoft.com/office/drawing/2014/main" id="{FB975188-92AB-4907-85B8-78D2DFF031BC}"/>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4" name="Freeform 742">
              <a:extLst>
                <a:ext uri="{FF2B5EF4-FFF2-40B4-BE49-F238E27FC236}">
                  <a16:creationId xmlns:a16="http://schemas.microsoft.com/office/drawing/2014/main" id="{549D7B67-E69F-4CD0-9577-B4B56EFA9090}"/>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65" name="Freeform 743">
              <a:extLst>
                <a:ext uri="{FF2B5EF4-FFF2-40B4-BE49-F238E27FC236}">
                  <a16:creationId xmlns:a16="http://schemas.microsoft.com/office/drawing/2014/main" id="{F1CA396B-0653-45B8-9A5C-A95F8F61C5EB}"/>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66" name="Freeform 744">
              <a:extLst>
                <a:ext uri="{FF2B5EF4-FFF2-40B4-BE49-F238E27FC236}">
                  <a16:creationId xmlns:a16="http://schemas.microsoft.com/office/drawing/2014/main" id="{0D4B5040-E498-44D7-9240-E50AADD8DD76}"/>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67" name="Straight Connector 745">
              <a:extLst>
                <a:ext uri="{FF2B5EF4-FFF2-40B4-BE49-F238E27FC236}">
                  <a16:creationId xmlns:a16="http://schemas.microsoft.com/office/drawing/2014/main" id="{494A4B70-1AE8-4995-9DBE-04CC026BD7A5}"/>
                </a:ext>
              </a:extLst>
            </p:cNvPr>
            <p:cNvCxnSpPr>
              <a:cxnSpLocks noChangeShapeType="1"/>
              <a:endCxn id="26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68" name="Straight Connector 746">
              <a:extLst>
                <a:ext uri="{FF2B5EF4-FFF2-40B4-BE49-F238E27FC236}">
                  <a16:creationId xmlns:a16="http://schemas.microsoft.com/office/drawing/2014/main" id="{2C507EE8-560C-41A4-B190-01A4D1395BFA}"/>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69" name="Group 694">
            <a:extLst>
              <a:ext uri="{FF2B5EF4-FFF2-40B4-BE49-F238E27FC236}">
                <a16:creationId xmlns:a16="http://schemas.microsoft.com/office/drawing/2014/main" id="{CE026608-FC7F-4228-A07B-D81826F07A07}"/>
              </a:ext>
            </a:extLst>
          </p:cNvPr>
          <p:cNvGrpSpPr>
            <a:grpSpLocks/>
          </p:cNvGrpSpPr>
          <p:nvPr/>
        </p:nvGrpSpPr>
        <p:grpSpPr bwMode="auto">
          <a:xfrm>
            <a:off x="6778702" y="4547142"/>
            <a:ext cx="485775" cy="203200"/>
            <a:chOff x="4650" y="1129"/>
            <a:chExt cx="246" cy="95"/>
          </a:xfrm>
        </p:grpSpPr>
        <p:sp>
          <p:nvSpPr>
            <p:cNvPr id="270" name="Oval 407">
              <a:extLst>
                <a:ext uri="{FF2B5EF4-FFF2-40B4-BE49-F238E27FC236}">
                  <a16:creationId xmlns:a16="http://schemas.microsoft.com/office/drawing/2014/main" id="{CA267769-F991-46BC-8096-65849625EF60}"/>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71" name="Rectangle 410">
              <a:extLst>
                <a:ext uri="{FF2B5EF4-FFF2-40B4-BE49-F238E27FC236}">
                  <a16:creationId xmlns:a16="http://schemas.microsoft.com/office/drawing/2014/main" id="{FC93B770-C611-4ACB-AF4E-B78B10831B4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72" name="Oval 411">
              <a:extLst>
                <a:ext uri="{FF2B5EF4-FFF2-40B4-BE49-F238E27FC236}">
                  <a16:creationId xmlns:a16="http://schemas.microsoft.com/office/drawing/2014/main" id="{75844BC5-E598-4DD4-A003-B23D1D19EC2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73" name="Group 698">
              <a:extLst>
                <a:ext uri="{FF2B5EF4-FFF2-40B4-BE49-F238E27FC236}">
                  <a16:creationId xmlns:a16="http://schemas.microsoft.com/office/drawing/2014/main" id="{1A87DD8B-A460-4A3F-9469-D8D1FF0B27EA}"/>
                </a:ext>
              </a:extLst>
            </p:cNvPr>
            <p:cNvGrpSpPr>
              <a:grpSpLocks/>
            </p:cNvGrpSpPr>
            <p:nvPr/>
          </p:nvGrpSpPr>
          <p:grpSpPr bwMode="auto">
            <a:xfrm>
              <a:off x="4699" y="1145"/>
              <a:ext cx="138" cy="29"/>
              <a:chOff x="2468" y="1332"/>
              <a:chExt cx="310" cy="60"/>
            </a:xfrm>
          </p:grpSpPr>
          <p:sp>
            <p:nvSpPr>
              <p:cNvPr id="276" name="Freeform 699">
                <a:extLst>
                  <a:ext uri="{FF2B5EF4-FFF2-40B4-BE49-F238E27FC236}">
                    <a16:creationId xmlns:a16="http://schemas.microsoft.com/office/drawing/2014/main" id="{D8088EEE-EC0E-451F-B3E1-FBC02F9DB63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 name="Freeform 700">
                <a:extLst>
                  <a:ext uri="{FF2B5EF4-FFF2-40B4-BE49-F238E27FC236}">
                    <a16:creationId xmlns:a16="http://schemas.microsoft.com/office/drawing/2014/main" id="{C300D761-FC6E-4C4E-AFD6-2DF982BBAAC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74" name="Line 701">
              <a:extLst>
                <a:ext uri="{FF2B5EF4-FFF2-40B4-BE49-F238E27FC236}">
                  <a16:creationId xmlns:a16="http://schemas.microsoft.com/office/drawing/2014/main" id="{2F6D64FB-E742-4E27-BDC6-F7416A5F61A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 name="Line 702">
              <a:extLst>
                <a:ext uri="{FF2B5EF4-FFF2-40B4-BE49-F238E27FC236}">
                  <a16:creationId xmlns:a16="http://schemas.microsoft.com/office/drawing/2014/main" id="{762197E4-F3A1-4D28-BFD0-B4A7FDE6235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8" name="Group 347">
            <a:extLst>
              <a:ext uri="{FF2B5EF4-FFF2-40B4-BE49-F238E27FC236}">
                <a16:creationId xmlns:a16="http://schemas.microsoft.com/office/drawing/2014/main" id="{935BC967-0DAC-4655-8BA6-1A2435878696}"/>
              </a:ext>
            </a:extLst>
          </p:cNvPr>
          <p:cNvGrpSpPr>
            <a:grpSpLocks/>
          </p:cNvGrpSpPr>
          <p:nvPr/>
        </p:nvGrpSpPr>
        <p:grpSpPr bwMode="auto">
          <a:xfrm>
            <a:off x="6774877" y="4539525"/>
            <a:ext cx="493804" cy="228319"/>
            <a:chOff x="1871277" y="1576300"/>
            <a:chExt cx="1128371" cy="437861"/>
          </a:xfrm>
        </p:grpSpPr>
        <p:sp>
          <p:nvSpPr>
            <p:cNvPr id="279" name="Oval 663">
              <a:extLst>
                <a:ext uri="{FF2B5EF4-FFF2-40B4-BE49-F238E27FC236}">
                  <a16:creationId xmlns:a16="http://schemas.microsoft.com/office/drawing/2014/main" id="{EAD91B6B-7590-43DA-B73C-9E542332CB8B}"/>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80" name="Rectangle 664">
              <a:extLst>
                <a:ext uri="{FF2B5EF4-FFF2-40B4-BE49-F238E27FC236}">
                  <a16:creationId xmlns:a16="http://schemas.microsoft.com/office/drawing/2014/main" id="{9764FF0F-0AB6-4357-8E01-A50D372693F5}"/>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81" name="Oval 665">
              <a:extLst>
                <a:ext uri="{FF2B5EF4-FFF2-40B4-BE49-F238E27FC236}">
                  <a16:creationId xmlns:a16="http://schemas.microsoft.com/office/drawing/2014/main" id="{3D18DFCA-9DE3-40BF-B75D-3FD3F828F9C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82" name="Freeform 666">
              <a:extLst>
                <a:ext uri="{FF2B5EF4-FFF2-40B4-BE49-F238E27FC236}">
                  <a16:creationId xmlns:a16="http://schemas.microsoft.com/office/drawing/2014/main" id="{E8CD9A2B-BB2E-490E-9631-CC72A3402790}"/>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83" name="Freeform 667">
              <a:extLst>
                <a:ext uri="{FF2B5EF4-FFF2-40B4-BE49-F238E27FC236}">
                  <a16:creationId xmlns:a16="http://schemas.microsoft.com/office/drawing/2014/main" id="{1FD7CCFD-D2A1-4170-B750-0BCA406619A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84" name="Freeform 668">
              <a:extLst>
                <a:ext uri="{FF2B5EF4-FFF2-40B4-BE49-F238E27FC236}">
                  <a16:creationId xmlns:a16="http://schemas.microsoft.com/office/drawing/2014/main" id="{4A64132D-9C67-41ED-BD88-21BED170E97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85" name="Freeform 669">
              <a:extLst>
                <a:ext uri="{FF2B5EF4-FFF2-40B4-BE49-F238E27FC236}">
                  <a16:creationId xmlns:a16="http://schemas.microsoft.com/office/drawing/2014/main" id="{1D833226-46F7-4F11-BB7C-5E3A8F57FE1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86" name="Straight Connector 670">
              <a:extLst>
                <a:ext uri="{FF2B5EF4-FFF2-40B4-BE49-F238E27FC236}">
                  <a16:creationId xmlns:a16="http://schemas.microsoft.com/office/drawing/2014/main" id="{AA30CAC8-8BD1-481C-8B47-EDE33B1C7BD9}"/>
                </a:ext>
              </a:extLst>
            </p:cNvPr>
            <p:cNvCxnSpPr>
              <a:cxnSpLocks noChangeShapeType="1"/>
              <a:endCxn id="2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87" name="Straight Connector 671">
              <a:extLst>
                <a:ext uri="{FF2B5EF4-FFF2-40B4-BE49-F238E27FC236}">
                  <a16:creationId xmlns:a16="http://schemas.microsoft.com/office/drawing/2014/main" id="{6FF4ACAE-2496-4198-99FF-787D43E385F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88" name="Group 594">
            <a:extLst>
              <a:ext uri="{FF2B5EF4-FFF2-40B4-BE49-F238E27FC236}">
                <a16:creationId xmlns:a16="http://schemas.microsoft.com/office/drawing/2014/main" id="{92C55C55-66CA-4CE7-BC16-8370FF7C030D}"/>
              </a:ext>
            </a:extLst>
          </p:cNvPr>
          <p:cNvGrpSpPr>
            <a:grpSpLocks/>
          </p:cNvGrpSpPr>
          <p:nvPr/>
        </p:nvGrpSpPr>
        <p:grpSpPr bwMode="auto">
          <a:xfrm>
            <a:off x="7418624" y="4086134"/>
            <a:ext cx="418211" cy="189727"/>
            <a:chOff x="7913987" y="1515773"/>
            <a:chExt cx="625138" cy="276534"/>
          </a:xfrm>
        </p:grpSpPr>
        <p:sp>
          <p:nvSpPr>
            <p:cNvPr id="289" name="Oval 738">
              <a:extLst>
                <a:ext uri="{FF2B5EF4-FFF2-40B4-BE49-F238E27FC236}">
                  <a16:creationId xmlns:a16="http://schemas.microsoft.com/office/drawing/2014/main" id="{243B08C3-BAE6-45F6-8E83-41A256151D77}"/>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90" name="Rectangle 739">
              <a:extLst>
                <a:ext uri="{FF2B5EF4-FFF2-40B4-BE49-F238E27FC236}">
                  <a16:creationId xmlns:a16="http://schemas.microsoft.com/office/drawing/2014/main" id="{731E61B1-3E34-46FA-AAA3-A576267F3967}"/>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1" name="Oval 740">
              <a:extLst>
                <a:ext uri="{FF2B5EF4-FFF2-40B4-BE49-F238E27FC236}">
                  <a16:creationId xmlns:a16="http://schemas.microsoft.com/office/drawing/2014/main" id="{0A80685B-EA1A-4205-97E7-70834A74445A}"/>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92" name="Freeform 741">
              <a:extLst>
                <a:ext uri="{FF2B5EF4-FFF2-40B4-BE49-F238E27FC236}">
                  <a16:creationId xmlns:a16="http://schemas.microsoft.com/office/drawing/2014/main" id="{6120E9D3-6F93-4EBD-AFF1-4D2A6D75556E}"/>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3" name="Freeform 742">
              <a:extLst>
                <a:ext uri="{FF2B5EF4-FFF2-40B4-BE49-F238E27FC236}">
                  <a16:creationId xmlns:a16="http://schemas.microsoft.com/office/drawing/2014/main" id="{2E6922F4-228F-426C-8697-44F4A96E3A3B}"/>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94" name="Freeform 743">
              <a:extLst>
                <a:ext uri="{FF2B5EF4-FFF2-40B4-BE49-F238E27FC236}">
                  <a16:creationId xmlns:a16="http://schemas.microsoft.com/office/drawing/2014/main" id="{F9953165-763B-44E9-B1B5-2DA3FFE8672F}"/>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95" name="Freeform 744">
              <a:extLst>
                <a:ext uri="{FF2B5EF4-FFF2-40B4-BE49-F238E27FC236}">
                  <a16:creationId xmlns:a16="http://schemas.microsoft.com/office/drawing/2014/main" id="{FE62FD85-AB8D-46C0-9C90-C421C3E169F9}"/>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96" name="Straight Connector 745">
              <a:extLst>
                <a:ext uri="{FF2B5EF4-FFF2-40B4-BE49-F238E27FC236}">
                  <a16:creationId xmlns:a16="http://schemas.microsoft.com/office/drawing/2014/main" id="{61DD4B43-D60A-4054-BDA7-C40C00E598F6}"/>
                </a:ext>
              </a:extLst>
            </p:cNvPr>
            <p:cNvCxnSpPr>
              <a:cxnSpLocks noChangeShapeType="1"/>
              <a:endCxn id="29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97" name="Straight Connector 746">
              <a:extLst>
                <a:ext uri="{FF2B5EF4-FFF2-40B4-BE49-F238E27FC236}">
                  <a16:creationId xmlns:a16="http://schemas.microsoft.com/office/drawing/2014/main" id="{0BD02F05-4802-4E84-B9CE-BDE37A9123C1}"/>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98" name="Group 694">
            <a:extLst>
              <a:ext uri="{FF2B5EF4-FFF2-40B4-BE49-F238E27FC236}">
                <a16:creationId xmlns:a16="http://schemas.microsoft.com/office/drawing/2014/main" id="{5CA5BF2F-DEED-4620-BD27-B5BF04DEBE0F}"/>
              </a:ext>
            </a:extLst>
          </p:cNvPr>
          <p:cNvGrpSpPr>
            <a:grpSpLocks/>
          </p:cNvGrpSpPr>
          <p:nvPr/>
        </p:nvGrpSpPr>
        <p:grpSpPr bwMode="auto">
          <a:xfrm>
            <a:off x="7378736" y="4073041"/>
            <a:ext cx="485775" cy="203200"/>
            <a:chOff x="4650" y="1129"/>
            <a:chExt cx="246" cy="95"/>
          </a:xfrm>
        </p:grpSpPr>
        <p:sp>
          <p:nvSpPr>
            <p:cNvPr id="299" name="Oval 407">
              <a:extLst>
                <a:ext uri="{FF2B5EF4-FFF2-40B4-BE49-F238E27FC236}">
                  <a16:creationId xmlns:a16="http://schemas.microsoft.com/office/drawing/2014/main" id="{AD923DC1-A599-4106-BBDC-B44DA64AE45A}"/>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00" name="Rectangle 410">
              <a:extLst>
                <a:ext uri="{FF2B5EF4-FFF2-40B4-BE49-F238E27FC236}">
                  <a16:creationId xmlns:a16="http://schemas.microsoft.com/office/drawing/2014/main" id="{A0206CBB-102C-4B27-BA79-73B7C75288A8}"/>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01" name="Oval 411">
              <a:extLst>
                <a:ext uri="{FF2B5EF4-FFF2-40B4-BE49-F238E27FC236}">
                  <a16:creationId xmlns:a16="http://schemas.microsoft.com/office/drawing/2014/main" id="{C1011456-4881-4966-906A-DAE9D884807E}"/>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02" name="Group 698">
              <a:extLst>
                <a:ext uri="{FF2B5EF4-FFF2-40B4-BE49-F238E27FC236}">
                  <a16:creationId xmlns:a16="http://schemas.microsoft.com/office/drawing/2014/main" id="{53537586-1BEA-415E-AB94-5088D7E4F758}"/>
                </a:ext>
              </a:extLst>
            </p:cNvPr>
            <p:cNvGrpSpPr>
              <a:grpSpLocks/>
            </p:cNvGrpSpPr>
            <p:nvPr/>
          </p:nvGrpSpPr>
          <p:grpSpPr bwMode="auto">
            <a:xfrm>
              <a:off x="4699" y="1145"/>
              <a:ext cx="138" cy="29"/>
              <a:chOff x="2468" y="1332"/>
              <a:chExt cx="310" cy="60"/>
            </a:xfrm>
          </p:grpSpPr>
          <p:sp>
            <p:nvSpPr>
              <p:cNvPr id="305" name="Freeform 699">
                <a:extLst>
                  <a:ext uri="{FF2B5EF4-FFF2-40B4-BE49-F238E27FC236}">
                    <a16:creationId xmlns:a16="http://schemas.microsoft.com/office/drawing/2014/main" id="{F1362146-0A9B-46F9-9D99-794A1957D4F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6" name="Freeform 700">
                <a:extLst>
                  <a:ext uri="{FF2B5EF4-FFF2-40B4-BE49-F238E27FC236}">
                    <a16:creationId xmlns:a16="http://schemas.microsoft.com/office/drawing/2014/main" id="{44DF7B71-41BB-4EF5-9D3E-22C79A4CFAE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03" name="Line 701">
              <a:extLst>
                <a:ext uri="{FF2B5EF4-FFF2-40B4-BE49-F238E27FC236}">
                  <a16:creationId xmlns:a16="http://schemas.microsoft.com/office/drawing/2014/main" id="{79D8837E-0FAF-4C44-98BF-4CEA5396A694}"/>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4" name="Line 702">
              <a:extLst>
                <a:ext uri="{FF2B5EF4-FFF2-40B4-BE49-F238E27FC236}">
                  <a16:creationId xmlns:a16="http://schemas.microsoft.com/office/drawing/2014/main" id="{E32C0B6B-A849-4B16-8D63-0C1A5E605C8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7" name="Group 347">
            <a:extLst>
              <a:ext uri="{FF2B5EF4-FFF2-40B4-BE49-F238E27FC236}">
                <a16:creationId xmlns:a16="http://schemas.microsoft.com/office/drawing/2014/main" id="{3CF84CE5-2FD0-43BC-883B-AC7D88864E0E}"/>
              </a:ext>
            </a:extLst>
          </p:cNvPr>
          <p:cNvGrpSpPr>
            <a:grpSpLocks/>
          </p:cNvGrpSpPr>
          <p:nvPr/>
        </p:nvGrpSpPr>
        <p:grpSpPr bwMode="auto">
          <a:xfrm>
            <a:off x="7374911" y="4065424"/>
            <a:ext cx="493804" cy="228319"/>
            <a:chOff x="1871277" y="1576300"/>
            <a:chExt cx="1128371" cy="437861"/>
          </a:xfrm>
        </p:grpSpPr>
        <p:sp>
          <p:nvSpPr>
            <p:cNvPr id="308" name="Oval 663">
              <a:extLst>
                <a:ext uri="{FF2B5EF4-FFF2-40B4-BE49-F238E27FC236}">
                  <a16:creationId xmlns:a16="http://schemas.microsoft.com/office/drawing/2014/main" id="{1705178B-74B7-4719-8465-8910F860F25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09" name="Rectangle 664">
              <a:extLst>
                <a:ext uri="{FF2B5EF4-FFF2-40B4-BE49-F238E27FC236}">
                  <a16:creationId xmlns:a16="http://schemas.microsoft.com/office/drawing/2014/main" id="{AB63D44A-E8F4-4EEF-A2C0-DDDE9BA174DE}"/>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0" name="Oval 665">
              <a:extLst>
                <a:ext uri="{FF2B5EF4-FFF2-40B4-BE49-F238E27FC236}">
                  <a16:creationId xmlns:a16="http://schemas.microsoft.com/office/drawing/2014/main" id="{F0DE3B02-94E1-4C01-8219-D33D21C3403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11" name="Freeform 666">
              <a:extLst>
                <a:ext uri="{FF2B5EF4-FFF2-40B4-BE49-F238E27FC236}">
                  <a16:creationId xmlns:a16="http://schemas.microsoft.com/office/drawing/2014/main" id="{8D267B23-D4B5-4D97-806D-F6F298763574}"/>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2" name="Freeform 667">
              <a:extLst>
                <a:ext uri="{FF2B5EF4-FFF2-40B4-BE49-F238E27FC236}">
                  <a16:creationId xmlns:a16="http://schemas.microsoft.com/office/drawing/2014/main" id="{85D3F0D0-11F4-49CE-B773-CF925B3B0F5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13" name="Freeform 668">
              <a:extLst>
                <a:ext uri="{FF2B5EF4-FFF2-40B4-BE49-F238E27FC236}">
                  <a16:creationId xmlns:a16="http://schemas.microsoft.com/office/drawing/2014/main" id="{2AD7BBDE-B339-42F6-9592-24D40E3A0D9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14" name="Freeform 669">
              <a:extLst>
                <a:ext uri="{FF2B5EF4-FFF2-40B4-BE49-F238E27FC236}">
                  <a16:creationId xmlns:a16="http://schemas.microsoft.com/office/drawing/2014/main" id="{5B3548A6-8978-4A00-BE1B-6C06CAF0A1D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15" name="Straight Connector 670">
              <a:extLst>
                <a:ext uri="{FF2B5EF4-FFF2-40B4-BE49-F238E27FC236}">
                  <a16:creationId xmlns:a16="http://schemas.microsoft.com/office/drawing/2014/main" id="{27BCB66E-D8F1-4C2B-9ABE-C514CB339577}"/>
                </a:ext>
              </a:extLst>
            </p:cNvPr>
            <p:cNvCxnSpPr>
              <a:cxnSpLocks noChangeShapeType="1"/>
              <a:endCxn id="3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16" name="Straight Connector 671">
              <a:extLst>
                <a:ext uri="{FF2B5EF4-FFF2-40B4-BE49-F238E27FC236}">
                  <a16:creationId xmlns:a16="http://schemas.microsoft.com/office/drawing/2014/main" id="{ED27CDAD-9987-4B5C-83F7-2E2AC43E21C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17" name="Group 594">
            <a:extLst>
              <a:ext uri="{FF2B5EF4-FFF2-40B4-BE49-F238E27FC236}">
                <a16:creationId xmlns:a16="http://schemas.microsoft.com/office/drawing/2014/main" id="{A9090BDB-0212-4B2B-B5C8-98CA3E24CDEF}"/>
              </a:ext>
            </a:extLst>
          </p:cNvPr>
          <p:cNvGrpSpPr>
            <a:grpSpLocks/>
          </p:cNvGrpSpPr>
          <p:nvPr/>
        </p:nvGrpSpPr>
        <p:grpSpPr bwMode="auto">
          <a:xfrm>
            <a:off x="7960636" y="2592121"/>
            <a:ext cx="418211" cy="189727"/>
            <a:chOff x="7913987" y="1515773"/>
            <a:chExt cx="625138" cy="276534"/>
          </a:xfrm>
        </p:grpSpPr>
        <p:sp>
          <p:nvSpPr>
            <p:cNvPr id="318" name="Oval 738">
              <a:extLst>
                <a:ext uri="{FF2B5EF4-FFF2-40B4-BE49-F238E27FC236}">
                  <a16:creationId xmlns:a16="http://schemas.microsoft.com/office/drawing/2014/main" id="{DD7FF6D8-A510-4129-B6F0-2707643728C8}"/>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19" name="Rectangle 739">
              <a:extLst>
                <a:ext uri="{FF2B5EF4-FFF2-40B4-BE49-F238E27FC236}">
                  <a16:creationId xmlns:a16="http://schemas.microsoft.com/office/drawing/2014/main" id="{417FE68B-9C00-4297-8C49-737861BEAE05}"/>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0" name="Oval 740">
              <a:extLst>
                <a:ext uri="{FF2B5EF4-FFF2-40B4-BE49-F238E27FC236}">
                  <a16:creationId xmlns:a16="http://schemas.microsoft.com/office/drawing/2014/main" id="{42680EA0-474F-4ADA-B89B-814BA540568D}"/>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21" name="Freeform 741">
              <a:extLst>
                <a:ext uri="{FF2B5EF4-FFF2-40B4-BE49-F238E27FC236}">
                  <a16:creationId xmlns:a16="http://schemas.microsoft.com/office/drawing/2014/main" id="{08663237-3055-44FA-8CF4-1B53BCD2BE78}"/>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2" name="Freeform 742">
              <a:extLst>
                <a:ext uri="{FF2B5EF4-FFF2-40B4-BE49-F238E27FC236}">
                  <a16:creationId xmlns:a16="http://schemas.microsoft.com/office/drawing/2014/main" id="{117FD7C1-0DAD-49DD-9293-7270DEF1BF69}"/>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23" name="Freeform 743">
              <a:extLst>
                <a:ext uri="{FF2B5EF4-FFF2-40B4-BE49-F238E27FC236}">
                  <a16:creationId xmlns:a16="http://schemas.microsoft.com/office/drawing/2014/main" id="{43F99370-8356-4DBD-843D-3B8B41A4ADB6}"/>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24" name="Freeform 744">
              <a:extLst>
                <a:ext uri="{FF2B5EF4-FFF2-40B4-BE49-F238E27FC236}">
                  <a16:creationId xmlns:a16="http://schemas.microsoft.com/office/drawing/2014/main" id="{84018739-4758-4E05-92DC-513CFAC8A25D}"/>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25" name="Straight Connector 745">
              <a:extLst>
                <a:ext uri="{FF2B5EF4-FFF2-40B4-BE49-F238E27FC236}">
                  <a16:creationId xmlns:a16="http://schemas.microsoft.com/office/drawing/2014/main" id="{BEC33570-5207-42E8-B77A-9903206B0F94}"/>
                </a:ext>
              </a:extLst>
            </p:cNvPr>
            <p:cNvCxnSpPr>
              <a:cxnSpLocks noChangeShapeType="1"/>
              <a:endCxn id="32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26" name="Straight Connector 746">
              <a:extLst>
                <a:ext uri="{FF2B5EF4-FFF2-40B4-BE49-F238E27FC236}">
                  <a16:creationId xmlns:a16="http://schemas.microsoft.com/office/drawing/2014/main" id="{A4BDD3BC-3132-40E3-89F6-FBCB13C17692}"/>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27" name="Group 694">
            <a:extLst>
              <a:ext uri="{FF2B5EF4-FFF2-40B4-BE49-F238E27FC236}">
                <a16:creationId xmlns:a16="http://schemas.microsoft.com/office/drawing/2014/main" id="{C80E37A2-6130-425B-A69F-9C5D0200E78D}"/>
              </a:ext>
            </a:extLst>
          </p:cNvPr>
          <p:cNvGrpSpPr>
            <a:grpSpLocks/>
          </p:cNvGrpSpPr>
          <p:nvPr/>
        </p:nvGrpSpPr>
        <p:grpSpPr bwMode="auto">
          <a:xfrm>
            <a:off x="7920748" y="2579028"/>
            <a:ext cx="485775" cy="203200"/>
            <a:chOff x="4650" y="1129"/>
            <a:chExt cx="246" cy="95"/>
          </a:xfrm>
        </p:grpSpPr>
        <p:sp>
          <p:nvSpPr>
            <p:cNvPr id="328" name="Oval 407">
              <a:extLst>
                <a:ext uri="{FF2B5EF4-FFF2-40B4-BE49-F238E27FC236}">
                  <a16:creationId xmlns:a16="http://schemas.microsoft.com/office/drawing/2014/main" id="{9726937D-9EBE-4956-96DB-54B40AFF38B4}"/>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29" name="Rectangle 410">
              <a:extLst>
                <a:ext uri="{FF2B5EF4-FFF2-40B4-BE49-F238E27FC236}">
                  <a16:creationId xmlns:a16="http://schemas.microsoft.com/office/drawing/2014/main" id="{2C24066B-39AB-4153-A355-312F4B0DA288}"/>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30" name="Oval 411">
              <a:extLst>
                <a:ext uri="{FF2B5EF4-FFF2-40B4-BE49-F238E27FC236}">
                  <a16:creationId xmlns:a16="http://schemas.microsoft.com/office/drawing/2014/main" id="{9447E45A-704F-4D1F-B5BA-04D407C8BB78}"/>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31" name="Group 698">
              <a:extLst>
                <a:ext uri="{FF2B5EF4-FFF2-40B4-BE49-F238E27FC236}">
                  <a16:creationId xmlns:a16="http://schemas.microsoft.com/office/drawing/2014/main" id="{3FF40605-72B2-4ABA-A094-7AC2F111ED38}"/>
                </a:ext>
              </a:extLst>
            </p:cNvPr>
            <p:cNvGrpSpPr>
              <a:grpSpLocks/>
            </p:cNvGrpSpPr>
            <p:nvPr/>
          </p:nvGrpSpPr>
          <p:grpSpPr bwMode="auto">
            <a:xfrm>
              <a:off x="4699" y="1145"/>
              <a:ext cx="138" cy="29"/>
              <a:chOff x="2468" y="1332"/>
              <a:chExt cx="310" cy="60"/>
            </a:xfrm>
          </p:grpSpPr>
          <p:sp>
            <p:nvSpPr>
              <p:cNvPr id="334" name="Freeform 699">
                <a:extLst>
                  <a:ext uri="{FF2B5EF4-FFF2-40B4-BE49-F238E27FC236}">
                    <a16:creationId xmlns:a16="http://schemas.microsoft.com/office/drawing/2014/main" id="{52F1D671-D02F-4475-A514-FA7FB53682A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5" name="Freeform 700">
                <a:extLst>
                  <a:ext uri="{FF2B5EF4-FFF2-40B4-BE49-F238E27FC236}">
                    <a16:creationId xmlns:a16="http://schemas.microsoft.com/office/drawing/2014/main" id="{7494D91B-0510-4FF2-B851-00ED44880E3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32" name="Line 701">
              <a:extLst>
                <a:ext uri="{FF2B5EF4-FFF2-40B4-BE49-F238E27FC236}">
                  <a16:creationId xmlns:a16="http://schemas.microsoft.com/office/drawing/2014/main" id="{6492E6DD-F45A-4804-8AC3-32E0E5A7C81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3" name="Line 702">
              <a:extLst>
                <a:ext uri="{FF2B5EF4-FFF2-40B4-BE49-F238E27FC236}">
                  <a16:creationId xmlns:a16="http://schemas.microsoft.com/office/drawing/2014/main" id="{2BF3CB59-BBCE-4B6F-A1A5-A3F492770A65}"/>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36" name="Group 347">
            <a:extLst>
              <a:ext uri="{FF2B5EF4-FFF2-40B4-BE49-F238E27FC236}">
                <a16:creationId xmlns:a16="http://schemas.microsoft.com/office/drawing/2014/main" id="{9F60E03B-A707-4E80-BCCE-8C4FD3FC305A}"/>
              </a:ext>
            </a:extLst>
          </p:cNvPr>
          <p:cNvGrpSpPr>
            <a:grpSpLocks/>
          </p:cNvGrpSpPr>
          <p:nvPr/>
        </p:nvGrpSpPr>
        <p:grpSpPr bwMode="auto">
          <a:xfrm>
            <a:off x="7916923" y="2571411"/>
            <a:ext cx="493804" cy="228319"/>
            <a:chOff x="1871277" y="1576300"/>
            <a:chExt cx="1128371" cy="437861"/>
          </a:xfrm>
        </p:grpSpPr>
        <p:sp>
          <p:nvSpPr>
            <p:cNvPr id="337" name="Oval 663">
              <a:extLst>
                <a:ext uri="{FF2B5EF4-FFF2-40B4-BE49-F238E27FC236}">
                  <a16:creationId xmlns:a16="http://schemas.microsoft.com/office/drawing/2014/main" id="{DDC87046-6580-4FEA-8C13-9019A114A17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38" name="Rectangle 664">
              <a:extLst>
                <a:ext uri="{FF2B5EF4-FFF2-40B4-BE49-F238E27FC236}">
                  <a16:creationId xmlns:a16="http://schemas.microsoft.com/office/drawing/2014/main" id="{371C035C-7B39-4098-94D0-687A2EF2E920}"/>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9" name="Oval 665">
              <a:extLst>
                <a:ext uri="{FF2B5EF4-FFF2-40B4-BE49-F238E27FC236}">
                  <a16:creationId xmlns:a16="http://schemas.microsoft.com/office/drawing/2014/main" id="{85A9E31A-1282-462F-8AFF-23D224E740C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40" name="Freeform 666">
              <a:extLst>
                <a:ext uri="{FF2B5EF4-FFF2-40B4-BE49-F238E27FC236}">
                  <a16:creationId xmlns:a16="http://schemas.microsoft.com/office/drawing/2014/main" id="{9F347B84-32F9-43B6-B431-B9BC0903C068}"/>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1" name="Freeform 667">
              <a:extLst>
                <a:ext uri="{FF2B5EF4-FFF2-40B4-BE49-F238E27FC236}">
                  <a16:creationId xmlns:a16="http://schemas.microsoft.com/office/drawing/2014/main" id="{3F02F910-8D38-460E-9A66-FFEDF9E54C8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42" name="Freeform 668">
              <a:extLst>
                <a:ext uri="{FF2B5EF4-FFF2-40B4-BE49-F238E27FC236}">
                  <a16:creationId xmlns:a16="http://schemas.microsoft.com/office/drawing/2014/main" id="{3A3D09A3-865E-46BF-B2A2-9F36A0DD24B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43" name="Freeform 669">
              <a:extLst>
                <a:ext uri="{FF2B5EF4-FFF2-40B4-BE49-F238E27FC236}">
                  <a16:creationId xmlns:a16="http://schemas.microsoft.com/office/drawing/2014/main" id="{BDA7FC01-351B-4BC1-ABC9-4838CD97562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44" name="Straight Connector 670">
              <a:extLst>
                <a:ext uri="{FF2B5EF4-FFF2-40B4-BE49-F238E27FC236}">
                  <a16:creationId xmlns:a16="http://schemas.microsoft.com/office/drawing/2014/main" id="{4F5D170E-4257-4A7D-9EFA-F282C0A9A2D8}"/>
                </a:ext>
              </a:extLst>
            </p:cNvPr>
            <p:cNvCxnSpPr>
              <a:cxnSpLocks noChangeShapeType="1"/>
              <a:endCxn id="33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45" name="Straight Connector 671">
              <a:extLst>
                <a:ext uri="{FF2B5EF4-FFF2-40B4-BE49-F238E27FC236}">
                  <a16:creationId xmlns:a16="http://schemas.microsoft.com/office/drawing/2014/main" id="{D689ADD3-DFDF-4FD3-83C9-4DCB0929635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46" name="Group 594">
            <a:extLst>
              <a:ext uri="{FF2B5EF4-FFF2-40B4-BE49-F238E27FC236}">
                <a16:creationId xmlns:a16="http://schemas.microsoft.com/office/drawing/2014/main" id="{404EE635-169F-488F-A522-9D69AF94FE10}"/>
              </a:ext>
            </a:extLst>
          </p:cNvPr>
          <p:cNvGrpSpPr>
            <a:grpSpLocks/>
          </p:cNvGrpSpPr>
          <p:nvPr/>
        </p:nvGrpSpPr>
        <p:grpSpPr bwMode="auto">
          <a:xfrm>
            <a:off x="6960134" y="2386786"/>
            <a:ext cx="418211" cy="189727"/>
            <a:chOff x="7913987" y="1515773"/>
            <a:chExt cx="625138" cy="276534"/>
          </a:xfrm>
        </p:grpSpPr>
        <p:sp>
          <p:nvSpPr>
            <p:cNvPr id="347" name="Oval 738">
              <a:extLst>
                <a:ext uri="{FF2B5EF4-FFF2-40B4-BE49-F238E27FC236}">
                  <a16:creationId xmlns:a16="http://schemas.microsoft.com/office/drawing/2014/main" id="{265D7D8D-80A1-4ED8-B75B-9F47C80AC231}"/>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48" name="Rectangle 739">
              <a:extLst>
                <a:ext uri="{FF2B5EF4-FFF2-40B4-BE49-F238E27FC236}">
                  <a16:creationId xmlns:a16="http://schemas.microsoft.com/office/drawing/2014/main" id="{EBFCD555-3219-4C41-9217-FF885D16FEC0}"/>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9" name="Oval 740">
              <a:extLst>
                <a:ext uri="{FF2B5EF4-FFF2-40B4-BE49-F238E27FC236}">
                  <a16:creationId xmlns:a16="http://schemas.microsoft.com/office/drawing/2014/main" id="{BD27AD61-CCBD-48AB-B72D-6CB18C4903C3}"/>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50" name="Freeform 741">
              <a:extLst>
                <a:ext uri="{FF2B5EF4-FFF2-40B4-BE49-F238E27FC236}">
                  <a16:creationId xmlns:a16="http://schemas.microsoft.com/office/drawing/2014/main" id="{CE23D5E3-1F6B-437C-AE16-9D9C70CD61BC}"/>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1" name="Freeform 742">
              <a:extLst>
                <a:ext uri="{FF2B5EF4-FFF2-40B4-BE49-F238E27FC236}">
                  <a16:creationId xmlns:a16="http://schemas.microsoft.com/office/drawing/2014/main" id="{65CCE55A-DDC6-4943-96F4-1B6B44387367}"/>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2" name="Freeform 743">
              <a:extLst>
                <a:ext uri="{FF2B5EF4-FFF2-40B4-BE49-F238E27FC236}">
                  <a16:creationId xmlns:a16="http://schemas.microsoft.com/office/drawing/2014/main" id="{38E6C52C-D332-4B0E-9624-6A99BD156433}"/>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3" name="Freeform 744">
              <a:extLst>
                <a:ext uri="{FF2B5EF4-FFF2-40B4-BE49-F238E27FC236}">
                  <a16:creationId xmlns:a16="http://schemas.microsoft.com/office/drawing/2014/main" id="{EEF9D450-6B1F-4DBA-A504-CE164A6F2F3E}"/>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54" name="Straight Connector 745">
              <a:extLst>
                <a:ext uri="{FF2B5EF4-FFF2-40B4-BE49-F238E27FC236}">
                  <a16:creationId xmlns:a16="http://schemas.microsoft.com/office/drawing/2014/main" id="{2CF9BD17-8FE4-406E-8D66-11655B068412}"/>
                </a:ext>
              </a:extLst>
            </p:cNvPr>
            <p:cNvCxnSpPr>
              <a:cxnSpLocks noChangeShapeType="1"/>
              <a:endCxn id="34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5" name="Straight Connector 746">
              <a:extLst>
                <a:ext uri="{FF2B5EF4-FFF2-40B4-BE49-F238E27FC236}">
                  <a16:creationId xmlns:a16="http://schemas.microsoft.com/office/drawing/2014/main" id="{C87C1CF1-C079-4538-BAEA-73C91C4BB24B}"/>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6" name="Group 694">
            <a:extLst>
              <a:ext uri="{FF2B5EF4-FFF2-40B4-BE49-F238E27FC236}">
                <a16:creationId xmlns:a16="http://schemas.microsoft.com/office/drawing/2014/main" id="{BB22E550-664F-49C1-B653-769F1406D518}"/>
              </a:ext>
            </a:extLst>
          </p:cNvPr>
          <p:cNvGrpSpPr>
            <a:grpSpLocks/>
          </p:cNvGrpSpPr>
          <p:nvPr/>
        </p:nvGrpSpPr>
        <p:grpSpPr bwMode="auto">
          <a:xfrm>
            <a:off x="6920246" y="2373693"/>
            <a:ext cx="485775" cy="203200"/>
            <a:chOff x="4650" y="1129"/>
            <a:chExt cx="246" cy="95"/>
          </a:xfrm>
        </p:grpSpPr>
        <p:sp>
          <p:nvSpPr>
            <p:cNvPr id="357" name="Oval 407">
              <a:extLst>
                <a:ext uri="{FF2B5EF4-FFF2-40B4-BE49-F238E27FC236}">
                  <a16:creationId xmlns:a16="http://schemas.microsoft.com/office/drawing/2014/main" id="{A66DFB33-EF93-461F-B113-85E693FCA8D2}"/>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58" name="Rectangle 410">
              <a:extLst>
                <a:ext uri="{FF2B5EF4-FFF2-40B4-BE49-F238E27FC236}">
                  <a16:creationId xmlns:a16="http://schemas.microsoft.com/office/drawing/2014/main" id="{B87B6D87-7465-42CB-9FB6-77BF7ADF8557}"/>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59" name="Oval 411">
              <a:extLst>
                <a:ext uri="{FF2B5EF4-FFF2-40B4-BE49-F238E27FC236}">
                  <a16:creationId xmlns:a16="http://schemas.microsoft.com/office/drawing/2014/main" id="{1558566F-F1BC-437B-AA66-CE66723BDC8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60" name="Group 698">
              <a:extLst>
                <a:ext uri="{FF2B5EF4-FFF2-40B4-BE49-F238E27FC236}">
                  <a16:creationId xmlns:a16="http://schemas.microsoft.com/office/drawing/2014/main" id="{F00548B5-2692-4930-AEB4-4FB502A62079}"/>
                </a:ext>
              </a:extLst>
            </p:cNvPr>
            <p:cNvGrpSpPr>
              <a:grpSpLocks/>
            </p:cNvGrpSpPr>
            <p:nvPr/>
          </p:nvGrpSpPr>
          <p:grpSpPr bwMode="auto">
            <a:xfrm>
              <a:off x="4699" y="1145"/>
              <a:ext cx="138" cy="29"/>
              <a:chOff x="2468" y="1332"/>
              <a:chExt cx="310" cy="60"/>
            </a:xfrm>
          </p:grpSpPr>
          <p:sp>
            <p:nvSpPr>
              <p:cNvPr id="363" name="Freeform 699">
                <a:extLst>
                  <a:ext uri="{FF2B5EF4-FFF2-40B4-BE49-F238E27FC236}">
                    <a16:creationId xmlns:a16="http://schemas.microsoft.com/office/drawing/2014/main" id="{EED41AE1-41D4-4BE0-8CBB-2BCE0D8787B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4" name="Freeform 700">
                <a:extLst>
                  <a:ext uri="{FF2B5EF4-FFF2-40B4-BE49-F238E27FC236}">
                    <a16:creationId xmlns:a16="http://schemas.microsoft.com/office/drawing/2014/main" id="{D8A4389C-306B-401C-AC37-2A7C60E08DB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61" name="Line 701">
              <a:extLst>
                <a:ext uri="{FF2B5EF4-FFF2-40B4-BE49-F238E27FC236}">
                  <a16:creationId xmlns:a16="http://schemas.microsoft.com/office/drawing/2014/main" id="{FE333F1A-1D94-4074-9E43-E9DEE526C624}"/>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 name="Line 702">
              <a:extLst>
                <a:ext uri="{FF2B5EF4-FFF2-40B4-BE49-F238E27FC236}">
                  <a16:creationId xmlns:a16="http://schemas.microsoft.com/office/drawing/2014/main" id="{847FEFF5-1F19-4761-956A-33AF1281491D}"/>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65" name="Group 347">
            <a:extLst>
              <a:ext uri="{FF2B5EF4-FFF2-40B4-BE49-F238E27FC236}">
                <a16:creationId xmlns:a16="http://schemas.microsoft.com/office/drawing/2014/main" id="{8CC37502-8F06-482F-BE32-1CB059CF8F1E}"/>
              </a:ext>
            </a:extLst>
          </p:cNvPr>
          <p:cNvGrpSpPr>
            <a:grpSpLocks/>
          </p:cNvGrpSpPr>
          <p:nvPr/>
        </p:nvGrpSpPr>
        <p:grpSpPr bwMode="auto">
          <a:xfrm>
            <a:off x="6916421" y="2366076"/>
            <a:ext cx="493804" cy="228319"/>
            <a:chOff x="1871277" y="1576300"/>
            <a:chExt cx="1128371" cy="437861"/>
          </a:xfrm>
        </p:grpSpPr>
        <p:sp>
          <p:nvSpPr>
            <p:cNvPr id="366" name="Oval 663">
              <a:extLst>
                <a:ext uri="{FF2B5EF4-FFF2-40B4-BE49-F238E27FC236}">
                  <a16:creationId xmlns:a16="http://schemas.microsoft.com/office/drawing/2014/main" id="{A51845FE-92E1-4039-9A16-9A43E31B419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67" name="Rectangle 664">
              <a:extLst>
                <a:ext uri="{FF2B5EF4-FFF2-40B4-BE49-F238E27FC236}">
                  <a16:creationId xmlns:a16="http://schemas.microsoft.com/office/drawing/2014/main" id="{4F8CE56B-9DC5-4A79-BAF5-1B4D203C9D8F}"/>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8" name="Oval 665">
              <a:extLst>
                <a:ext uri="{FF2B5EF4-FFF2-40B4-BE49-F238E27FC236}">
                  <a16:creationId xmlns:a16="http://schemas.microsoft.com/office/drawing/2014/main" id="{D05450FB-68C9-4BF5-8F5F-9F2814C148E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69" name="Freeform 666">
              <a:extLst>
                <a:ext uri="{FF2B5EF4-FFF2-40B4-BE49-F238E27FC236}">
                  <a16:creationId xmlns:a16="http://schemas.microsoft.com/office/drawing/2014/main" id="{D81FB339-DA9E-4CC8-B47C-F74EE2ECBF77}"/>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0" name="Freeform 667">
              <a:extLst>
                <a:ext uri="{FF2B5EF4-FFF2-40B4-BE49-F238E27FC236}">
                  <a16:creationId xmlns:a16="http://schemas.microsoft.com/office/drawing/2014/main" id="{AE73E716-A4A5-4D12-A56F-D8277375F92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1" name="Freeform 668">
              <a:extLst>
                <a:ext uri="{FF2B5EF4-FFF2-40B4-BE49-F238E27FC236}">
                  <a16:creationId xmlns:a16="http://schemas.microsoft.com/office/drawing/2014/main" id="{F5636971-523C-468D-B0AB-1BDB2C98468C}"/>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2" name="Freeform 669">
              <a:extLst>
                <a:ext uri="{FF2B5EF4-FFF2-40B4-BE49-F238E27FC236}">
                  <a16:creationId xmlns:a16="http://schemas.microsoft.com/office/drawing/2014/main" id="{DE9D75C7-0C86-4A9A-A0B3-2E9F5D6A46BF}"/>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73" name="Straight Connector 670">
              <a:extLst>
                <a:ext uri="{FF2B5EF4-FFF2-40B4-BE49-F238E27FC236}">
                  <a16:creationId xmlns:a16="http://schemas.microsoft.com/office/drawing/2014/main" id="{5FCD0036-5587-4962-931B-3A5AE8278A50}"/>
                </a:ext>
              </a:extLst>
            </p:cNvPr>
            <p:cNvCxnSpPr>
              <a:cxnSpLocks noChangeShapeType="1"/>
              <a:endCxn id="36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4" name="Straight Connector 671">
              <a:extLst>
                <a:ext uri="{FF2B5EF4-FFF2-40B4-BE49-F238E27FC236}">
                  <a16:creationId xmlns:a16="http://schemas.microsoft.com/office/drawing/2014/main" id="{90D31A7D-3F34-4B91-82DD-0AB23BA18577}"/>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75" name="Group 594">
            <a:extLst>
              <a:ext uri="{FF2B5EF4-FFF2-40B4-BE49-F238E27FC236}">
                <a16:creationId xmlns:a16="http://schemas.microsoft.com/office/drawing/2014/main" id="{3BC3AA24-4149-4EFA-832E-3EFC9E91DFF4}"/>
              </a:ext>
            </a:extLst>
          </p:cNvPr>
          <p:cNvGrpSpPr>
            <a:grpSpLocks/>
          </p:cNvGrpSpPr>
          <p:nvPr/>
        </p:nvGrpSpPr>
        <p:grpSpPr bwMode="auto">
          <a:xfrm>
            <a:off x="6018495" y="2611905"/>
            <a:ext cx="418211" cy="189727"/>
            <a:chOff x="7913987" y="1515773"/>
            <a:chExt cx="625138" cy="276534"/>
          </a:xfrm>
        </p:grpSpPr>
        <p:sp>
          <p:nvSpPr>
            <p:cNvPr id="376" name="Oval 738">
              <a:extLst>
                <a:ext uri="{FF2B5EF4-FFF2-40B4-BE49-F238E27FC236}">
                  <a16:creationId xmlns:a16="http://schemas.microsoft.com/office/drawing/2014/main" id="{FEFF160D-F770-4CBA-886B-AE09E14416CA}"/>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77" name="Rectangle 739">
              <a:extLst>
                <a:ext uri="{FF2B5EF4-FFF2-40B4-BE49-F238E27FC236}">
                  <a16:creationId xmlns:a16="http://schemas.microsoft.com/office/drawing/2014/main" id="{72F6FA38-87FD-47A1-8080-6F1C5AA6C269}"/>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8" name="Oval 740">
              <a:extLst>
                <a:ext uri="{FF2B5EF4-FFF2-40B4-BE49-F238E27FC236}">
                  <a16:creationId xmlns:a16="http://schemas.microsoft.com/office/drawing/2014/main" id="{8FF1F583-4B5F-42E9-B7C8-92AD9B3CABCA}"/>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79" name="Freeform 741">
              <a:extLst>
                <a:ext uri="{FF2B5EF4-FFF2-40B4-BE49-F238E27FC236}">
                  <a16:creationId xmlns:a16="http://schemas.microsoft.com/office/drawing/2014/main" id="{57F3CB79-7E89-4759-B353-3378FA37AF41}"/>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0" name="Freeform 742">
              <a:extLst>
                <a:ext uri="{FF2B5EF4-FFF2-40B4-BE49-F238E27FC236}">
                  <a16:creationId xmlns:a16="http://schemas.microsoft.com/office/drawing/2014/main" id="{7C9667EE-A649-49B7-B30E-E86737CDDA35}"/>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1" name="Freeform 743">
              <a:extLst>
                <a:ext uri="{FF2B5EF4-FFF2-40B4-BE49-F238E27FC236}">
                  <a16:creationId xmlns:a16="http://schemas.microsoft.com/office/drawing/2014/main" id="{91D6B00D-E3B9-4F42-928C-3BF2A3838646}"/>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2" name="Freeform 744">
              <a:extLst>
                <a:ext uri="{FF2B5EF4-FFF2-40B4-BE49-F238E27FC236}">
                  <a16:creationId xmlns:a16="http://schemas.microsoft.com/office/drawing/2014/main" id="{80E16695-8878-4962-BA25-5889E92BAD36}"/>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83" name="Straight Connector 745">
              <a:extLst>
                <a:ext uri="{FF2B5EF4-FFF2-40B4-BE49-F238E27FC236}">
                  <a16:creationId xmlns:a16="http://schemas.microsoft.com/office/drawing/2014/main" id="{7D18B910-EA35-47F2-9482-39B0016963C9}"/>
                </a:ext>
              </a:extLst>
            </p:cNvPr>
            <p:cNvCxnSpPr>
              <a:cxnSpLocks noChangeShapeType="1"/>
              <a:endCxn id="37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4" name="Straight Connector 746">
              <a:extLst>
                <a:ext uri="{FF2B5EF4-FFF2-40B4-BE49-F238E27FC236}">
                  <a16:creationId xmlns:a16="http://schemas.microsoft.com/office/drawing/2014/main" id="{C7826F4D-4CFE-4AC9-B1E2-30A6D11C3F3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5" name="Group 694">
            <a:extLst>
              <a:ext uri="{FF2B5EF4-FFF2-40B4-BE49-F238E27FC236}">
                <a16:creationId xmlns:a16="http://schemas.microsoft.com/office/drawing/2014/main" id="{F326BDF3-DC3B-4CF8-B2EB-2BB42DBC574A}"/>
              </a:ext>
            </a:extLst>
          </p:cNvPr>
          <p:cNvGrpSpPr>
            <a:grpSpLocks/>
          </p:cNvGrpSpPr>
          <p:nvPr/>
        </p:nvGrpSpPr>
        <p:grpSpPr bwMode="auto">
          <a:xfrm>
            <a:off x="5978607" y="2598812"/>
            <a:ext cx="485775" cy="203200"/>
            <a:chOff x="4650" y="1129"/>
            <a:chExt cx="246" cy="95"/>
          </a:xfrm>
        </p:grpSpPr>
        <p:sp>
          <p:nvSpPr>
            <p:cNvPr id="386" name="Oval 407">
              <a:extLst>
                <a:ext uri="{FF2B5EF4-FFF2-40B4-BE49-F238E27FC236}">
                  <a16:creationId xmlns:a16="http://schemas.microsoft.com/office/drawing/2014/main" id="{27F6D191-6FC2-4A28-A024-F167388B64A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87" name="Rectangle 410">
              <a:extLst>
                <a:ext uri="{FF2B5EF4-FFF2-40B4-BE49-F238E27FC236}">
                  <a16:creationId xmlns:a16="http://schemas.microsoft.com/office/drawing/2014/main" id="{AFF97E1E-6F53-4584-A738-11AEE42F5CE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88" name="Oval 411">
              <a:extLst>
                <a:ext uri="{FF2B5EF4-FFF2-40B4-BE49-F238E27FC236}">
                  <a16:creationId xmlns:a16="http://schemas.microsoft.com/office/drawing/2014/main" id="{33B6135A-B924-4B61-98E2-56DE48F0E65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89" name="Group 698">
              <a:extLst>
                <a:ext uri="{FF2B5EF4-FFF2-40B4-BE49-F238E27FC236}">
                  <a16:creationId xmlns:a16="http://schemas.microsoft.com/office/drawing/2014/main" id="{D78F14C1-2923-49CA-82E6-F7A08D7383B6}"/>
                </a:ext>
              </a:extLst>
            </p:cNvPr>
            <p:cNvGrpSpPr>
              <a:grpSpLocks/>
            </p:cNvGrpSpPr>
            <p:nvPr/>
          </p:nvGrpSpPr>
          <p:grpSpPr bwMode="auto">
            <a:xfrm>
              <a:off x="4699" y="1145"/>
              <a:ext cx="138" cy="29"/>
              <a:chOff x="2468" y="1332"/>
              <a:chExt cx="310" cy="60"/>
            </a:xfrm>
          </p:grpSpPr>
          <p:sp>
            <p:nvSpPr>
              <p:cNvPr id="392" name="Freeform 699">
                <a:extLst>
                  <a:ext uri="{FF2B5EF4-FFF2-40B4-BE49-F238E27FC236}">
                    <a16:creationId xmlns:a16="http://schemas.microsoft.com/office/drawing/2014/main" id="{BB0B32BA-A087-433D-806C-323F2678526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3" name="Freeform 700">
                <a:extLst>
                  <a:ext uri="{FF2B5EF4-FFF2-40B4-BE49-F238E27FC236}">
                    <a16:creationId xmlns:a16="http://schemas.microsoft.com/office/drawing/2014/main" id="{BF0A3734-2B3C-425F-9E83-29EFFC2A5EE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90" name="Line 701">
              <a:extLst>
                <a:ext uri="{FF2B5EF4-FFF2-40B4-BE49-F238E27FC236}">
                  <a16:creationId xmlns:a16="http://schemas.microsoft.com/office/drawing/2014/main" id="{506DC015-A279-49F0-83ED-F22CFA07525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1" name="Line 702">
              <a:extLst>
                <a:ext uri="{FF2B5EF4-FFF2-40B4-BE49-F238E27FC236}">
                  <a16:creationId xmlns:a16="http://schemas.microsoft.com/office/drawing/2014/main" id="{770188EA-48F1-459B-9478-210D085540B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94" name="Group 347">
            <a:extLst>
              <a:ext uri="{FF2B5EF4-FFF2-40B4-BE49-F238E27FC236}">
                <a16:creationId xmlns:a16="http://schemas.microsoft.com/office/drawing/2014/main" id="{97693D9B-D462-46E8-9B15-C684E0B3B4A4}"/>
              </a:ext>
            </a:extLst>
          </p:cNvPr>
          <p:cNvGrpSpPr>
            <a:grpSpLocks/>
          </p:cNvGrpSpPr>
          <p:nvPr/>
        </p:nvGrpSpPr>
        <p:grpSpPr bwMode="auto">
          <a:xfrm>
            <a:off x="5974782" y="2591195"/>
            <a:ext cx="493804" cy="228319"/>
            <a:chOff x="1871277" y="1576300"/>
            <a:chExt cx="1128371" cy="437861"/>
          </a:xfrm>
        </p:grpSpPr>
        <p:sp>
          <p:nvSpPr>
            <p:cNvPr id="395" name="Oval 663">
              <a:extLst>
                <a:ext uri="{FF2B5EF4-FFF2-40B4-BE49-F238E27FC236}">
                  <a16:creationId xmlns:a16="http://schemas.microsoft.com/office/drawing/2014/main" id="{0D2C9985-2302-442F-B368-75DC3D137243}"/>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96" name="Rectangle 664">
              <a:extLst>
                <a:ext uri="{FF2B5EF4-FFF2-40B4-BE49-F238E27FC236}">
                  <a16:creationId xmlns:a16="http://schemas.microsoft.com/office/drawing/2014/main" id="{63AC77C7-0A4C-4E9F-BD08-2FC08F29429C}"/>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7" name="Oval 665">
              <a:extLst>
                <a:ext uri="{FF2B5EF4-FFF2-40B4-BE49-F238E27FC236}">
                  <a16:creationId xmlns:a16="http://schemas.microsoft.com/office/drawing/2014/main" id="{1B05E5A8-0DF6-4D1D-9581-453CBA2ADB4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98" name="Freeform 666">
              <a:extLst>
                <a:ext uri="{FF2B5EF4-FFF2-40B4-BE49-F238E27FC236}">
                  <a16:creationId xmlns:a16="http://schemas.microsoft.com/office/drawing/2014/main" id="{693A1AEC-F7E7-4DE5-997B-841CE37C7EB7}"/>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9" name="Freeform 667">
              <a:extLst>
                <a:ext uri="{FF2B5EF4-FFF2-40B4-BE49-F238E27FC236}">
                  <a16:creationId xmlns:a16="http://schemas.microsoft.com/office/drawing/2014/main" id="{33596B7A-94F7-44CA-923D-CE1D8F7A3B3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00" name="Freeform 668">
              <a:extLst>
                <a:ext uri="{FF2B5EF4-FFF2-40B4-BE49-F238E27FC236}">
                  <a16:creationId xmlns:a16="http://schemas.microsoft.com/office/drawing/2014/main" id="{C5653461-A8BF-49BC-9FF4-2A7F96B0F9D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01" name="Freeform 669">
              <a:extLst>
                <a:ext uri="{FF2B5EF4-FFF2-40B4-BE49-F238E27FC236}">
                  <a16:creationId xmlns:a16="http://schemas.microsoft.com/office/drawing/2014/main" id="{3A7C4A46-81AE-462F-A8EC-78C87ED6C8B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02" name="Straight Connector 670">
              <a:extLst>
                <a:ext uri="{FF2B5EF4-FFF2-40B4-BE49-F238E27FC236}">
                  <a16:creationId xmlns:a16="http://schemas.microsoft.com/office/drawing/2014/main" id="{6ED0F873-ABCF-4DB6-ACBD-D2D8BE74AD73}"/>
                </a:ext>
              </a:extLst>
            </p:cNvPr>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671">
              <a:extLst>
                <a:ext uri="{FF2B5EF4-FFF2-40B4-BE49-F238E27FC236}">
                  <a16:creationId xmlns:a16="http://schemas.microsoft.com/office/drawing/2014/main" id="{E5D3C203-1346-406D-85AD-F40F82854FD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04" name="Group 594">
            <a:extLst>
              <a:ext uri="{FF2B5EF4-FFF2-40B4-BE49-F238E27FC236}">
                <a16:creationId xmlns:a16="http://schemas.microsoft.com/office/drawing/2014/main" id="{46C1323D-8BE3-4DB5-94B6-4266607A1805}"/>
              </a:ext>
            </a:extLst>
          </p:cNvPr>
          <p:cNvGrpSpPr>
            <a:grpSpLocks/>
          </p:cNvGrpSpPr>
          <p:nvPr/>
        </p:nvGrpSpPr>
        <p:grpSpPr bwMode="auto">
          <a:xfrm>
            <a:off x="6959934" y="3048922"/>
            <a:ext cx="418211" cy="189727"/>
            <a:chOff x="7913987" y="1515773"/>
            <a:chExt cx="625138" cy="276534"/>
          </a:xfrm>
        </p:grpSpPr>
        <p:sp>
          <p:nvSpPr>
            <p:cNvPr id="405" name="Oval 738">
              <a:extLst>
                <a:ext uri="{FF2B5EF4-FFF2-40B4-BE49-F238E27FC236}">
                  <a16:creationId xmlns:a16="http://schemas.microsoft.com/office/drawing/2014/main" id="{A85BB845-FC90-43A7-B682-058522658094}"/>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06" name="Rectangle 739">
              <a:extLst>
                <a:ext uri="{FF2B5EF4-FFF2-40B4-BE49-F238E27FC236}">
                  <a16:creationId xmlns:a16="http://schemas.microsoft.com/office/drawing/2014/main" id="{865A4512-7E26-4885-BB78-298413DB9664}"/>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7" name="Oval 740">
              <a:extLst>
                <a:ext uri="{FF2B5EF4-FFF2-40B4-BE49-F238E27FC236}">
                  <a16:creationId xmlns:a16="http://schemas.microsoft.com/office/drawing/2014/main" id="{F0408D52-51F8-4C3B-9D47-064A0CBA6C80}"/>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08" name="Freeform 741">
              <a:extLst>
                <a:ext uri="{FF2B5EF4-FFF2-40B4-BE49-F238E27FC236}">
                  <a16:creationId xmlns:a16="http://schemas.microsoft.com/office/drawing/2014/main" id="{6A4ABDDA-8A40-4D96-9290-4E8F3A5F31F0}"/>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9" name="Freeform 742">
              <a:extLst>
                <a:ext uri="{FF2B5EF4-FFF2-40B4-BE49-F238E27FC236}">
                  <a16:creationId xmlns:a16="http://schemas.microsoft.com/office/drawing/2014/main" id="{1386999E-743E-4B5D-9A17-0566157C6CDB}"/>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10" name="Freeform 743">
              <a:extLst>
                <a:ext uri="{FF2B5EF4-FFF2-40B4-BE49-F238E27FC236}">
                  <a16:creationId xmlns:a16="http://schemas.microsoft.com/office/drawing/2014/main" id="{8383BACD-F8F4-41B9-B60C-50985EDE7188}"/>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11" name="Freeform 744">
              <a:extLst>
                <a:ext uri="{FF2B5EF4-FFF2-40B4-BE49-F238E27FC236}">
                  <a16:creationId xmlns:a16="http://schemas.microsoft.com/office/drawing/2014/main" id="{FAA6853D-146A-4857-9BB2-657A8B309293}"/>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12" name="Straight Connector 745">
              <a:extLst>
                <a:ext uri="{FF2B5EF4-FFF2-40B4-BE49-F238E27FC236}">
                  <a16:creationId xmlns:a16="http://schemas.microsoft.com/office/drawing/2014/main" id="{F12539F5-71A8-47CD-8E28-EE7B75E49B5E}"/>
                </a:ext>
              </a:extLst>
            </p:cNvPr>
            <p:cNvCxnSpPr>
              <a:cxnSpLocks noChangeShapeType="1"/>
              <a:endCxn id="40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3" name="Straight Connector 746">
              <a:extLst>
                <a:ext uri="{FF2B5EF4-FFF2-40B4-BE49-F238E27FC236}">
                  <a16:creationId xmlns:a16="http://schemas.microsoft.com/office/drawing/2014/main" id="{35594587-84A3-4035-A96F-3E157FED3873}"/>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14" name="Group 694">
            <a:extLst>
              <a:ext uri="{FF2B5EF4-FFF2-40B4-BE49-F238E27FC236}">
                <a16:creationId xmlns:a16="http://schemas.microsoft.com/office/drawing/2014/main" id="{58673AC7-37E0-4B67-8EB6-816EC4C71BEB}"/>
              </a:ext>
            </a:extLst>
          </p:cNvPr>
          <p:cNvGrpSpPr>
            <a:grpSpLocks/>
          </p:cNvGrpSpPr>
          <p:nvPr/>
        </p:nvGrpSpPr>
        <p:grpSpPr bwMode="auto">
          <a:xfrm>
            <a:off x="6920046" y="3035829"/>
            <a:ext cx="485775" cy="203200"/>
            <a:chOff x="4650" y="1129"/>
            <a:chExt cx="246" cy="95"/>
          </a:xfrm>
        </p:grpSpPr>
        <p:sp>
          <p:nvSpPr>
            <p:cNvPr id="415" name="Oval 407">
              <a:extLst>
                <a:ext uri="{FF2B5EF4-FFF2-40B4-BE49-F238E27FC236}">
                  <a16:creationId xmlns:a16="http://schemas.microsoft.com/office/drawing/2014/main" id="{F77244C5-CD1B-439F-B383-4A1164D8C93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16" name="Rectangle 410">
              <a:extLst>
                <a:ext uri="{FF2B5EF4-FFF2-40B4-BE49-F238E27FC236}">
                  <a16:creationId xmlns:a16="http://schemas.microsoft.com/office/drawing/2014/main" id="{16D8563F-11C9-4324-8624-25AC206AD52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17" name="Oval 411">
              <a:extLst>
                <a:ext uri="{FF2B5EF4-FFF2-40B4-BE49-F238E27FC236}">
                  <a16:creationId xmlns:a16="http://schemas.microsoft.com/office/drawing/2014/main" id="{9E5D15DB-B89B-4BB3-B056-F3A715D1670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18" name="Group 698">
              <a:extLst>
                <a:ext uri="{FF2B5EF4-FFF2-40B4-BE49-F238E27FC236}">
                  <a16:creationId xmlns:a16="http://schemas.microsoft.com/office/drawing/2014/main" id="{B6A4AC4E-97EB-4E9B-99DB-62CE1C14F84F}"/>
                </a:ext>
              </a:extLst>
            </p:cNvPr>
            <p:cNvGrpSpPr>
              <a:grpSpLocks/>
            </p:cNvGrpSpPr>
            <p:nvPr/>
          </p:nvGrpSpPr>
          <p:grpSpPr bwMode="auto">
            <a:xfrm>
              <a:off x="4699" y="1145"/>
              <a:ext cx="138" cy="29"/>
              <a:chOff x="2468" y="1332"/>
              <a:chExt cx="310" cy="60"/>
            </a:xfrm>
          </p:grpSpPr>
          <p:sp>
            <p:nvSpPr>
              <p:cNvPr id="421" name="Freeform 699">
                <a:extLst>
                  <a:ext uri="{FF2B5EF4-FFF2-40B4-BE49-F238E27FC236}">
                    <a16:creationId xmlns:a16="http://schemas.microsoft.com/office/drawing/2014/main" id="{A2821B19-7C5F-4DD8-9DE8-DF32F2C375D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2" name="Freeform 700">
                <a:extLst>
                  <a:ext uri="{FF2B5EF4-FFF2-40B4-BE49-F238E27FC236}">
                    <a16:creationId xmlns:a16="http://schemas.microsoft.com/office/drawing/2014/main" id="{932059A5-C6F5-465C-9E81-20855A079B1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19" name="Line 701">
              <a:extLst>
                <a:ext uri="{FF2B5EF4-FFF2-40B4-BE49-F238E27FC236}">
                  <a16:creationId xmlns:a16="http://schemas.microsoft.com/office/drawing/2014/main" id="{B16D3C06-D080-413D-AB63-14B2B80B75F3}"/>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 name="Line 702">
              <a:extLst>
                <a:ext uri="{FF2B5EF4-FFF2-40B4-BE49-F238E27FC236}">
                  <a16:creationId xmlns:a16="http://schemas.microsoft.com/office/drawing/2014/main" id="{38749C37-AC01-4F28-9177-4F46D0952ABB}"/>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23" name="Group 347">
            <a:extLst>
              <a:ext uri="{FF2B5EF4-FFF2-40B4-BE49-F238E27FC236}">
                <a16:creationId xmlns:a16="http://schemas.microsoft.com/office/drawing/2014/main" id="{7DF51725-9447-43A6-9763-5E05218EA6E0}"/>
              </a:ext>
            </a:extLst>
          </p:cNvPr>
          <p:cNvGrpSpPr>
            <a:grpSpLocks/>
          </p:cNvGrpSpPr>
          <p:nvPr/>
        </p:nvGrpSpPr>
        <p:grpSpPr bwMode="auto">
          <a:xfrm>
            <a:off x="6916221" y="3028212"/>
            <a:ext cx="493804" cy="228319"/>
            <a:chOff x="1871277" y="1576300"/>
            <a:chExt cx="1128371" cy="437861"/>
          </a:xfrm>
        </p:grpSpPr>
        <p:sp>
          <p:nvSpPr>
            <p:cNvPr id="424" name="Oval 663">
              <a:extLst>
                <a:ext uri="{FF2B5EF4-FFF2-40B4-BE49-F238E27FC236}">
                  <a16:creationId xmlns:a16="http://schemas.microsoft.com/office/drawing/2014/main" id="{33EAC0DF-EB98-48C1-BE7D-A369135147F4}"/>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25" name="Rectangle 664">
              <a:extLst>
                <a:ext uri="{FF2B5EF4-FFF2-40B4-BE49-F238E27FC236}">
                  <a16:creationId xmlns:a16="http://schemas.microsoft.com/office/drawing/2014/main" id="{780DF515-9E9A-4227-BF25-F5384B921263}"/>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6" name="Oval 665">
              <a:extLst>
                <a:ext uri="{FF2B5EF4-FFF2-40B4-BE49-F238E27FC236}">
                  <a16:creationId xmlns:a16="http://schemas.microsoft.com/office/drawing/2014/main" id="{C8699F90-5AA3-4CFD-BC03-5A1D2DD41D0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27" name="Freeform 666">
              <a:extLst>
                <a:ext uri="{FF2B5EF4-FFF2-40B4-BE49-F238E27FC236}">
                  <a16:creationId xmlns:a16="http://schemas.microsoft.com/office/drawing/2014/main" id="{77E908BB-BCB8-4639-9B24-3892098557FF}"/>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8" name="Freeform 667">
              <a:extLst>
                <a:ext uri="{FF2B5EF4-FFF2-40B4-BE49-F238E27FC236}">
                  <a16:creationId xmlns:a16="http://schemas.microsoft.com/office/drawing/2014/main" id="{32C44EE7-D4ED-4198-B9CA-2E3702B12AE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29" name="Freeform 668">
              <a:extLst>
                <a:ext uri="{FF2B5EF4-FFF2-40B4-BE49-F238E27FC236}">
                  <a16:creationId xmlns:a16="http://schemas.microsoft.com/office/drawing/2014/main" id="{E84FF4FC-86E3-487F-BC0D-A30F19D9FD7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30" name="Freeform 669">
              <a:extLst>
                <a:ext uri="{FF2B5EF4-FFF2-40B4-BE49-F238E27FC236}">
                  <a16:creationId xmlns:a16="http://schemas.microsoft.com/office/drawing/2014/main" id="{0EA9A46C-8C57-4A4E-A0E1-8528D188231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31" name="Straight Connector 670">
              <a:extLst>
                <a:ext uri="{FF2B5EF4-FFF2-40B4-BE49-F238E27FC236}">
                  <a16:creationId xmlns:a16="http://schemas.microsoft.com/office/drawing/2014/main" id="{933E8914-4A67-4063-AAA2-C2ADDDFA78A1}"/>
                </a:ext>
              </a:extLst>
            </p:cNvPr>
            <p:cNvCxnSpPr>
              <a:cxnSpLocks noChangeShapeType="1"/>
              <a:endCxn id="42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32" name="Straight Connector 671">
              <a:extLst>
                <a:ext uri="{FF2B5EF4-FFF2-40B4-BE49-F238E27FC236}">
                  <a16:creationId xmlns:a16="http://schemas.microsoft.com/office/drawing/2014/main" id="{97117A1E-CA75-41AD-AD86-50602ABE2EF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33" name="Group 594">
            <a:extLst>
              <a:ext uri="{FF2B5EF4-FFF2-40B4-BE49-F238E27FC236}">
                <a16:creationId xmlns:a16="http://schemas.microsoft.com/office/drawing/2014/main" id="{C7B8DD17-B9F8-4D03-BD9E-32914AB0817C}"/>
              </a:ext>
            </a:extLst>
          </p:cNvPr>
          <p:cNvGrpSpPr>
            <a:grpSpLocks/>
          </p:cNvGrpSpPr>
          <p:nvPr/>
        </p:nvGrpSpPr>
        <p:grpSpPr bwMode="auto">
          <a:xfrm>
            <a:off x="7743274" y="3487395"/>
            <a:ext cx="418211" cy="189727"/>
            <a:chOff x="7913987" y="1515773"/>
            <a:chExt cx="625138" cy="276534"/>
          </a:xfrm>
        </p:grpSpPr>
        <p:sp>
          <p:nvSpPr>
            <p:cNvPr id="434" name="Oval 738">
              <a:extLst>
                <a:ext uri="{FF2B5EF4-FFF2-40B4-BE49-F238E27FC236}">
                  <a16:creationId xmlns:a16="http://schemas.microsoft.com/office/drawing/2014/main" id="{4E67CCC7-59B6-481D-92F2-4838013005AC}"/>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35" name="Rectangle 739">
              <a:extLst>
                <a:ext uri="{FF2B5EF4-FFF2-40B4-BE49-F238E27FC236}">
                  <a16:creationId xmlns:a16="http://schemas.microsoft.com/office/drawing/2014/main" id="{0D8C9C20-437C-4E92-AC1A-87A2B5D76F4E}"/>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6" name="Oval 740">
              <a:extLst>
                <a:ext uri="{FF2B5EF4-FFF2-40B4-BE49-F238E27FC236}">
                  <a16:creationId xmlns:a16="http://schemas.microsoft.com/office/drawing/2014/main" id="{EC275AD2-1CC3-4BA7-83A2-2E725D07A7E1}"/>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37" name="Freeform 741">
              <a:extLst>
                <a:ext uri="{FF2B5EF4-FFF2-40B4-BE49-F238E27FC236}">
                  <a16:creationId xmlns:a16="http://schemas.microsoft.com/office/drawing/2014/main" id="{0D8862EE-9B6A-4CCA-85D0-E2CC4CB38C94}"/>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8" name="Freeform 742">
              <a:extLst>
                <a:ext uri="{FF2B5EF4-FFF2-40B4-BE49-F238E27FC236}">
                  <a16:creationId xmlns:a16="http://schemas.microsoft.com/office/drawing/2014/main" id="{8E999FCF-7DFA-42B7-B9BB-14ED562A1153}"/>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39" name="Freeform 743">
              <a:extLst>
                <a:ext uri="{FF2B5EF4-FFF2-40B4-BE49-F238E27FC236}">
                  <a16:creationId xmlns:a16="http://schemas.microsoft.com/office/drawing/2014/main" id="{A513BB18-E849-424F-9D6E-B24F7D5970CF}"/>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40" name="Freeform 744">
              <a:extLst>
                <a:ext uri="{FF2B5EF4-FFF2-40B4-BE49-F238E27FC236}">
                  <a16:creationId xmlns:a16="http://schemas.microsoft.com/office/drawing/2014/main" id="{2DB7BC3B-339F-4746-9FE7-79E383DB2961}"/>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41" name="Straight Connector 745">
              <a:extLst>
                <a:ext uri="{FF2B5EF4-FFF2-40B4-BE49-F238E27FC236}">
                  <a16:creationId xmlns:a16="http://schemas.microsoft.com/office/drawing/2014/main" id="{2BEF5A27-EB9B-42DF-BA56-FFD295A553F5}"/>
                </a:ext>
              </a:extLst>
            </p:cNvPr>
            <p:cNvCxnSpPr>
              <a:cxnSpLocks noChangeShapeType="1"/>
              <a:endCxn id="43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42" name="Straight Connector 746">
              <a:extLst>
                <a:ext uri="{FF2B5EF4-FFF2-40B4-BE49-F238E27FC236}">
                  <a16:creationId xmlns:a16="http://schemas.microsoft.com/office/drawing/2014/main" id="{45AD3446-11F2-4DB6-B867-188CBFA43DF3}"/>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43" name="Group 694">
            <a:extLst>
              <a:ext uri="{FF2B5EF4-FFF2-40B4-BE49-F238E27FC236}">
                <a16:creationId xmlns:a16="http://schemas.microsoft.com/office/drawing/2014/main" id="{A1CBFA5D-AFDF-48C3-9024-19BC6ACEEC03}"/>
              </a:ext>
            </a:extLst>
          </p:cNvPr>
          <p:cNvGrpSpPr>
            <a:grpSpLocks/>
          </p:cNvGrpSpPr>
          <p:nvPr/>
        </p:nvGrpSpPr>
        <p:grpSpPr bwMode="auto">
          <a:xfrm>
            <a:off x="7703386" y="3474302"/>
            <a:ext cx="485775" cy="203200"/>
            <a:chOff x="4650" y="1129"/>
            <a:chExt cx="246" cy="95"/>
          </a:xfrm>
        </p:grpSpPr>
        <p:sp>
          <p:nvSpPr>
            <p:cNvPr id="444" name="Oval 407">
              <a:extLst>
                <a:ext uri="{FF2B5EF4-FFF2-40B4-BE49-F238E27FC236}">
                  <a16:creationId xmlns:a16="http://schemas.microsoft.com/office/drawing/2014/main" id="{FA0AC467-67A2-4397-A638-1E12F8406C3F}"/>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45" name="Rectangle 410">
              <a:extLst>
                <a:ext uri="{FF2B5EF4-FFF2-40B4-BE49-F238E27FC236}">
                  <a16:creationId xmlns:a16="http://schemas.microsoft.com/office/drawing/2014/main" id="{65A76B04-28E1-4B73-BE44-2661F0182ACF}"/>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46" name="Oval 411">
              <a:extLst>
                <a:ext uri="{FF2B5EF4-FFF2-40B4-BE49-F238E27FC236}">
                  <a16:creationId xmlns:a16="http://schemas.microsoft.com/office/drawing/2014/main" id="{6A5F8BF8-E8AA-474A-8CCB-1920C8724A9B}"/>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47" name="Group 698">
              <a:extLst>
                <a:ext uri="{FF2B5EF4-FFF2-40B4-BE49-F238E27FC236}">
                  <a16:creationId xmlns:a16="http://schemas.microsoft.com/office/drawing/2014/main" id="{DE04FF80-F336-4780-A259-C8F9BF8A261A}"/>
                </a:ext>
              </a:extLst>
            </p:cNvPr>
            <p:cNvGrpSpPr>
              <a:grpSpLocks/>
            </p:cNvGrpSpPr>
            <p:nvPr/>
          </p:nvGrpSpPr>
          <p:grpSpPr bwMode="auto">
            <a:xfrm>
              <a:off x="4699" y="1145"/>
              <a:ext cx="138" cy="29"/>
              <a:chOff x="2468" y="1332"/>
              <a:chExt cx="310" cy="60"/>
            </a:xfrm>
          </p:grpSpPr>
          <p:sp>
            <p:nvSpPr>
              <p:cNvPr id="450" name="Freeform 699">
                <a:extLst>
                  <a:ext uri="{FF2B5EF4-FFF2-40B4-BE49-F238E27FC236}">
                    <a16:creationId xmlns:a16="http://schemas.microsoft.com/office/drawing/2014/main" id="{99D93DCD-9710-4B09-A57D-D0273D3D9C9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1" name="Freeform 700">
                <a:extLst>
                  <a:ext uri="{FF2B5EF4-FFF2-40B4-BE49-F238E27FC236}">
                    <a16:creationId xmlns:a16="http://schemas.microsoft.com/office/drawing/2014/main" id="{9739AFEA-25AD-4A81-B71E-587A5C96CB8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8" name="Line 701">
              <a:extLst>
                <a:ext uri="{FF2B5EF4-FFF2-40B4-BE49-F238E27FC236}">
                  <a16:creationId xmlns:a16="http://schemas.microsoft.com/office/drawing/2014/main" id="{06DE5BB8-0DA3-4BA1-945F-2967F59CF063}"/>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9" name="Line 702">
              <a:extLst>
                <a:ext uri="{FF2B5EF4-FFF2-40B4-BE49-F238E27FC236}">
                  <a16:creationId xmlns:a16="http://schemas.microsoft.com/office/drawing/2014/main" id="{F526551F-2D58-4F1A-8BDA-FFF30671CE3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52" name="Group 347">
            <a:extLst>
              <a:ext uri="{FF2B5EF4-FFF2-40B4-BE49-F238E27FC236}">
                <a16:creationId xmlns:a16="http://schemas.microsoft.com/office/drawing/2014/main" id="{08B098FC-87B0-4513-8966-AC2D0E0CAAE5}"/>
              </a:ext>
            </a:extLst>
          </p:cNvPr>
          <p:cNvGrpSpPr>
            <a:grpSpLocks/>
          </p:cNvGrpSpPr>
          <p:nvPr/>
        </p:nvGrpSpPr>
        <p:grpSpPr bwMode="auto">
          <a:xfrm>
            <a:off x="7699561" y="3466685"/>
            <a:ext cx="493804" cy="228319"/>
            <a:chOff x="1871277" y="1576300"/>
            <a:chExt cx="1128371" cy="437861"/>
          </a:xfrm>
        </p:grpSpPr>
        <p:sp>
          <p:nvSpPr>
            <p:cNvPr id="453" name="Oval 663">
              <a:extLst>
                <a:ext uri="{FF2B5EF4-FFF2-40B4-BE49-F238E27FC236}">
                  <a16:creationId xmlns:a16="http://schemas.microsoft.com/office/drawing/2014/main" id="{9D172831-1256-4185-BD84-784402A505C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54" name="Rectangle 664">
              <a:extLst>
                <a:ext uri="{FF2B5EF4-FFF2-40B4-BE49-F238E27FC236}">
                  <a16:creationId xmlns:a16="http://schemas.microsoft.com/office/drawing/2014/main" id="{96B92661-9577-4570-A5AD-2559D52F23A3}"/>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5" name="Oval 665">
              <a:extLst>
                <a:ext uri="{FF2B5EF4-FFF2-40B4-BE49-F238E27FC236}">
                  <a16:creationId xmlns:a16="http://schemas.microsoft.com/office/drawing/2014/main" id="{020366BB-B8B3-4EAA-BFA8-EC25B4050E8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56" name="Freeform 666">
              <a:extLst>
                <a:ext uri="{FF2B5EF4-FFF2-40B4-BE49-F238E27FC236}">
                  <a16:creationId xmlns:a16="http://schemas.microsoft.com/office/drawing/2014/main" id="{762CD896-8099-439B-BD28-F33D55F6B8A0}"/>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7" name="Freeform 667">
              <a:extLst>
                <a:ext uri="{FF2B5EF4-FFF2-40B4-BE49-F238E27FC236}">
                  <a16:creationId xmlns:a16="http://schemas.microsoft.com/office/drawing/2014/main" id="{16FA8AEA-C093-4804-88CF-5DD0B1521CD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58" name="Freeform 668">
              <a:extLst>
                <a:ext uri="{FF2B5EF4-FFF2-40B4-BE49-F238E27FC236}">
                  <a16:creationId xmlns:a16="http://schemas.microsoft.com/office/drawing/2014/main" id="{3E02EB9F-2525-46D5-8D6E-5DB4093E295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59" name="Freeform 669">
              <a:extLst>
                <a:ext uri="{FF2B5EF4-FFF2-40B4-BE49-F238E27FC236}">
                  <a16:creationId xmlns:a16="http://schemas.microsoft.com/office/drawing/2014/main" id="{3CA1B9D6-A57E-4CAA-9086-788D9EDF013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60" name="Straight Connector 670">
              <a:extLst>
                <a:ext uri="{FF2B5EF4-FFF2-40B4-BE49-F238E27FC236}">
                  <a16:creationId xmlns:a16="http://schemas.microsoft.com/office/drawing/2014/main" id="{ACF50BA8-0CDD-470E-9815-9A0FEB1C0BF6}"/>
                </a:ext>
              </a:extLst>
            </p:cNvPr>
            <p:cNvCxnSpPr>
              <a:cxnSpLocks noChangeShapeType="1"/>
              <a:endCxn id="4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1" name="Straight Connector 671">
              <a:extLst>
                <a:ext uri="{FF2B5EF4-FFF2-40B4-BE49-F238E27FC236}">
                  <a16:creationId xmlns:a16="http://schemas.microsoft.com/office/drawing/2014/main" id="{9B4B511D-5A44-46D1-8B33-C816E27E2FC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242" name="Freeform 226"/>
          <p:cNvSpPr>
            <a:spLocks/>
          </p:cNvSpPr>
          <p:nvPr>
            <p:custDataLst>
              <p:tags r:id="rId65"/>
            </p:custDataLst>
          </p:nvPr>
        </p:nvSpPr>
        <p:spPr bwMode="auto">
          <a:xfrm>
            <a:off x="5391150" y="2266950"/>
            <a:ext cx="2724150" cy="2447925"/>
          </a:xfrm>
          <a:custGeom>
            <a:avLst/>
            <a:gdLst>
              <a:gd name="T0" fmla="*/ 0 w 1716"/>
              <a:gd name="T1" fmla="*/ 0 h 1542"/>
              <a:gd name="T2" fmla="*/ 2147483647 w 1716"/>
              <a:gd name="T3" fmla="*/ 2147483647 h 1542"/>
              <a:gd name="T4" fmla="*/ 2147483647 w 1716"/>
              <a:gd name="T5" fmla="*/ 2147483647 h 1542"/>
              <a:gd name="T6" fmla="*/ 2147483647 w 1716"/>
              <a:gd name="T7" fmla="*/ 2147483647 h 1542"/>
              <a:gd name="T8" fmla="*/ 2147483647 w 1716"/>
              <a:gd name="T9" fmla="*/ 2147483647 h 1542"/>
              <a:gd name="T10" fmla="*/ 0 60000 65536"/>
              <a:gd name="T11" fmla="*/ 0 60000 65536"/>
              <a:gd name="T12" fmla="*/ 0 60000 65536"/>
              <a:gd name="T13" fmla="*/ 0 60000 65536"/>
              <a:gd name="T14" fmla="*/ 0 60000 65536"/>
              <a:gd name="T15" fmla="*/ 0 w 1716"/>
              <a:gd name="T16" fmla="*/ 0 h 1542"/>
              <a:gd name="T17" fmla="*/ 1716 w 1716"/>
              <a:gd name="T18" fmla="*/ 1542 h 1542"/>
            </a:gdLst>
            <a:ahLst/>
            <a:cxnLst>
              <a:cxn ang="T10">
                <a:pos x="T0" y="T1"/>
              </a:cxn>
              <a:cxn ang="T11">
                <a:pos x="T2" y="T3"/>
              </a:cxn>
              <a:cxn ang="T12">
                <a:pos x="T4" y="T5"/>
              </a:cxn>
              <a:cxn ang="T13">
                <a:pos x="T6" y="T7"/>
              </a:cxn>
              <a:cxn ang="T14">
                <a:pos x="T8" y="T9"/>
              </a:cxn>
            </a:cxnLst>
            <a:rect l="T15" t="T16" r="T17" b="T18"/>
            <a:pathLst>
              <a:path w="1716" h="1542">
                <a:moveTo>
                  <a:pt x="0" y="0"/>
                </a:moveTo>
                <a:cubicBezTo>
                  <a:pt x="62" y="7"/>
                  <a:pt x="230" y="4"/>
                  <a:pt x="372" y="42"/>
                </a:cubicBezTo>
                <a:cubicBezTo>
                  <a:pt x="514" y="80"/>
                  <a:pt x="672" y="114"/>
                  <a:pt x="852" y="228"/>
                </a:cubicBezTo>
                <a:cubicBezTo>
                  <a:pt x="1032" y="342"/>
                  <a:pt x="1308" y="507"/>
                  <a:pt x="1452" y="726"/>
                </a:cubicBezTo>
                <a:cubicBezTo>
                  <a:pt x="1596" y="945"/>
                  <a:pt x="1661" y="1372"/>
                  <a:pt x="1716" y="1542"/>
                </a:cubicBezTo>
              </a:path>
            </a:pathLst>
          </a:custGeom>
          <a:noFill/>
          <a:ln w="76200">
            <a:solidFill>
              <a:srgbClr val="FF0000"/>
            </a:solidFill>
            <a:round/>
            <a:headEnd type="triangle" w="med" len="med"/>
            <a:tailEnd type="triangle" w="med" len="me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8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8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8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8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8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8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8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88">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88">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8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custDataLst>
              <p:tags r:id="rId1"/>
            </p:custDataLst>
          </p:nvPr>
        </p:nvSpPr>
        <p:spPr/>
        <p:txBody>
          <a:bodyPr/>
          <a:lstStyle/>
          <a:p>
            <a:r>
              <a:rPr lang="zh-CN" altLang="en-US" dirty="0"/>
              <a:t>课程简介</a:t>
            </a:r>
          </a:p>
        </p:txBody>
      </p:sp>
      <p:sp>
        <p:nvSpPr>
          <p:cNvPr id="518147" name="Rectangle 3"/>
          <p:cNvSpPr>
            <a:spLocks noGrp="1" noChangeArrowheads="1"/>
          </p:cNvSpPr>
          <p:nvPr>
            <p:ph idx="1"/>
            <p:custDataLst>
              <p:tags r:id="rId2"/>
            </p:custDataLst>
          </p:nvPr>
        </p:nvSpPr>
        <p:spPr/>
        <p:txBody>
          <a:bodyPr>
            <a:normAutofit/>
          </a:bodyPr>
          <a:lstStyle/>
          <a:p>
            <a:r>
              <a:rPr lang="zh-CN" altLang="en-US" sz="2800" dirty="0"/>
              <a:t>定位：你的第一门计算机网络课程</a:t>
            </a:r>
            <a:endParaRPr lang="en-US" altLang="zh-CN" sz="2800" dirty="0"/>
          </a:p>
          <a:p>
            <a:pPr lvl="1"/>
            <a:r>
              <a:rPr lang="zh-CN" altLang="en-US" sz="2400" dirty="0"/>
              <a:t>许多新问题与新应用，深入思考令人新奇：</a:t>
            </a:r>
            <a:endParaRPr lang="en-US" altLang="zh-CN" sz="2400" dirty="0"/>
          </a:p>
          <a:p>
            <a:pPr lvl="2"/>
            <a:r>
              <a:rPr lang="zh-CN" altLang="en-US" sz="2000" dirty="0"/>
              <a:t>腾讯市值</a:t>
            </a:r>
            <a:r>
              <a:rPr lang="en-US" altLang="zh-CN" sz="2000" dirty="0"/>
              <a:t>(419Billion$)</a:t>
            </a:r>
          </a:p>
          <a:p>
            <a:pPr lvl="2"/>
            <a:r>
              <a:rPr lang="zh-CN" altLang="en-US" sz="2000" dirty="0"/>
              <a:t>上网的内在流程</a:t>
            </a:r>
            <a:endParaRPr lang="en-US" altLang="zh-CN" sz="2000" dirty="0"/>
          </a:p>
          <a:p>
            <a:pPr lvl="2"/>
            <a:r>
              <a:rPr lang="zh-CN" altLang="en-US" sz="2000" dirty="0"/>
              <a:t>铁道部订票网站崩溃</a:t>
            </a:r>
            <a:endParaRPr lang="en-US" altLang="zh-CN" sz="2000" dirty="0"/>
          </a:p>
          <a:p>
            <a:pPr lvl="2"/>
            <a:r>
              <a:rPr lang="zh-CN" altLang="en-US" sz="2000" dirty="0"/>
              <a:t>黑客网络攻击</a:t>
            </a:r>
            <a:endParaRPr lang="en-US" altLang="zh-CN" sz="2000" dirty="0"/>
          </a:p>
          <a:p>
            <a:pPr lvl="2"/>
            <a:r>
              <a:rPr lang="zh-CN" altLang="en-US" sz="2000" dirty="0"/>
              <a:t>物联网与传感器网络</a:t>
            </a:r>
            <a:endParaRPr lang="en-US" altLang="zh-CN" sz="2000" dirty="0"/>
          </a:p>
          <a:p>
            <a:pPr lvl="2"/>
            <a:r>
              <a:rPr lang="zh-CN" altLang="en-US" sz="2000" dirty="0"/>
              <a:t>移动互联网应用</a:t>
            </a:r>
            <a:endParaRPr lang="en-US" altLang="zh-CN" sz="2000" dirty="0"/>
          </a:p>
          <a:p>
            <a:pPr lvl="2"/>
            <a:r>
              <a:rPr lang="zh-CN" altLang="en-US" sz="2000" dirty="0"/>
              <a:t>智能建筑</a:t>
            </a:r>
            <a:endParaRPr lang="en-US" altLang="zh-CN" sz="2000" dirty="0"/>
          </a:p>
          <a:p>
            <a:pPr lvl="2"/>
            <a:r>
              <a:rPr lang="en-US" altLang="zh-CN" sz="2000" dirty="0"/>
              <a:t>…</a:t>
            </a:r>
            <a:endParaRPr lang="zh-CN" altLang="en-US" sz="2000" dirty="0"/>
          </a:p>
        </p:txBody>
      </p:sp>
      <p:sp>
        <p:nvSpPr>
          <p:cNvPr id="14339" name="日期占位符 5"/>
          <p:cNvSpPr>
            <a:spLocks noGrp="1"/>
          </p:cNvSpPr>
          <p:nvPr>
            <p:ph type="dt" sz="half" idx="10"/>
            <p:custDataLst>
              <p:tags r:id="rId3"/>
            </p:custDataLst>
          </p:nvPr>
        </p:nvSpPr>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14338" name="灯片编号占位符 4"/>
          <p:cNvSpPr>
            <a:spLocks noGrp="1"/>
          </p:cNvSpPr>
          <p:nvPr>
            <p:ph type="sldNum" sz="quarter" idx="12"/>
            <p:custDataLst>
              <p:tags r:id="rId4"/>
            </p:custDataLst>
          </p:nvPr>
        </p:nvSpPr>
        <p:spPr/>
        <p:txBody>
          <a:bodyPr/>
          <a:lstStyle/>
          <a:p>
            <a:fld id="{2AAFF631-32F3-4FA4-A449-9FE2BC7CA9B1}" type="slidenum">
              <a:rPr lang="en-US" altLang="zh-CN" smtClean="0"/>
              <a:pPr/>
              <a:t>4</a:t>
            </a:fld>
            <a:endParaRPr lang="en-US" altLang="zh-CN"/>
          </a:p>
        </p:txBody>
      </p:sp>
    </p:spTree>
    <p:extLst>
      <p:ext uri="{BB962C8B-B14F-4D97-AF65-F5344CB8AC3E}">
        <p14:creationId xmlns:p14="http://schemas.microsoft.com/office/powerpoint/2010/main" val="391923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81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81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81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814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814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814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814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814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814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8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47"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B0A4A47-53B6-4C9D-A6BB-101CAD3F865D}"/>
              </a:ext>
            </a:extLst>
          </p:cNvPr>
          <p:cNvSpPr>
            <a:spLocks noGrp="1"/>
          </p:cNvSpPr>
          <p:nvPr>
            <p:ph type="dt" sz="half" idx="10"/>
          </p:nvPr>
        </p:nvSpPr>
        <p:spPr/>
        <p:txBody>
          <a:bodyPr/>
          <a:lstStyle/>
          <a:p>
            <a:pPr>
              <a:defRPr/>
            </a:pPr>
            <a:r>
              <a:rPr lang="zh-CN" altLang="en-US"/>
              <a:t>清华大学 </a:t>
            </a:r>
            <a:r>
              <a:rPr lang="en-US" altLang="zh-CN"/>
              <a:t>2019</a:t>
            </a:r>
            <a:r>
              <a:rPr lang="zh-CN" altLang="en-US"/>
              <a:t>秋</a:t>
            </a:r>
            <a:r>
              <a:rPr lang="en-US" altLang="zh-CN"/>
              <a:t>W1</a:t>
            </a:r>
            <a:endParaRPr lang="en-US" altLang="zh-CN" dirty="0"/>
          </a:p>
        </p:txBody>
      </p:sp>
      <p:sp>
        <p:nvSpPr>
          <p:cNvPr id="5" name="灯片编号占位符 4">
            <a:extLst>
              <a:ext uri="{FF2B5EF4-FFF2-40B4-BE49-F238E27FC236}">
                <a16:creationId xmlns:a16="http://schemas.microsoft.com/office/drawing/2014/main" id="{3A506C27-02BF-4132-BA7A-0BE7C7D43FF5}"/>
              </a:ext>
            </a:extLst>
          </p:cNvPr>
          <p:cNvSpPr>
            <a:spLocks noGrp="1"/>
          </p:cNvSpPr>
          <p:nvPr>
            <p:ph type="sldNum" sz="quarter" idx="12"/>
          </p:nvPr>
        </p:nvSpPr>
        <p:spPr/>
        <p:txBody>
          <a:bodyPr/>
          <a:lstStyle/>
          <a:p>
            <a:pPr>
              <a:defRPr/>
            </a:pPr>
            <a:fld id="{DD87BB61-0852-4579-B8B0-838F8396C9D3}" type="slidenum">
              <a:rPr lang="en-US" altLang="zh-CN" smtClean="0"/>
              <a:pPr>
                <a:defRPr/>
              </a:pPr>
              <a:t>40</a:t>
            </a:fld>
            <a:endParaRPr lang="en-US" altLang="zh-CN" dirty="0"/>
          </a:p>
        </p:txBody>
      </p:sp>
      <p:sp>
        <p:nvSpPr>
          <p:cNvPr id="8" name="文本框 7">
            <a:extLst>
              <a:ext uri="{FF2B5EF4-FFF2-40B4-BE49-F238E27FC236}">
                <a16:creationId xmlns:a16="http://schemas.microsoft.com/office/drawing/2014/main" id="{73A07730-AAEE-483D-94A1-66B7E1D6A042}"/>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智能手机位于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_____</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，电子邮件服务器位于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______</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72946EF0-5FDA-4406-B2A6-9AF6F0D10A4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网络边缘，网络边缘</a:t>
            </a:r>
          </a:p>
        </p:txBody>
      </p:sp>
      <p:sp>
        <p:nvSpPr>
          <p:cNvPr id="10" name="文本框 9">
            <a:extLst>
              <a:ext uri="{FF2B5EF4-FFF2-40B4-BE49-F238E27FC236}">
                <a16:creationId xmlns:a16="http://schemas.microsoft.com/office/drawing/2014/main" id="{9C3D7E8C-16FC-4AB7-B261-06F69879507E}"/>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网络边缘，网络核心</a:t>
            </a:r>
          </a:p>
        </p:txBody>
      </p:sp>
      <p:sp>
        <p:nvSpPr>
          <p:cNvPr id="11" name="文本框 10">
            <a:extLst>
              <a:ext uri="{FF2B5EF4-FFF2-40B4-BE49-F238E27FC236}">
                <a16:creationId xmlns:a16="http://schemas.microsoft.com/office/drawing/2014/main" id="{51B82EBA-8422-40CE-8353-AA176C77724F}"/>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网络核心，网络边缘</a:t>
            </a:r>
          </a:p>
        </p:txBody>
      </p:sp>
      <p:sp>
        <p:nvSpPr>
          <p:cNvPr id="12" name="文本框 11">
            <a:extLst>
              <a:ext uri="{FF2B5EF4-FFF2-40B4-BE49-F238E27FC236}">
                <a16:creationId xmlns:a16="http://schemas.microsoft.com/office/drawing/2014/main" id="{5EF75668-F26A-4366-A15A-A117690306E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网络核心，网络核心</a:t>
            </a:r>
          </a:p>
        </p:txBody>
      </p:sp>
      <p:sp>
        <p:nvSpPr>
          <p:cNvPr id="13" name="椭圆 12">
            <a:extLst>
              <a:ext uri="{FF2B5EF4-FFF2-40B4-BE49-F238E27FC236}">
                <a16:creationId xmlns:a16="http://schemas.microsoft.com/office/drawing/2014/main" id="{D55F2BF9-4FC5-41B7-A14F-991511B42DC5}"/>
              </a:ext>
            </a:extLst>
          </p:cNvPr>
          <p:cNvSpPr>
            <a:spLocks noChangeAspect="1"/>
          </p:cNvSpPr>
          <p:nvPr>
            <p:custDataLst>
              <p:tags r:id="rId7"/>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F4C20C04-E3DD-4531-81E1-0058594D7145}"/>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11F5B1B0-43FD-4991-B585-0F08C1F1940D}"/>
              </a:ext>
            </a:extLst>
          </p:cNvPr>
          <p:cNvSpPr>
            <a:spLocks noChangeAspect="1"/>
          </p:cNvSpPr>
          <p:nvPr>
            <p:custDataLst>
              <p:tags r:id="rId9"/>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A1A04ED7-9BA7-468A-85B9-638E3486FC64}"/>
              </a:ext>
            </a:extLst>
          </p:cNvPr>
          <p:cNvSpPr>
            <a:spLocks noChangeAspect="1"/>
          </p:cNvSpPr>
          <p:nvPr>
            <p:custDataLst>
              <p:tags r:id="rId10"/>
            </p:custDataLst>
          </p:nvPr>
        </p:nvSpPr>
        <p:spPr>
          <a:xfrm>
            <a:off x="11144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E6D2E293-55F5-4D2B-ADDD-A3D199EAB871}"/>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3927F39B-31E0-4A11-B345-233A1C91B63C}"/>
              </a:ext>
            </a:extLst>
          </p:cNvPr>
          <p:cNvGrpSpPr/>
          <p:nvPr>
            <p:custDataLst>
              <p:tags r:id="rId12"/>
            </p:custDataLst>
          </p:nvPr>
        </p:nvGrpSpPr>
        <p:grpSpPr>
          <a:xfrm>
            <a:off x="0" y="0"/>
            <a:ext cx="9144000" cy="635000"/>
            <a:chOff x="0" y="0"/>
            <a:chExt cx="9144000" cy="635000"/>
          </a:xfrm>
        </p:grpSpPr>
        <p:sp>
          <p:nvSpPr>
            <p:cNvPr id="18" name="TitleBackground">
              <a:extLst>
                <a:ext uri="{FF2B5EF4-FFF2-40B4-BE49-F238E27FC236}">
                  <a16:creationId xmlns:a16="http://schemas.microsoft.com/office/drawing/2014/main" id="{37DEF08F-5D6E-4BAD-8729-52ED2202317F}"/>
                </a:ext>
              </a:extLst>
            </p:cNvPr>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E6E8A734-EE64-4758-AAB5-F41C50555706}"/>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7F4E4B88-6DED-4ECC-9027-CB290F9E7E2E}"/>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6ADBF02B-6139-4DD1-8C06-A04579AF6B0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7D296EDF-3AB9-4E00-BD99-4FAA80770083}"/>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60974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custDataLst>
              <p:tags r:id="rId1"/>
            </p:custDataLst>
          </p:nvPr>
        </p:nvSpPr>
        <p:spPr>
          <a:xfrm>
            <a:off x="457200" y="457200"/>
            <a:ext cx="6859588" cy="811560"/>
          </a:xfrm>
        </p:spPr>
        <p:txBody>
          <a:bodyPr/>
          <a:lstStyle/>
          <a:p>
            <a:pPr eaLnBrk="1" hangingPunct="1"/>
            <a:r>
              <a:rPr lang="en-US" altLang="zh-CN" dirty="0"/>
              <a:t>C/S vs. P2P</a:t>
            </a:r>
          </a:p>
        </p:txBody>
      </p:sp>
      <p:sp>
        <p:nvSpPr>
          <p:cNvPr id="38917" name="Rectangle 3"/>
          <p:cNvSpPr>
            <a:spLocks noGrp="1" noChangeArrowheads="1"/>
          </p:cNvSpPr>
          <p:nvPr>
            <p:ph idx="1"/>
            <p:custDataLst>
              <p:tags r:id="rId2"/>
            </p:custDataLst>
          </p:nvPr>
        </p:nvSpPr>
        <p:spPr>
          <a:xfrm>
            <a:off x="395288" y="1557338"/>
            <a:ext cx="4032250" cy="4538662"/>
          </a:xfrm>
        </p:spPr>
        <p:txBody>
          <a:bodyPr/>
          <a:lstStyle/>
          <a:p>
            <a:pPr eaLnBrk="1" hangingPunct="1">
              <a:buFont typeface="Wingdings" pitchFamily="2" charset="2"/>
              <a:buNone/>
            </a:pPr>
            <a:r>
              <a:rPr lang="en-US" altLang="zh-CN" sz="2400" b="1" u="sng" dirty="0">
                <a:solidFill>
                  <a:srgbClr val="BF0F01"/>
                </a:solidFill>
                <a:latin typeface="+mj-lt"/>
              </a:rPr>
              <a:t>C/S</a:t>
            </a:r>
          </a:p>
          <a:p>
            <a:pPr eaLnBrk="1" hangingPunct="1"/>
            <a:r>
              <a:rPr lang="zh-CN" altLang="en-US" sz="2400" dirty="0"/>
              <a:t>计算能力、信息和数据集中在服务器端</a:t>
            </a:r>
          </a:p>
          <a:p>
            <a:pPr eaLnBrk="1" hangingPunct="1"/>
            <a:r>
              <a:rPr lang="zh-CN" altLang="en-US" sz="2400" dirty="0"/>
              <a:t>服务器及网络的带宽决定了性能</a:t>
            </a:r>
          </a:p>
          <a:p>
            <a:pPr eaLnBrk="1" hangingPunct="1"/>
            <a:r>
              <a:rPr lang="zh-CN" altLang="en-US" sz="2400" dirty="0"/>
              <a:t>被发布信息的分布与生存期十分稳定</a:t>
            </a:r>
          </a:p>
          <a:p>
            <a:pPr eaLnBrk="1" hangingPunct="1"/>
            <a:r>
              <a:rPr lang="zh-CN" altLang="en-US" sz="2400" dirty="0"/>
              <a:t>被发布信息的存储与管理比较集中、规范</a:t>
            </a:r>
          </a:p>
        </p:txBody>
      </p:sp>
      <p:sp>
        <p:nvSpPr>
          <p:cNvPr id="40963" name="日期占位符 5"/>
          <p:cNvSpPr>
            <a:spLocks noGrp="1"/>
          </p:cNvSpPr>
          <p:nvPr>
            <p:ph type="dt" sz="half" idx="10"/>
            <p:custDataLst>
              <p:tags r:id="rId3"/>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40962" name="灯片编号占位符 4"/>
          <p:cNvSpPr>
            <a:spLocks noGrp="1"/>
          </p:cNvSpPr>
          <p:nvPr>
            <p:ph type="sldNum" sz="quarter" idx="12"/>
            <p:custDataLst>
              <p:tags r:id="rId4"/>
            </p:custDataLst>
          </p:nvPr>
        </p:nvSpPr>
        <p:spPr>
          <a:noFill/>
        </p:spPr>
        <p:txBody>
          <a:bodyPr/>
          <a:lstStyle/>
          <a:p>
            <a:fld id="{5717E156-5D7C-4C3B-9D35-6839C38372B1}" type="slidenum">
              <a:rPr lang="en-US" altLang="zh-CN" smtClean="0"/>
              <a:pPr/>
              <a:t>41</a:t>
            </a:fld>
            <a:endParaRPr lang="en-US" altLang="zh-CN"/>
          </a:p>
        </p:txBody>
      </p:sp>
      <p:sp>
        <p:nvSpPr>
          <p:cNvPr id="38918" name="Rectangle 4"/>
          <p:cNvSpPr>
            <a:spLocks noChangeArrowheads="1"/>
          </p:cNvSpPr>
          <p:nvPr>
            <p:custDataLst>
              <p:tags r:id="rId5"/>
            </p:custDataLst>
          </p:nvPr>
        </p:nvSpPr>
        <p:spPr bwMode="auto">
          <a:xfrm>
            <a:off x="4500563" y="1557338"/>
            <a:ext cx="4284662" cy="4362450"/>
          </a:xfrm>
          <a:prstGeom prst="rect">
            <a:avLst/>
          </a:prstGeom>
          <a:noFill/>
          <a:ln w="9525" algn="ctr">
            <a:noFill/>
            <a:miter lim="800000"/>
            <a:headEnd/>
            <a:tailEnd/>
          </a:ln>
        </p:spPr>
        <p:txBody>
          <a:bodyPr/>
          <a:lstStyle/>
          <a:p>
            <a:pPr marL="342900" indent="-342900" eaLnBrk="1" hangingPunct="1">
              <a:spcBef>
                <a:spcPct val="20000"/>
              </a:spcBef>
              <a:buClr>
                <a:schemeClr val="bg2"/>
              </a:buClr>
              <a:buSzPct val="75000"/>
              <a:buFont typeface="Wingdings" pitchFamily="2" charset="2"/>
              <a:buNone/>
            </a:pPr>
            <a:r>
              <a:rPr lang="en-US" altLang="zh-CN" sz="2400" b="1" u="sng" dirty="0">
                <a:solidFill>
                  <a:srgbClr val="BF0F01"/>
                </a:solidFill>
              </a:rPr>
              <a:t>P2P </a:t>
            </a:r>
          </a:p>
          <a:p>
            <a:pPr marL="342900" indent="-342900" eaLnBrk="1" hangingPunct="1">
              <a:spcBef>
                <a:spcPct val="20000"/>
              </a:spcBef>
              <a:buClr>
                <a:srgbClr val="0070C0"/>
              </a:buClr>
              <a:buSzPct val="75000"/>
              <a:buFont typeface="Wingdings" pitchFamily="2" charset="2"/>
              <a:buChar char="p"/>
            </a:pPr>
            <a:r>
              <a:rPr lang="zh-CN" altLang="en-US" sz="2400" dirty="0"/>
              <a:t>对等点地位相同，既可请求服务也可以提供服务，还可以具有路由器和高速缓冲存储器的功能</a:t>
            </a:r>
          </a:p>
          <a:p>
            <a:pPr marL="342900" indent="-342900" eaLnBrk="1" hangingPunct="1">
              <a:spcBef>
                <a:spcPct val="20000"/>
              </a:spcBef>
              <a:buClr>
                <a:srgbClr val="0070C0"/>
              </a:buClr>
              <a:buSzPct val="75000"/>
              <a:buFont typeface="Wingdings" pitchFamily="2" charset="2"/>
              <a:buChar char="p"/>
            </a:pPr>
            <a:r>
              <a:rPr lang="zh-CN" altLang="en-US" sz="2400" dirty="0"/>
              <a:t>信息资源、处理器、高速缓存等资源利用充分</a:t>
            </a:r>
          </a:p>
          <a:p>
            <a:pPr marL="342900" indent="-342900" eaLnBrk="1" hangingPunct="1">
              <a:spcBef>
                <a:spcPct val="20000"/>
              </a:spcBef>
              <a:buClr>
                <a:srgbClr val="0070C0"/>
              </a:buClr>
              <a:buSzPct val="75000"/>
              <a:buFont typeface="Wingdings" pitchFamily="2" charset="2"/>
              <a:buChar char="p"/>
            </a:pPr>
            <a:r>
              <a:rPr lang="zh-CN" altLang="en-US" sz="2400" dirty="0"/>
              <a:t>加入或退出随意</a:t>
            </a:r>
          </a:p>
          <a:p>
            <a:pPr marL="342900" indent="-342900" eaLnBrk="1" hangingPunct="1">
              <a:spcBef>
                <a:spcPct val="20000"/>
              </a:spcBef>
              <a:buClr>
                <a:srgbClr val="0070C0"/>
              </a:buClr>
              <a:buSzPct val="75000"/>
              <a:buFont typeface="Wingdings" pitchFamily="2" charset="2"/>
              <a:buChar char="p"/>
            </a:pPr>
            <a:r>
              <a:rPr lang="zh-CN" altLang="en-US" sz="2400" dirty="0"/>
              <a:t>信息的存储及发布随意</a:t>
            </a:r>
            <a:r>
              <a:rPr lang="en-US" altLang="zh-CN" sz="2400" dirty="0"/>
              <a:t>,</a:t>
            </a:r>
            <a:r>
              <a:rPr lang="zh-CN" altLang="en-US" sz="2400" dirty="0"/>
              <a:t>缺乏集中有效的管理</a:t>
            </a:r>
          </a:p>
        </p:txBody>
      </p:sp>
      <p:sp>
        <p:nvSpPr>
          <p:cNvPr id="301061" name="Text Box 5"/>
          <p:cNvSpPr txBox="1">
            <a:spLocks noChangeArrowheads="1"/>
          </p:cNvSpPr>
          <p:nvPr>
            <p:custDataLst>
              <p:tags r:id="rId6"/>
            </p:custDataLst>
          </p:nvPr>
        </p:nvSpPr>
        <p:spPr bwMode="auto">
          <a:xfrm>
            <a:off x="5795963" y="692150"/>
            <a:ext cx="3348037" cy="579438"/>
          </a:xfrm>
          <a:prstGeom prst="rect">
            <a:avLst/>
          </a:prstGeom>
          <a:noFill/>
          <a:ln w="9525">
            <a:noFill/>
            <a:miter lim="800000"/>
            <a:headEnd/>
            <a:tailEnd/>
          </a:ln>
        </p:spPr>
        <p:txBody>
          <a:bodyPr>
            <a:spAutoFit/>
          </a:bodyPr>
          <a:lstStyle/>
          <a:p>
            <a:pPr eaLnBrk="1" hangingPunct="1">
              <a:spcBef>
                <a:spcPct val="50000"/>
              </a:spcBef>
            </a:pPr>
            <a:r>
              <a:rPr kumimoji="1" lang="zh-CN" altLang="en-US" sz="3200" b="1">
                <a:solidFill>
                  <a:srgbClr val="660066"/>
                </a:solidFill>
                <a:latin typeface="Times New Roman" pitchFamily="18" charset="0"/>
                <a:ea typeface="华文新魏" pitchFamily="2" charset="-122"/>
              </a:rPr>
              <a:t>集中还是分散？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1061"/>
                                        </p:tgtEl>
                                        <p:attrNameLst>
                                          <p:attrName>style.visibility</p:attrName>
                                        </p:attrNameLst>
                                      </p:cBhvr>
                                      <p:to>
                                        <p:strVal val="visible"/>
                                      </p:to>
                                    </p:set>
                                    <p:animEffect transition="in" filter="blinds(horizontal)">
                                      <p:cBhvr>
                                        <p:cTn id="7" dur="500"/>
                                        <p:tgtEl>
                                          <p:spTgt spid="30106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891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891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8917">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8917">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8917">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8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build="p"/>
      <p:bldP spid="38918" grpId="0"/>
      <p:bldP spid="30106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custDataLst>
              <p:tags r:id="rId1"/>
            </p:custDataLst>
          </p:nvPr>
        </p:nvSpPr>
        <p:spPr/>
        <p:txBody>
          <a:bodyPr/>
          <a:lstStyle/>
          <a:p>
            <a:pPr eaLnBrk="1" hangingPunct="1"/>
            <a:r>
              <a:rPr lang="zh-CN" altLang="en-US" sz="4000" dirty="0"/>
              <a:t>网络边缘：面向连接的服务</a:t>
            </a:r>
            <a:endParaRPr lang="zh-CN" altLang="en-US" sz="4800" dirty="0"/>
          </a:p>
        </p:txBody>
      </p:sp>
      <p:sp>
        <p:nvSpPr>
          <p:cNvPr id="41987" name="日期占位符 6"/>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41986" name="灯片编号占位符 5"/>
          <p:cNvSpPr>
            <a:spLocks noGrp="1"/>
          </p:cNvSpPr>
          <p:nvPr>
            <p:ph type="sldNum" sz="quarter" idx="12"/>
            <p:custDataLst>
              <p:tags r:id="rId3"/>
            </p:custDataLst>
          </p:nvPr>
        </p:nvSpPr>
        <p:spPr>
          <a:noFill/>
        </p:spPr>
        <p:txBody>
          <a:bodyPr/>
          <a:lstStyle/>
          <a:p>
            <a:fld id="{A12A6386-635F-43F8-B19D-F682CF041A76}" type="slidenum">
              <a:rPr lang="en-US" altLang="zh-CN" smtClean="0"/>
              <a:pPr/>
              <a:t>42</a:t>
            </a:fld>
            <a:endParaRPr lang="en-US" altLang="zh-CN"/>
          </a:p>
        </p:txBody>
      </p:sp>
      <p:sp>
        <p:nvSpPr>
          <p:cNvPr id="39941" name="Rectangle 3"/>
          <p:cNvSpPr>
            <a:spLocks noGrp="1" noChangeArrowheads="1"/>
          </p:cNvSpPr>
          <p:nvPr>
            <p:ph sz="quarter" idx="1"/>
            <p:custDataLst>
              <p:tags r:id="rId4"/>
            </p:custDataLst>
          </p:nvPr>
        </p:nvSpPr>
        <p:spPr/>
        <p:txBody>
          <a:bodyPr/>
          <a:lstStyle/>
          <a:p>
            <a:pPr eaLnBrk="1" hangingPunct="1">
              <a:buFont typeface="Wingdings" pitchFamily="2" charset="2"/>
              <a:buNone/>
            </a:pPr>
            <a:r>
              <a:rPr lang="zh-CN" altLang="en-US" b="1" u="sng" dirty="0">
                <a:solidFill>
                  <a:srgbClr val="BF0F01"/>
                </a:solidFill>
              </a:rPr>
              <a:t>目的</a:t>
            </a:r>
            <a:r>
              <a:rPr lang="zh-CN" altLang="en-US" sz="2400" dirty="0"/>
              <a:t> </a:t>
            </a:r>
          </a:p>
          <a:p>
            <a:pPr eaLnBrk="1" hangingPunct="1">
              <a:buFont typeface="Wingdings" pitchFamily="2" charset="2"/>
              <a:buNone/>
            </a:pPr>
            <a:r>
              <a:rPr lang="zh-CN" altLang="en-US" sz="2400" dirty="0"/>
              <a:t>   端系统之间的数据传送</a:t>
            </a:r>
          </a:p>
          <a:p>
            <a:pPr eaLnBrk="1" hangingPunct="1"/>
            <a:r>
              <a:rPr lang="zh-CN" altLang="en-US" sz="2400" dirty="0"/>
              <a:t>握手</a:t>
            </a:r>
            <a:r>
              <a:rPr lang="en-US" altLang="zh-CN" sz="2400" dirty="0"/>
              <a:t>(Handshaking)</a:t>
            </a:r>
            <a:r>
              <a:rPr lang="zh-CN" altLang="en-US" sz="2400" dirty="0"/>
              <a:t>：为随后突然到来的分组预先做好准备</a:t>
            </a:r>
          </a:p>
          <a:p>
            <a:pPr lvl="1" eaLnBrk="1" hangingPunct="1"/>
            <a:r>
              <a:rPr lang="en-US" altLang="zh-CN" sz="2000" dirty="0"/>
              <a:t>Hello, hello back human protocol</a:t>
            </a:r>
          </a:p>
          <a:p>
            <a:pPr lvl="1" eaLnBrk="1" hangingPunct="1"/>
            <a:r>
              <a:rPr lang="zh-CN" altLang="en-US" sz="2000" dirty="0"/>
              <a:t>在两个通信主机之间设置“状态</a:t>
            </a:r>
            <a:r>
              <a:rPr lang="zh-CN" altLang="en-US" sz="2000" i="1" dirty="0"/>
              <a:t>”</a:t>
            </a:r>
            <a:endParaRPr lang="zh-CN" altLang="en-US" sz="2000" dirty="0"/>
          </a:p>
          <a:p>
            <a:pPr eaLnBrk="1" hangingPunct="1"/>
            <a:r>
              <a:rPr lang="en-US" altLang="zh-CN" sz="2400" dirty="0"/>
              <a:t>TCP – </a:t>
            </a:r>
            <a:r>
              <a:rPr lang="zh-CN" altLang="en-US" sz="2400" dirty="0"/>
              <a:t>传输控制协议 </a:t>
            </a:r>
          </a:p>
          <a:p>
            <a:pPr lvl="1" eaLnBrk="1" hangingPunct="1"/>
            <a:r>
              <a:rPr lang="zh-CN" altLang="en-US" sz="2000" dirty="0"/>
              <a:t>因特网的面向连接的服务</a:t>
            </a:r>
          </a:p>
        </p:txBody>
      </p:sp>
      <p:sp>
        <p:nvSpPr>
          <p:cNvPr id="39942" name="Rectangle 4"/>
          <p:cNvSpPr>
            <a:spLocks noGrp="1" noChangeArrowheads="1"/>
          </p:cNvSpPr>
          <p:nvPr>
            <p:ph sz="quarter" idx="2"/>
            <p:custDataLst>
              <p:tags r:id="rId5"/>
            </p:custDataLst>
          </p:nvPr>
        </p:nvSpPr>
        <p:spPr/>
        <p:txBody>
          <a:bodyPr/>
          <a:lstStyle/>
          <a:p>
            <a:pPr eaLnBrk="1" hangingPunct="1">
              <a:buFont typeface="Wingdings" pitchFamily="2" charset="2"/>
              <a:buNone/>
            </a:pPr>
            <a:r>
              <a:rPr lang="en-US" altLang="zh-CN" b="1" u="sng" dirty="0">
                <a:solidFill>
                  <a:srgbClr val="BF0F01"/>
                </a:solidFill>
              </a:rPr>
              <a:t>TCP</a:t>
            </a:r>
            <a:r>
              <a:rPr lang="zh-CN" altLang="en-US" b="1" u="sng" dirty="0">
                <a:solidFill>
                  <a:srgbClr val="BF0F01"/>
                </a:solidFill>
              </a:rPr>
              <a:t>服务</a:t>
            </a:r>
            <a:r>
              <a:rPr lang="zh-CN" altLang="en-US" sz="2400" u="sng" dirty="0">
                <a:solidFill>
                  <a:srgbClr val="FF0000"/>
                </a:solidFill>
              </a:rPr>
              <a:t> </a:t>
            </a:r>
            <a:r>
              <a:rPr lang="en-US" altLang="zh-CN" sz="2400" dirty="0"/>
              <a:t>[RFC 793]</a:t>
            </a:r>
          </a:p>
          <a:p>
            <a:pPr eaLnBrk="1" hangingPunct="1"/>
            <a:r>
              <a:rPr lang="zh-CN" altLang="en-US" sz="2400" dirty="0"/>
              <a:t>可靠的、保序的</a:t>
            </a:r>
            <a:r>
              <a:rPr lang="en-US" altLang="zh-CN" sz="2400" dirty="0"/>
              <a:t>(in-order)</a:t>
            </a:r>
            <a:r>
              <a:rPr lang="zh-CN" altLang="en-US" sz="2400" dirty="0"/>
              <a:t>基于字节流的数据传送</a:t>
            </a:r>
          </a:p>
          <a:p>
            <a:pPr lvl="1" eaLnBrk="1" hangingPunct="1"/>
            <a:r>
              <a:rPr lang="zh-CN" altLang="en-US" dirty="0"/>
              <a:t>数据丢失</a:t>
            </a:r>
            <a:endParaRPr lang="zh-CN" altLang="en-US" sz="2000" dirty="0"/>
          </a:p>
          <a:p>
            <a:pPr lvl="1" eaLnBrk="1" hangingPunct="1">
              <a:buFont typeface="Wingdings" pitchFamily="2" charset="2"/>
              <a:buNone/>
            </a:pPr>
            <a:r>
              <a:rPr lang="zh-CN" altLang="en-US" sz="2000" dirty="0"/>
              <a:t>    确认和重传</a:t>
            </a:r>
          </a:p>
          <a:p>
            <a:pPr eaLnBrk="1" hangingPunct="1"/>
            <a:r>
              <a:rPr lang="zh-CN" altLang="en-US" sz="2400" dirty="0"/>
              <a:t>流量控制 </a:t>
            </a:r>
          </a:p>
          <a:p>
            <a:pPr lvl="1" eaLnBrk="1" hangingPunct="1"/>
            <a:r>
              <a:rPr lang="zh-CN" altLang="en-US" sz="2000" dirty="0"/>
              <a:t>发送方不能淹没接受方</a:t>
            </a:r>
          </a:p>
          <a:p>
            <a:pPr eaLnBrk="1" hangingPunct="1"/>
            <a:r>
              <a:rPr lang="zh-CN" altLang="en-US" sz="2400" dirty="0"/>
              <a:t>拥塞控制</a:t>
            </a:r>
          </a:p>
          <a:p>
            <a:pPr lvl="1" eaLnBrk="1" hangingPunct="1"/>
            <a:r>
              <a:rPr lang="zh-CN" altLang="en-US" sz="2000" dirty="0"/>
              <a:t>当网络拥塞时，降低发送方的发送速率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4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4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94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94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94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942">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942">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942">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942">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942">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942">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942">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9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build="p"/>
      <p:bldP spid="3994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custDataLst>
              <p:tags r:id="rId1"/>
            </p:custDataLst>
          </p:nvPr>
        </p:nvSpPr>
        <p:spPr>
          <a:xfrm>
            <a:off x="395288" y="476250"/>
            <a:ext cx="8015287" cy="792163"/>
          </a:xfrm>
        </p:spPr>
        <p:txBody>
          <a:bodyPr/>
          <a:lstStyle/>
          <a:p>
            <a:pPr eaLnBrk="1" hangingPunct="1"/>
            <a:r>
              <a:rPr lang="zh-CN" altLang="en-US" sz="4000"/>
              <a:t>网络边缘：无连接的服务</a:t>
            </a:r>
            <a:endParaRPr lang="zh-CN" altLang="en-US" sz="4800"/>
          </a:p>
        </p:txBody>
      </p:sp>
      <p:sp>
        <p:nvSpPr>
          <p:cNvPr id="43011" name="日期占位符 6"/>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43010" name="灯片编号占位符 5"/>
          <p:cNvSpPr>
            <a:spLocks noGrp="1"/>
          </p:cNvSpPr>
          <p:nvPr>
            <p:ph type="sldNum" sz="quarter" idx="12"/>
            <p:custDataLst>
              <p:tags r:id="rId3"/>
            </p:custDataLst>
          </p:nvPr>
        </p:nvSpPr>
        <p:spPr>
          <a:noFill/>
        </p:spPr>
        <p:txBody>
          <a:bodyPr/>
          <a:lstStyle/>
          <a:p>
            <a:fld id="{75AA8C2E-E2B4-4844-8C50-0F2D3811BA71}" type="slidenum">
              <a:rPr lang="en-US" altLang="zh-CN" smtClean="0"/>
              <a:pPr/>
              <a:t>43</a:t>
            </a:fld>
            <a:endParaRPr lang="en-US" altLang="zh-CN"/>
          </a:p>
        </p:txBody>
      </p:sp>
      <p:sp>
        <p:nvSpPr>
          <p:cNvPr id="40965" name="Rectangle 3"/>
          <p:cNvSpPr>
            <a:spLocks noGrp="1" noChangeArrowheads="1"/>
          </p:cNvSpPr>
          <p:nvPr>
            <p:ph sz="quarter" idx="1"/>
            <p:custDataLst>
              <p:tags r:id="rId4"/>
            </p:custDataLst>
          </p:nvPr>
        </p:nvSpPr>
        <p:spPr>
          <a:xfrm>
            <a:off x="323850" y="1557338"/>
            <a:ext cx="4248150" cy="4538662"/>
          </a:xfrm>
        </p:spPr>
        <p:txBody>
          <a:bodyPr>
            <a:normAutofit/>
          </a:bodyPr>
          <a:lstStyle/>
          <a:p>
            <a:pPr eaLnBrk="1" hangingPunct="1">
              <a:buFont typeface="Wingdings" pitchFamily="2" charset="2"/>
              <a:buNone/>
            </a:pPr>
            <a:r>
              <a:rPr lang="zh-CN" altLang="en-US" sz="2800" u="sng" dirty="0">
                <a:solidFill>
                  <a:srgbClr val="BF0F01"/>
                </a:solidFill>
              </a:rPr>
              <a:t>目的</a:t>
            </a:r>
            <a:r>
              <a:rPr lang="zh-CN" altLang="en-US" sz="2800" dirty="0"/>
              <a:t> 端系统之间的数据传送</a:t>
            </a:r>
          </a:p>
          <a:p>
            <a:pPr lvl="1" eaLnBrk="1" hangingPunct="1"/>
            <a:r>
              <a:rPr lang="zh-CN" altLang="en-US" sz="2400" dirty="0"/>
              <a:t>与前面的情况相同！</a:t>
            </a:r>
          </a:p>
          <a:p>
            <a:pPr eaLnBrk="1" hangingPunct="1"/>
            <a:r>
              <a:rPr lang="en-US" altLang="zh-CN" sz="2800" dirty="0"/>
              <a:t>UDP - </a:t>
            </a:r>
            <a:r>
              <a:rPr lang="zh-CN" altLang="en-US" sz="2800" dirty="0"/>
              <a:t>用户数据报协议 </a:t>
            </a:r>
            <a:r>
              <a:rPr lang="en-US" altLang="zh-CN" sz="2800" dirty="0"/>
              <a:t>[RFC 768]: </a:t>
            </a:r>
            <a:r>
              <a:rPr lang="zh-CN" altLang="en-US" sz="2800" dirty="0"/>
              <a:t>因特网的无连接协议</a:t>
            </a:r>
          </a:p>
          <a:p>
            <a:pPr lvl="1" eaLnBrk="1" hangingPunct="1"/>
            <a:r>
              <a:rPr lang="zh-CN" altLang="en-US" sz="2400" dirty="0"/>
              <a:t>不可靠的数据传送</a:t>
            </a:r>
          </a:p>
          <a:p>
            <a:pPr lvl="1" eaLnBrk="1" hangingPunct="1"/>
            <a:r>
              <a:rPr lang="zh-CN" altLang="en-US" sz="2400" dirty="0"/>
              <a:t>没有流量控制</a:t>
            </a:r>
          </a:p>
          <a:p>
            <a:pPr lvl="1" eaLnBrk="1" hangingPunct="1"/>
            <a:r>
              <a:rPr lang="zh-CN" altLang="en-US" sz="2400" dirty="0"/>
              <a:t>没有拥塞控制</a:t>
            </a:r>
          </a:p>
        </p:txBody>
      </p:sp>
      <p:sp>
        <p:nvSpPr>
          <p:cNvPr id="303108" name="Rectangle 4"/>
          <p:cNvSpPr>
            <a:spLocks noGrp="1" noChangeArrowheads="1"/>
          </p:cNvSpPr>
          <p:nvPr>
            <p:ph sz="quarter" idx="2"/>
            <p:custDataLst>
              <p:tags r:id="rId5"/>
            </p:custDataLst>
          </p:nvPr>
        </p:nvSpPr>
        <p:spPr>
          <a:xfrm>
            <a:off x="4932363" y="2205038"/>
            <a:ext cx="3886200" cy="4032250"/>
          </a:xfrm>
        </p:spPr>
        <p:txBody>
          <a:bodyPr>
            <a:normAutofit/>
          </a:bodyPr>
          <a:lstStyle/>
          <a:p>
            <a:pPr eaLnBrk="1" hangingPunct="1">
              <a:buFont typeface="Wingdings" pitchFamily="2" charset="2"/>
              <a:buNone/>
            </a:pPr>
            <a:r>
              <a:rPr lang="zh-CN" altLang="en-US" sz="2400" u="sng">
                <a:solidFill>
                  <a:srgbClr val="BF0F01"/>
                </a:solidFill>
              </a:rPr>
              <a:t>使用</a:t>
            </a:r>
            <a:r>
              <a:rPr lang="en-US" altLang="zh-CN" sz="2400" u="sng">
                <a:solidFill>
                  <a:srgbClr val="BF0F01"/>
                </a:solidFill>
              </a:rPr>
              <a:t>TCP</a:t>
            </a:r>
            <a:r>
              <a:rPr lang="zh-CN" altLang="en-US" sz="2400" u="sng">
                <a:solidFill>
                  <a:srgbClr val="BF0F01"/>
                </a:solidFill>
              </a:rPr>
              <a:t>的应用</a:t>
            </a:r>
            <a:r>
              <a:rPr lang="zh-CN" altLang="en-US" sz="2000" i="1"/>
              <a:t> </a:t>
            </a:r>
          </a:p>
          <a:p>
            <a:pPr eaLnBrk="1" hangingPunct="1"/>
            <a:r>
              <a:rPr lang="en-US" altLang="zh-CN" sz="2000"/>
              <a:t>HTTP (WWW)</a:t>
            </a:r>
          </a:p>
          <a:p>
            <a:pPr eaLnBrk="1" hangingPunct="1"/>
            <a:r>
              <a:rPr lang="en-US" altLang="zh-CN" sz="2000"/>
              <a:t>FTP (file transfer)</a:t>
            </a:r>
          </a:p>
          <a:p>
            <a:pPr eaLnBrk="1" hangingPunct="1"/>
            <a:r>
              <a:rPr lang="en-US" altLang="zh-CN" sz="2000"/>
              <a:t>Telnet (remote login)</a:t>
            </a:r>
          </a:p>
          <a:p>
            <a:pPr eaLnBrk="1" hangingPunct="1"/>
            <a:r>
              <a:rPr lang="en-US" altLang="zh-CN" sz="2000"/>
              <a:t>SMTP (email)</a:t>
            </a:r>
          </a:p>
          <a:p>
            <a:pPr eaLnBrk="1" hangingPunct="1">
              <a:buFont typeface="Wingdings" pitchFamily="2" charset="2"/>
              <a:buNone/>
            </a:pPr>
            <a:endParaRPr lang="en-US" altLang="zh-CN" sz="2000"/>
          </a:p>
          <a:p>
            <a:pPr eaLnBrk="1" hangingPunct="1">
              <a:buFont typeface="Wingdings" pitchFamily="2" charset="2"/>
              <a:buNone/>
            </a:pPr>
            <a:r>
              <a:rPr lang="zh-CN" altLang="en-US" sz="2400" u="sng">
                <a:solidFill>
                  <a:srgbClr val="BF0F01"/>
                </a:solidFill>
              </a:rPr>
              <a:t>使用</a:t>
            </a:r>
            <a:r>
              <a:rPr lang="en-US" altLang="zh-CN" sz="2400" u="sng">
                <a:solidFill>
                  <a:srgbClr val="BF0F01"/>
                </a:solidFill>
              </a:rPr>
              <a:t>UDP</a:t>
            </a:r>
            <a:r>
              <a:rPr lang="zh-CN" altLang="en-US" sz="2400" u="sng">
                <a:solidFill>
                  <a:srgbClr val="BF0F01"/>
                </a:solidFill>
              </a:rPr>
              <a:t>的应用</a:t>
            </a:r>
            <a:endParaRPr lang="zh-CN" altLang="en-US" sz="2400">
              <a:solidFill>
                <a:srgbClr val="BF0F01"/>
              </a:solidFill>
            </a:endParaRPr>
          </a:p>
          <a:p>
            <a:pPr eaLnBrk="1" hangingPunct="1"/>
            <a:r>
              <a:rPr lang="en-US" altLang="zh-CN" sz="2000"/>
              <a:t>streaming media</a:t>
            </a:r>
          </a:p>
          <a:p>
            <a:pPr eaLnBrk="1" hangingPunct="1"/>
            <a:r>
              <a:rPr lang="zh-CN" altLang="en-US" sz="2000"/>
              <a:t>远程会议</a:t>
            </a:r>
          </a:p>
          <a:p>
            <a:pPr eaLnBrk="1" hangingPunct="1"/>
            <a:r>
              <a:rPr lang="en-US" altLang="zh-CN" sz="2000"/>
              <a:t>Internet</a:t>
            </a:r>
            <a:r>
              <a:rPr lang="zh-CN" altLang="en-US" sz="2000"/>
              <a:t>电话</a:t>
            </a:r>
          </a:p>
        </p:txBody>
      </p:sp>
      <p:sp>
        <p:nvSpPr>
          <p:cNvPr id="303109" name="Rectangle 5"/>
          <p:cNvSpPr>
            <a:spLocks noChangeArrowheads="1"/>
          </p:cNvSpPr>
          <p:nvPr>
            <p:custDataLst>
              <p:tags r:id="rId6"/>
            </p:custDataLst>
          </p:nvPr>
        </p:nvSpPr>
        <p:spPr bwMode="auto">
          <a:xfrm>
            <a:off x="4500563" y="1484313"/>
            <a:ext cx="4175125" cy="576262"/>
          </a:xfrm>
          <a:prstGeom prst="rect">
            <a:avLst/>
          </a:prstGeom>
          <a:noFill/>
          <a:ln w="9525">
            <a:noFill/>
            <a:miter lim="800000"/>
            <a:headEnd/>
            <a:tailEnd/>
          </a:ln>
        </p:spPr>
        <p:txBody>
          <a:bodyPr/>
          <a:lstStyle/>
          <a:p>
            <a:pPr marL="342900" indent="-342900" eaLnBrk="1" hangingPunct="1">
              <a:lnSpc>
                <a:spcPct val="90000"/>
              </a:lnSpc>
              <a:spcBef>
                <a:spcPct val="20000"/>
              </a:spcBef>
              <a:buClr>
                <a:schemeClr val="bg2"/>
              </a:buClr>
              <a:buSzPct val="75000"/>
              <a:buFont typeface="Wingdings" pitchFamily="2" charset="2"/>
              <a:buNone/>
            </a:pPr>
            <a:r>
              <a:rPr lang="zh-CN" altLang="en-US" sz="2400" u="sng">
                <a:solidFill>
                  <a:srgbClr val="BF0F01"/>
                </a:solidFill>
              </a:rPr>
              <a:t>问题</a:t>
            </a:r>
            <a:r>
              <a:rPr lang="zh-CN" altLang="en-US" sz="2400">
                <a:solidFill>
                  <a:srgbClr val="BF0F01"/>
                </a:solidFill>
              </a:rPr>
              <a:t>：</a:t>
            </a:r>
            <a:r>
              <a:rPr lang="zh-CN" altLang="en-US" sz="2800">
                <a:solidFill>
                  <a:srgbClr val="660066"/>
                </a:solidFill>
              </a:rPr>
              <a:t>既生瑜，何生亮？</a:t>
            </a:r>
            <a:endParaRPr lang="zh-CN" altLang="en-US" sz="2400">
              <a:solidFill>
                <a:srgbClr val="6600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6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96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96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96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6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303109"/>
                                        </p:tgtEl>
                                        <p:attrNameLst>
                                          <p:attrName>style.visibility</p:attrName>
                                        </p:attrNameLst>
                                      </p:cBhvr>
                                      <p:to>
                                        <p:strVal val="visible"/>
                                      </p:to>
                                    </p:set>
                                    <p:anim calcmode="lin" valueType="num">
                                      <p:cBhvr additive="base">
                                        <p:cTn id="23" dur="500" fill="hold"/>
                                        <p:tgtEl>
                                          <p:spTgt spid="303109"/>
                                        </p:tgtEl>
                                        <p:attrNameLst>
                                          <p:attrName>ppt_x</p:attrName>
                                        </p:attrNameLst>
                                      </p:cBhvr>
                                      <p:tavLst>
                                        <p:tav tm="0">
                                          <p:val>
                                            <p:strVal val="#ppt_x"/>
                                          </p:val>
                                        </p:tav>
                                        <p:tav tm="100000">
                                          <p:val>
                                            <p:strVal val="#ppt_x"/>
                                          </p:val>
                                        </p:tav>
                                      </p:tavLst>
                                    </p:anim>
                                    <p:anim calcmode="lin" valueType="num">
                                      <p:cBhvr additive="base">
                                        <p:cTn id="24" dur="500" fill="hold"/>
                                        <p:tgtEl>
                                          <p:spTgt spid="30310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310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3108">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3108">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3108">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3108">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3108">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3108">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3108">
                                            <p:txEl>
                                              <p:pRg st="7" end="7"/>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3108">
                                            <p:txEl>
                                              <p:pRg st="8" end="8"/>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310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build="p"/>
      <p:bldP spid="303108" grpId="0" build="allAtOnce"/>
      <p:bldP spid="30310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F5623D1-CBC4-4072-BC6F-C5E361DCBD26}"/>
              </a:ext>
            </a:extLst>
          </p:cNvPr>
          <p:cNvSpPr>
            <a:spLocks noGrp="1"/>
          </p:cNvSpPr>
          <p:nvPr>
            <p:ph type="dt" sz="half" idx="10"/>
          </p:nvPr>
        </p:nvSpPr>
        <p:spPr/>
        <p:txBody>
          <a:bodyPr/>
          <a:lstStyle/>
          <a:p>
            <a:pPr>
              <a:defRPr/>
            </a:pPr>
            <a:r>
              <a:rPr lang="zh-CN" altLang="en-US"/>
              <a:t>清华大学 </a:t>
            </a:r>
            <a:r>
              <a:rPr lang="en-US" altLang="zh-CN"/>
              <a:t>2019</a:t>
            </a:r>
            <a:r>
              <a:rPr lang="zh-CN" altLang="en-US"/>
              <a:t>秋</a:t>
            </a:r>
            <a:r>
              <a:rPr lang="en-US" altLang="zh-CN"/>
              <a:t>W1</a:t>
            </a:r>
            <a:endParaRPr lang="en-US" altLang="zh-CN" dirty="0"/>
          </a:p>
        </p:txBody>
      </p:sp>
      <p:sp>
        <p:nvSpPr>
          <p:cNvPr id="4" name="灯片编号占位符 3">
            <a:extLst>
              <a:ext uri="{FF2B5EF4-FFF2-40B4-BE49-F238E27FC236}">
                <a16:creationId xmlns:a16="http://schemas.microsoft.com/office/drawing/2014/main" id="{1104890B-BE54-4E9A-8A61-AA22452C8C0E}"/>
              </a:ext>
            </a:extLst>
          </p:cNvPr>
          <p:cNvSpPr>
            <a:spLocks noGrp="1"/>
          </p:cNvSpPr>
          <p:nvPr>
            <p:ph type="sldNum" sz="quarter" idx="12"/>
          </p:nvPr>
        </p:nvSpPr>
        <p:spPr/>
        <p:txBody>
          <a:bodyPr/>
          <a:lstStyle/>
          <a:p>
            <a:pPr>
              <a:defRPr/>
            </a:pPr>
            <a:fld id="{4449C5D5-3463-4389-BB40-5F9C1CD84AA9}" type="slidenum">
              <a:rPr lang="en-US" altLang="zh-CN" smtClean="0"/>
              <a:pPr>
                <a:defRPr/>
              </a:pPr>
              <a:t>44</a:t>
            </a:fld>
            <a:endParaRPr lang="en-US" altLang="zh-CN" dirty="0"/>
          </a:p>
        </p:txBody>
      </p:sp>
      <p:sp>
        <p:nvSpPr>
          <p:cNvPr id="9" name="文本框 8">
            <a:extLst>
              <a:ext uri="{FF2B5EF4-FFF2-40B4-BE49-F238E27FC236}">
                <a16:creationId xmlns:a16="http://schemas.microsoft.com/office/drawing/2014/main" id="{741C12D2-E6BF-46C0-AFD2-5B831526CBC0}"/>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下列关于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UDP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的描述哪个是错误的</a:t>
            </a:r>
          </a:p>
        </p:txBody>
      </p:sp>
      <p:sp>
        <p:nvSpPr>
          <p:cNvPr id="10" name="文本框 9">
            <a:extLst>
              <a:ext uri="{FF2B5EF4-FFF2-40B4-BE49-F238E27FC236}">
                <a16:creationId xmlns:a16="http://schemas.microsoft.com/office/drawing/2014/main" id="{25F0E9DA-2B23-4188-B198-DF900D983886}"/>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不可靠的数据传输</a:t>
            </a:r>
          </a:p>
        </p:txBody>
      </p:sp>
      <p:sp>
        <p:nvSpPr>
          <p:cNvPr id="11" name="文本框 10">
            <a:extLst>
              <a:ext uri="{FF2B5EF4-FFF2-40B4-BE49-F238E27FC236}">
                <a16:creationId xmlns:a16="http://schemas.microsoft.com/office/drawing/2014/main" id="{618E4D05-E9DE-49FE-BA68-259EBA80C126}"/>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没有流量控制</a:t>
            </a:r>
          </a:p>
        </p:txBody>
      </p:sp>
      <p:sp>
        <p:nvSpPr>
          <p:cNvPr id="12" name="文本框 11">
            <a:extLst>
              <a:ext uri="{FF2B5EF4-FFF2-40B4-BE49-F238E27FC236}">
                <a16:creationId xmlns:a16="http://schemas.microsoft.com/office/drawing/2014/main" id="{3E094E47-D930-42B1-A72A-8A46CAE4D893}"/>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没有拥塞控制</a:t>
            </a:r>
          </a:p>
        </p:txBody>
      </p:sp>
      <p:sp>
        <p:nvSpPr>
          <p:cNvPr id="13" name="文本框 12">
            <a:extLst>
              <a:ext uri="{FF2B5EF4-FFF2-40B4-BE49-F238E27FC236}">
                <a16:creationId xmlns:a16="http://schemas.microsoft.com/office/drawing/2014/main" id="{6373498B-E96E-427C-B098-B67BEE724516}"/>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适合于网络环境较差的情况</a:t>
            </a:r>
          </a:p>
        </p:txBody>
      </p:sp>
      <p:sp>
        <p:nvSpPr>
          <p:cNvPr id="14" name="椭圆 13">
            <a:extLst>
              <a:ext uri="{FF2B5EF4-FFF2-40B4-BE49-F238E27FC236}">
                <a16:creationId xmlns:a16="http://schemas.microsoft.com/office/drawing/2014/main" id="{419A9BF7-C5DD-418C-8CE4-7CAFA4C6CCDD}"/>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CCAD9C14-E58A-457F-B95F-5A1304523E41}"/>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FBEA5815-49ED-4089-BC4E-EAC9313CA66E}"/>
              </a:ext>
            </a:extLst>
          </p:cNvPr>
          <p:cNvSpPr>
            <a:spLocks noChangeAspect="1"/>
          </p:cNvSpPr>
          <p:nvPr>
            <p:custDataLst>
              <p:tags r:id="rId9"/>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C57C3FE3-4EC2-4F11-A160-9CF616D5F40B}"/>
              </a:ext>
            </a:extLst>
          </p:cNvPr>
          <p:cNvSpPr>
            <a:spLocks noChangeAspect="1"/>
          </p:cNvSpPr>
          <p:nvPr>
            <p:custDataLst>
              <p:tags r:id="rId10"/>
            </p:custDataLst>
          </p:nvPr>
        </p:nvSpPr>
        <p:spPr>
          <a:xfrm>
            <a:off x="11144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矩形: 圆角 17">
            <a:extLst>
              <a:ext uri="{FF2B5EF4-FFF2-40B4-BE49-F238E27FC236}">
                <a16:creationId xmlns:a16="http://schemas.microsoft.com/office/drawing/2014/main" id="{6E9BDA3F-DE5C-49F7-A3C1-0EB46A22FA28}"/>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5" name="矩形 24" hidden="1">
            <a:extLst>
              <a:ext uri="{FF2B5EF4-FFF2-40B4-BE49-F238E27FC236}">
                <a16:creationId xmlns:a16="http://schemas.microsoft.com/office/drawing/2014/main" id="{D679DAC4-5923-40EB-A219-22898D4C4CB6}"/>
              </a:ext>
            </a:extLst>
          </p:cNvPr>
          <p:cNvSpPr/>
          <p:nvPr>
            <p:custDataLst>
              <p:tags r:id="rId12"/>
            </p:custDataLst>
          </p:nvPr>
        </p:nvSpPr>
        <p:spPr>
          <a:xfrm>
            <a:off x="9525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30" name="文本框 29" hidden="1">
            <a:extLst>
              <a:ext uri="{FF2B5EF4-FFF2-40B4-BE49-F238E27FC236}">
                <a16:creationId xmlns:a16="http://schemas.microsoft.com/office/drawing/2014/main" id="{FCD26E97-E293-4005-8E73-D989902D2552}"/>
              </a:ext>
            </a:extLst>
          </p:cNvPr>
          <p:cNvSpPr txBox="1"/>
          <p:nvPr>
            <p:custDataLst>
              <p:tags r:id="rId13"/>
            </p:custDataLst>
          </p:nvPr>
        </p:nvSpPr>
        <p:spPr>
          <a:xfrm>
            <a:off x="9613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31" name="文本框 30" hidden="1">
            <a:extLst>
              <a:ext uri="{FF2B5EF4-FFF2-40B4-BE49-F238E27FC236}">
                <a16:creationId xmlns:a16="http://schemas.microsoft.com/office/drawing/2014/main" id="{25B3A5F8-D5CD-48B2-83AC-90E741E3ECCC}"/>
              </a:ext>
            </a:extLst>
          </p:cNvPr>
          <p:cNvSpPr txBox="1"/>
          <p:nvPr>
            <p:custDataLst>
              <p:tags r:id="rId14"/>
            </p:custDataLst>
          </p:nvPr>
        </p:nvSpPr>
        <p:spPr>
          <a:xfrm>
            <a:off x="9779000" y="1270000"/>
            <a:ext cx="3332480" cy="1323439"/>
          </a:xfrm>
          <a:prstGeom prst="rect">
            <a:avLst/>
          </a:prstGeom>
          <a:noFill/>
        </p:spPr>
        <p:txBody>
          <a:bodyPr vert="horz" rtlCol="0" anchor="t" anchorCtr="0">
            <a:spAutoFit/>
          </a:body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网络环境较差的情况下丢包，以及错误发生的可能性更大，使用</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UDP</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传输更加难以保证数据的准确性</a:t>
            </a:r>
          </a:p>
        </p:txBody>
      </p:sp>
      <p:grpSp>
        <p:nvGrpSpPr>
          <p:cNvPr id="29" name="组合 28" hidden="1">
            <a:extLst>
              <a:ext uri="{FF2B5EF4-FFF2-40B4-BE49-F238E27FC236}">
                <a16:creationId xmlns:a16="http://schemas.microsoft.com/office/drawing/2014/main" id="{E78C8CF2-C4F9-4831-AC16-B4D02D879356}"/>
              </a:ext>
            </a:extLst>
          </p:cNvPr>
          <p:cNvGrpSpPr/>
          <p:nvPr>
            <p:custDataLst>
              <p:tags r:id="rId15"/>
            </p:custDataLst>
          </p:nvPr>
        </p:nvGrpSpPr>
        <p:grpSpPr>
          <a:xfrm>
            <a:off x="9537700" y="0"/>
            <a:ext cx="3815080" cy="647700"/>
            <a:chOff x="9537700" y="0"/>
            <a:chExt cx="3815080" cy="647700"/>
          </a:xfrm>
        </p:grpSpPr>
        <p:sp>
          <p:nvSpPr>
            <p:cNvPr id="26" name="RemarkBack" hidden="1">
              <a:extLst>
                <a:ext uri="{FF2B5EF4-FFF2-40B4-BE49-F238E27FC236}">
                  <a16:creationId xmlns:a16="http://schemas.microsoft.com/office/drawing/2014/main" id="{762137BB-CCBB-47AF-9B44-91528CA1EDB0}"/>
                </a:ext>
              </a:extLst>
            </p:cNvPr>
            <p:cNvSpPr/>
            <p:nvPr>
              <p:custDataLst>
                <p:tags r:id="rId22"/>
              </p:custDataLst>
            </p:nvPr>
          </p:nvSpPr>
          <p:spPr>
            <a:xfrm>
              <a:off x="9537700" y="12700"/>
              <a:ext cx="381508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hidden="1">
              <a:extLst>
                <a:ext uri="{FF2B5EF4-FFF2-40B4-BE49-F238E27FC236}">
                  <a16:creationId xmlns:a16="http://schemas.microsoft.com/office/drawing/2014/main" id="{F48858A3-6537-4652-8597-211CA3D1AF03}"/>
                </a:ext>
              </a:extLst>
            </p:cNvPr>
            <p:cNvSpPr/>
            <p:nvPr>
              <p:custDataLst>
                <p:tags r:id="rId23"/>
              </p:custDataLst>
            </p:nvPr>
          </p:nvSpPr>
          <p:spPr>
            <a:xfrm>
              <a:off x="9537700" y="1270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hidden="1">
              <a:extLst>
                <a:ext uri="{FF2B5EF4-FFF2-40B4-BE49-F238E27FC236}">
                  <a16:creationId xmlns:a16="http://schemas.microsoft.com/office/drawing/2014/main" id="{D041EB1E-D515-4EC9-A3A3-0FA7B22994F3}"/>
                </a:ext>
              </a:extLst>
            </p:cNvPr>
            <p:cNvSpPr txBox="1"/>
            <p:nvPr>
              <p:custDataLst>
                <p:tags r:id="rId24"/>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grpSp>
        <p:nvGrpSpPr>
          <p:cNvPr id="23" name="组合 22">
            <a:extLst>
              <a:ext uri="{FF2B5EF4-FFF2-40B4-BE49-F238E27FC236}">
                <a16:creationId xmlns:a16="http://schemas.microsoft.com/office/drawing/2014/main" id="{A78E2E83-9B61-44A3-826F-C2509581AAA0}"/>
              </a:ext>
            </a:extLst>
          </p:cNvPr>
          <p:cNvGrpSpPr/>
          <p:nvPr>
            <p:custDataLst>
              <p:tags r:id="rId16"/>
            </p:custDataLst>
          </p:nvPr>
        </p:nvGrpSpPr>
        <p:grpSpPr>
          <a:xfrm>
            <a:off x="0" y="0"/>
            <a:ext cx="9144000" cy="635000"/>
            <a:chOff x="0" y="0"/>
            <a:chExt cx="9144000" cy="635000"/>
          </a:xfrm>
        </p:grpSpPr>
        <p:sp>
          <p:nvSpPr>
            <p:cNvPr id="19" name="TitleBackground">
              <a:extLst>
                <a:ext uri="{FF2B5EF4-FFF2-40B4-BE49-F238E27FC236}">
                  <a16:creationId xmlns:a16="http://schemas.microsoft.com/office/drawing/2014/main" id="{3EBF090E-7AD7-4418-952A-D1EB5798B2FF}"/>
                </a:ext>
              </a:extLst>
            </p:cNvPr>
            <p:cNvSpPr/>
            <p:nvPr>
              <p:custDataLst>
                <p:tags r:id="rId18"/>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ColorBlock">
              <a:extLst>
                <a:ext uri="{FF2B5EF4-FFF2-40B4-BE49-F238E27FC236}">
                  <a16:creationId xmlns:a16="http://schemas.microsoft.com/office/drawing/2014/main" id="{0184628A-167D-4421-9628-EFC8C9F3BA6E}"/>
                </a:ext>
              </a:extLst>
            </p:cNvPr>
            <p:cNvSpPr/>
            <p:nvPr>
              <p:custDataLst>
                <p:tags r:id="rId19"/>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ypeText">
              <a:extLst>
                <a:ext uri="{FF2B5EF4-FFF2-40B4-BE49-F238E27FC236}">
                  <a16:creationId xmlns:a16="http://schemas.microsoft.com/office/drawing/2014/main" id="{A27190B4-5512-45EE-9C73-E5B42A785BEE}"/>
                </a:ext>
              </a:extLst>
            </p:cNvPr>
            <p:cNvSpPr txBox="1"/>
            <p:nvPr>
              <p:custDataLst>
                <p:tags r:id="rId2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2" name="TipText">
              <a:extLst>
                <a:ext uri="{FF2B5EF4-FFF2-40B4-BE49-F238E27FC236}">
                  <a16:creationId xmlns:a16="http://schemas.microsoft.com/office/drawing/2014/main" id="{35EFBDE2-FC53-469F-AF23-B9E49C13E38A}"/>
                </a:ext>
              </a:extLst>
            </p:cNvPr>
            <p:cNvSpPr txBox="1"/>
            <p:nvPr>
              <p:custDataLst>
                <p:tags r:id="rId21"/>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8" name="图片 7">
            <a:extLst>
              <a:ext uri="{FF2B5EF4-FFF2-40B4-BE49-F238E27FC236}">
                <a16:creationId xmlns:a16="http://schemas.microsoft.com/office/drawing/2014/main" id="{BE8572B0-4444-4987-8F53-F6690041F220}"/>
              </a:ext>
            </a:extLst>
          </p:cNvPr>
          <p:cNvPicPr>
            <a:picLocks/>
          </p:cNvPicPr>
          <p:nvPr>
            <p:custDataLst>
              <p:tags r:id="rId17"/>
            </p:custDataLst>
          </p:nvPr>
        </p:nvPicPr>
        <p:blipFill>
          <a:blip r:embed="rId2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654353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2" name="Rectangle 3"/>
          <p:cNvSpPr>
            <a:spLocks noGrp="1" noChangeArrowheads="1"/>
          </p:cNvSpPr>
          <p:nvPr>
            <p:ph idx="1"/>
            <p:custDataLst>
              <p:tags r:id="rId1"/>
            </p:custDataLst>
          </p:nvPr>
        </p:nvSpPr>
        <p:spPr>
          <a:xfrm>
            <a:off x="536575" y="1557338"/>
            <a:ext cx="8428038" cy="4679950"/>
          </a:xfrm>
        </p:spPr>
        <p:txBody>
          <a:bodyPr>
            <a:normAutofit fontScale="92500"/>
          </a:bodyPr>
          <a:lstStyle/>
          <a:p>
            <a:pPr eaLnBrk="1" hangingPunct="1"/>
            <a:r>
              <a:rPr lang="zh-CN" altLang="en-US" sz="2400" dirty="0"/>
              <a:t>网络性能指标</a:t>
            </a:r>
          </a:p>
          <a:p>
            <a:pPr lvl="1" eaLnBrk="1" hangingPunct="1"/>
            <a:r>
              <a:rPr lang="zh-CN" altLang="en-US" sz="2400" dirty="0">
                <a:solidFill>
                  <a:srgbClr val="FF0000"/>
                </a:solidFill>
              </a:rPr>
              <a:t>带宽</a:t>
            </a:r>
            <a:r>
              <a:rPr lang="en-US" altLang="zh-CN" sz="2400" dirty="0">
                <a:solidFill>
                  <a:srgbClr val="FF0000"/>
                </a:solidFill>
              </a:rPr>
              <a:t>(Bandwidth)</a:t>
            </a:r>
            <a:r>
              <a:rPr lang="zh-CN" altLang="en-US" sz="2400" dirty="0"/>
              <a:t>与</a:t>
            </a:r>
            <a:r>
              <a:rPr lang="zh-CN" altLang="en-US" sz="2400" dirty="0">
                <a:solidFill>
                  <a:srgbClr val="FF0000"/>
                </a:solidFill>
              </a:rPr>
              <a:t>时延</a:t>
            </a:r>
            <a:r>
              <a:rPr lang="en-US" altLang="zh-CN" sz="2400" dirty="0">
                <a:solidFill>
                  <a:srgbClr val="FF0000"/>
                </a:solidFill>
              </a:rPr>
              <a:t>(Latency/Delay)</a:t>
            </a:r>
          </a:p>
          <a:p>
            <a:pPr lvl="2" eaLnBrk="1" hangingPunct="1"/>
            <a:r>
              <a:rPr lang="zh-CN" altLang="en-US" sz="2000" dirty="0"/>
              <a:t>往返时间</a:t>
            </a:r>
            <a:r>
              <a:rPr lang="en-US" altLang="zh-CN" sz="2000" dirty="0"/>
              <a:t>(RTT)</a:t>
            </a:r>
            <a:r>
              <a:rPr lang="zh-CN" altLang="en-US" sz="2000" dirty="0"/>
              <a:t>： </a:t>
            </a:r>
            <a:r>
              <a:rPr lang="en-US" altLang="zh-CN" sz="2000" dirty="0"/>
              <a:t>Round trip time</a:t>
            </a:r>
          </a:p>
          <a:p>
            <a:pPr lvl="2" eaLnBrk="1" hangingPunct="1"/>
            <a:r>
              <a:rPr lang="en-US" altLang="zh-CN" sz="2000" dirty="0"/>
              <a:t>Latency=</a:t>
            </a:r>
            <a:r>
              <a:rPr lang="en-US" altLang="zh-CN" sz="2000" dirty="0" err="1"/>
              <a:t>Propagation+Transmission</a:t>
            </a:r>
            <a:r>
              <a:rPr lang="en-US" altLang="zh-CN" sz="2000" dirty="0"/>
              <a:t>+(Processing)+Queue</a:t>
            </a:r>
          </a:p>
          <a:p>
            <a:pPr lvl="2" eaLnBrk="1" hangingPunct="1"/>
            <a:r>
              <a:rPr lang="en-US" altLang="zh-CN" sz="2000" dirty="0"/>
              <a:t>Propagation=Distance/Speed of Light</a:t>
            </a:r>
          </a:p>
          <a:p>
            <a:pPr lvl="2" eaLnBrk="1" hangingPunct="1"/>
            <a:r>
              <a:rPr lang="en-US" altLang="zh-CN" sz="2000" dirty="0"/>
              <a:t>Transmission=(Size/Bandwidth)*#Hops</a:t>
            </a:r>
          </a:p>
          <a:p>
            <a:pPr lvl="2" eaLnBrk="1" hangingPunct="1"/>
            <a:r>
              <a:rPr lang="en-US" altLang="zh-CN" sz="2000" dirty="0"/>
              <a:t>Queue=5-100 Transmission</a:t>
            </a:r>
          </a:p>
          <a:p>
            <a:pPr lvl="1"/>
            <a:endParaRPr lang="en-US" altLang="zh-CN" dirty="0"/>
          </a:p>
          <a:p>
            <a:pPr lvl="1"/>
            <a:r>
              <a:rPr lang="zh-CN" altLang="en-US" dirty="0"/>
              <a:t>带宽时延积</a:t>
            </a:r>
            <a:r>
              <a:rPr lang="en-US" altLang="zh-CN" dirty="0"/>
              <a:t>(Bandwidth-Delay </a:t>
            </a:r>
            <a:r>
              <a:rPr lang="en-US" altLang="zh-CN" sz="2400" dirty="0"/>
              <a:t>Product = delay*bandwidth)</a:t>
            </a:r>
            <a:r>
              <a:rPr lang="zh-CN" altLang="en-US" sz="2400" dirty="0"/>
              <a:t>，即链路上的最大比特数，也称以比特为单位的链路长度</a:t>
            </a:r>
            <a:endParaRPr lang="en-US" altLang="zh-CN" sz="2400" dirty="0"/>
          </a:p>
          <a:p>
            <a:pPr lvl="1" eaLnBrk="1" hangingPunct="1"/>
            <a:endParaRPr lang="en-US" altLang="zh-CN" sz="2400" dirty="0"/>
          </a:p>
          <a:p>
            <a:pPr lvl="1" eaLnBrk="1" hangingPunct="1"/>
            <a:r>
              <a:rPr lang="zh-CN" altLang="en-US" sz="2400" dirty="0"/>
              <a:t>与应用相关的性能需求</a:t>
            </a:r>
          </a:p>
        </p:txBody>
      </p:sp>
      <p:sp>
        <p:nvSpPr>
          <p:cNvPr id="34819" name="日期占位符 5"/>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34818" name="灯片编号占位符 4"/>
          <p:cNvSpPr>
            <a:spLocks noGrp="1"/>
          </p:cNvSpPr>
          <p:nvPr>
            <p:ph type="sldNum" sz="quarter" idx="12"/>
            <p:custDataLst>
              <p:tags r:id="rId3"/>
            </p:custDataLst>
          </p:nvPr>
        </p:nvSpPr>
        <p:spPr>
          <a:noFill/>
        </p:spPr>
        <p:txBody>
          <a:bodyPr/>
          <a:lstStyle/>
          <a:p>
            <a:fld id="{E75340FA-F62B-417B-A4A6-13E514C70E0C}" type="slidenum">
              <a:rPr lang="en-US" altLang="zh-CN" smtClean="0"/>
              <a:pPr/>
              <a:t>45</a:t>
            </a:fld>
            <a:endParaRPr lang="en-US" altLang="zh-CN"/>
          </a:p>
        </p:txBody>
      </p:sp>
      <p:sp>
        <p:nvSpPr>
          <p:cNvPr id="34821" name="Rectangle 4"/>
          <p:cNvSpPr>
            <a:spLocks noChangeArrowheads="1"/>
          </p:cNvSpPr>
          <p:nvPr>
            <p:custDataLst>
              <p:tags r:id="rId4"/>
            </p:custDataLst>
          </p:nvPr>
        </p:nvSpPr>
        <p:spPr bwMode="auto">
          <a:xfrm>
            <a:off x="457200" y="476250"/>
            <a:ext cx="8229600" cy="792163"/>
          </a:xfrm>
          <a:prstGeom prst="rect">
            <a:avLst/>
          </a:prstGeom>
          <a:noFill/>
          <a:ln w="9525">
            <a:noFill/>
            <a:miter lim="800000"/>
            <a:headEnd/>
            <a:tailEnd/>
          </a:ln>
        </p:spPr>
        <p:txBody>
          <a:bodyPr anchor="ctr"/>
          <a:lstStyle/>
          <a:p>
            <a:pPr eaLnBrk="1" hangingPunct="1"/>
            <a:r>
              <a:rPr lang="zh-CN" altLang="en-US" sz="4400" dirty="0">
                <a:latin typeface="+mj-ea"/>
                <a:ea typeface="+mj-ea"/>
              </a:rPr>
              <a:t>网络性能指标</a:t>
            </a:r>
            <a:endParaRPr lang="en-US" altLang="zh-CN" sz="44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7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77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77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77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77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77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5"/>
          <p:cNvSpPr>
            <a:spLocks noGrp="1" noChangeArrowheads="1"/>
          </p:cNvSpPr>
          <p:nvPr>
            <p:ph type="title"/>
            <p:custDataLst>
              <p:tags r:id="rId1"/>
            </p:custDataLst>
          </p:nvPr>
        </p:nvSpPr>
        <p:spPr>
          <a:xfrm>
            <a:off x="684213" y="476250"/>
            <a:ext cx="6192837" cy="865188"/>
          </a:xfrm>
        </p:spPr>
        <p:txBody>
          <a:bodyPr/>
          <a:lstStyle/>
          <a:p>
            <a:pPr eaLnBrk="1" hangingPunct="1"/>
            <a:r>
              <a:rPr lang="zh-CN" altLang="en-US">
                <a:latin typeface="华文新魏" pitchFamily="2" charset="-122"/>
              </a:rPr>
              <a:t>带宽 </a:t>
            </a:r>
            <a:r>
              <a:rPr lang="en-US" altLang="zh-CN">
                <a:latin typeface="华文新魏" pitchFamily="2" charset="-122"/>
              </a:rPr>
              <a:t>(Bandwidth)</a:t>
            </a:r>
          </a:p>
        </p:txBody>
      </p:sp>
      <p:sp>
        <p:nvSpPr>
          <p:cNvPr id="35843" name="日期占位符 6"/>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35842" name="灯片编号占位符 5"/>
          <p:cNvSpPr>
            <a:spLocks noGrp="1"/>
          </p:cNvSpPr>
          <p:nvPr>
            <p:ph type="sldNum" sz="quarter" idx="12"/>
            <p:custDataLst>
              <p:tags r:id="rId3"/>
            </p:custDataLst>
          </p:nvPr>
        </p:nvSpPr>
        <p:spPr>
          <a:noFill/>
        </p:spPr>
        <p:txBody>
          <a:bodyPr/>
          <a:lstStyle/>
          <a:p>
            <a:fld id="{00924045-5E57-44BF-88DC-3448AB9BBCE4}" type="slidenum">
              <a:rPr lang="en-US" altLang="zh-CN" smtClean="0"/>
              <a:pPr/>
              <a:t>46</a:t>
            </a:fld>
            <a:endParaRPr lang="en-US" altLang="zh-CN"/>
          </a:p>
        </p:txBody>
      </p:sp>
      <p:pic>
        <p:nvPicPr>
          <p:cNvPr id="35845" name="Picture 2"/>
          <p:cNvPicPr>
            <a:picLocks noGrp="1" noChangeAspect="1" noChangeArrowheads="1"/>
          </p:cNvPicPr>
          <p:nvPr>
            <p:ph sz="quarter" idx="1"/>
            <p:custDataLst>
              <p:tags r:id="rId4"/>
            </p:custDataLst>
          </p:nvPr>
        </p:nvPicPr>
        <p:blipFill>
          <a:blip r:embed="rId8" cstate="print"/>
          <a:stretch>
            <a:fillRect/>
          </a:stretch>
        </p:blipFill>
        <p:spPr>
          <a:xfrm>
            <a:off x="2981523" y="2636912"/>
            <a:ext cx="3180953" cy="1924319"/>
          </a:xfrm>
          <a:noFill/>
        </p:spPr>
      </p:pic>
      <p:sp>
        <p:nvSpPr>
          <p:cNvPr id="35846" name="Rectangle 6"/>
          <p:cNvSpPr>
            <a:spLocks noGrp="1" noChangeArrowheads="1"/>
          </p:cNvSpPr>
          <p:nvPr>
            <p:ph sz="quarter" idx="2"/>
            <p:custDataLst>
              <p:tags r:id="rId5"/>
            </p:custDataLst>
          </p:nvPr>
        </p:nvSpPr>
        <p:spPr>
          <a:xfrm>
            <a:off x="890588" y="2066925"/>
            <a:ext cx="7210425" cy="439738"/>
          </a:xfrm>
        </p:spPr>
        <p:txBody>
          <a:bodyPr/>
          <a:lstStyle/>
          <a:p>
            <a:pPr marL="0" indent="0" eaLnBrk="1" hangingPunct="1">
              <a:lnSpc>
                <a:spcPct val="90000"/>
              </a:lnSpc>
              <a:buFont typeface="Wingdings" pitchFamily="2" charset="2"/>
              <a:buNone/>
            </a:pPr>
            <a:r>
              <a:rPr lang="zh-CN" altLang="en-US" sz="2400" dirty="0">
                <a:latin typeface="华文新魏" pitchFamily="2" charset="-122"/>
              </a:rPr>
              <a:t>数字信号在特定链路上的传输速率 </a:t>
            </a:r>
            <a:r>
              <a:rPr lang="en-US" altLang="zh-CN" sz="2400" dirty="0">
                <a:latin typeface="华文新魏" pitchFamily="2" charset="-122"/>
              </a:rPr>
              <a:t>(bit/s)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custDataLst>
              <p:tags r:id="rId1"/>
            </p:custDataLst>
          </p:nvPr>
        </p:nvSpPr>
        <p:spPr>
          <a:xfrm>
            <a:off x="457200" y="457200"/>
            <a:ext cx="8229600" cy="811213"/>
          </a:xfrm>
        </p:spPr>
        <p:txBody>
          <a:bodyPr/>
          <a:lstStyle/>
          <a:p>
            <a:pPr eaLnBrk="1" hangingPunct="1"/>
            <a:r>
              <a:rPr lang="zh-CN" altLang="en-US" dirty="0"/>
              <a:t>带宽时延积 </a:t>
            </a:r>
            <a:r>
              <a:rPr lang="en-US" altLang="zh-CN" dirty="0"/>
              <a:t>BDP</a:t>
            </a:r>
            <a:endParaRPr lang="zh-CN" altLang="en-US" dirty="0"/>
          </a:p>
        </p:txBody>
      </p:sp>
      <p:sp>
        <p:nvSpPr>
          <p:cNvPr id="36867" name="日期占位符 5"/>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36866" name="灯片编号占位符 4"/>
          <p:cNvSpPr>
            <a:spLocks noGrp="1"/>
          </p:cNvSpPr>
          <p:nvPr>
            <p:ph type="sldNum" sz="quarter" idx="12"/>
            <p:custDataLst>
              <p:tags r:id="rId3"/>
            </p:custDataLst>
          </p:nvPr>
        </p:nvSpPr>
        <p:spPr>
          <a:noFill/>
        </p:spPr>
        <p:txBody>
          <a:bodyPr/>
          <a:lstStyle/>
          <a:p>
            <a:fld id="{2CC443BA-6DAE-495C-908D-EE059CD8AEC0}" type="slidenum">
              <a:rPr lang="en-US" altLang="zh-CN" smtClean="0"/>
              <a:pPr/>
              <a:t>47</a:t>
            </a:fld>
            <a:endParaRPr lang="en-US" altLang="zh-CN"/>
          </a:p>
        </p:txBody>
      </p:sp>
      <p:grpSp>
        <p:nvGrpSpPr>
          <p:cNvPr id="2" name="Group 3"/>
          <p:cNvGrpSpPr>
            <a:grpSpLocks/>
          </p:cNvGrpSpPr>
          <p:nvPr>
            <p:custDataLst>
              <p:tags r:id="rId4"/>
            </p:custDataLst>
          </p:nvPr>
        </p:nvGrpSpPr>
        <p:grpSpPr bwMode="auto">
          <a:xfrm>
            <a:off x="758825" y="1412875"/>
            <a:ext cx="6477000" cy="1295400"/>
            <a:chOff x="240" y="2880"/>
            <a:chExt cx="4080" cy="816"/>
          </a:xfrm>
        </p:grpSpPr>
        <p:sp>
          <p:nvSpPr>
            <p:cNvPr id="36872" name="AutoShape 4"/>
            <p:cNvSpPr>
              <a:spLocks noChangeArrowheads="1"/>
            </p:cNvSpPr>
            <p:nvPr>
              <p:custDataLst>
                <p:tags r:id="rId7"/>
              </p:custDataLst>
            </p:nvPr>
          </p:nvSpPr>
          <p:spPr bwMode="auto">
            <a:xfrm>
              <a:off x="1488" y="3264"/>
              <a:ext cx="2832" cy="432"/>
            </a:xfrm>
            <a:prstGeom prst="flowChartMagneticDrum">
              <a:avLst/>
            </a:prstGeom>
            <a:solidFill>
              <a:schemeClr val="accent1"/>
            </a:solidFill>
            <a:ln w="9525">
              <a:solidFill>
                <a:schemeClr val="tx1"/>
              </a:solidFill>
              <a:round/>
              <a:headEnd/>
              <a:tailEnd/>
            </a:ln>
          </p:spPr>
          <p:txBody>
            <a:bodyPr wrap="none" anchor="ctr"/>
            <a:lstStyle/>
            <a:p>
              <a:endParaRPr lang="zh-CN" altLang="en-US"/>
            </a:p>
          </p:txBody>
        </p:sp>
        <p:sp>
          <p:nvSpPr>
            <p:cNvPr id="36873" name="Line 5"/>
            <p:cNvSpPr>
              <a:spLocks noChangeShapeType="1"/>
            </p:cNvSpPr>
            <p:nvPr>
              <p:custDataLst>
                <p:tags r:id="rId8"/>
              </p:custDataLst>
            </p:nvPr>
          </p:nvSpPr>
          <p:spPr bwMode="auto">
            <a:xfrm>
              <a:off x="1344" y="3216"/>
              <a:ext cx="0" cy="480"/>
            </a:xfrm>
            <a:prstGeom prst="line">
              <a:avLst/>
            </a:prstGeom>
            <a:noFill/>
            <a:ln w="9525">
              <a:solidFill>
                <a:schemeClr val="tx1"/>
              </a:solidFill>
              <a:round/>
              <a:headEnd type="stealth" w="lg" len="lg"/>
              <a:tailEnd type="stealth" w="lg" len="lg"/>
            </a:ln>
          </p:spPr>
          <p:txBody>
            <a:bodyPr wrap="none" anchor="ctr"/>
            <a:lstStyle/>
            <a:p>
              <a:endParaRPr lang="zh-CN" altLang="en-US"/>
            </a:p>
          </p:txBody>
        </p:sp>
        <p:sp>
          <p:nvSpPr>
            <p:cNvPr id="36874" name="Line 6"/>
            <p:cNvSpPr>
              <a:spLocks noChangeShapeType="1"/>
            </p:cNvSpPr>
            <p:nvPr>
              <p:custDataLst>
                <p:tags r:id="rId9"/>
              </p:custDataLst>
            </p:nvPr>
          </p:nvSpPr>
          <p:spPr bwMode="auto">
            <a:xfrm>
              <a:off x="1536" y="3168"/>
              <a:ext cx="2736" cy="0"/>
            </a:xfrm>
            <a:prstGeom prst="line">
              <a:avLst/>
            </a:prstGeom>
            <a:noFill/>
            <a:ln w="9525">
              <a:solidFill>
                <a:schemeClr val="tx1"/>
              </a:solidFill>
              <a:round/>
              <a:headEnd type="stealth" w="lg" len="lg"/>
              <a:tailEnd type="stealth" w="lg" len="lg"/>
            </a:ln>
          </p:spPr>
          <p:txBody>
            <a:bodyPr wrap="none" anchor="ctr"/>
            <a:lstStyle/>
            <a:p>
              <a:endParaRPr lang="zh-CN" altLang="en-US"/>
            </a:p>
          </p:txBody>
        </p:sp>
        <p:sp>
          <p:nvSpPr>
            <p:cNvPr id="36875" name="Text Box 7"/>
            <p:cNvSpPr txBox="1">
              <a:spLocks noChangeArrowheads="1"/>
            </p:cNvSpPr>
            <p:nvPr>
              <p:custDataLst>
                <p:tags r:id="rId10"/>
              </p:custDataLst>
            </p:nvPr>
          </p:nvSpPr>
          <p:spPr bwMode="auto">
            <a:xfrm>
              <a:off x="240" y="3408"/>
              <a:ext cx="960" cy="288"/>
            </a:xfrm>
            <a:prstGeom prst="rect">
              <a:avLst/>
            </a:prstGeom>
            <a:noFill/>
            <a:ln w="9525">
              <a:noFill/>
              <a:miter lim="800000"/>
              <a:headEnd/>
              <a:tailEnd/>
            </a:ln>
          </p:spPr>
          <p:txBody>
            <a:bodyPr>
              <a:spAutoFit/>
            </a:bodyPr>
            <a:lstStyle/>
            <a:p>
              <a:pPr eaLnBrk="1" hangingPunct="1">
                <a:spcBef>
                  <a:spcPct val="50000"/>
                </a:spcBef>
              </a:pPr>
              <a:r>
                <a:rPr kumimoji="1" lang="en-US" altLang="zh-CN" sz="2400">
                  <a:solidFill>
                    <a:schemeClr val="accent2"/>
                  </a:solidFill>
                  <a:latin typeface="Times New Roman" pitchFamily="18" charset="0"/>
                </a:rPr>
                <a:t>Bandwidth</a:t>
              </a:r>
            </a:p>
          </p:txBody>
        </p:sp>
        <p:sp>
          <p:nvSpPr>
            <p:cNvPr id="36876" name="Text Box 8"/>
            <p:cNvSpPr txBox="1">
              <a:spLocks noChangeArrowheads="1"/>
            </p:cNvSpPr>
            <p:nvPr>
              <p:custDataLst>
                <p:tags r:id="rId11"/>
              </p:custDataLst>
            </p:nvPr>
          </p:nvSpPr>
          <p:spPr bwMode="auto">
            <a:xfrm>
              <a:off x="2064" y="2880"/>
              <a:ext cx="1248" cy="288"/>
            </a:xfrm>
            <a:prstGeom prst="rect">
              <a:avLst/>
            </a:prstGeom>
            <a:noFill/>
            <a:ln w="9525">
              <a:noFill/>
              <a:miter lim="800000"/>
              <a:headEnd/>
              <a:tailEnd/>
            </a:ln>
          </p:spPr>
          <p:txBody>
            <a:bodyPr>
              <a:spAutoFit/>
            </a:bodyPr>
            <a:lstStyle/>
            <a:p>
              <a:pPr eaLnBrk="1" hangingPunct="1">
                <a:spcBef>
                  <a:spcPct val="50000"/>
                </a:spcBef>
              </a:pPr>
              <a:r>
                <a:rPr kumimoji="1" lang="en-US" altLang="zh-CN" sz="2400">
                  <a:solidFill>
                    <a:schemeClr val="accent2"/>
                  </a:solidFill>
                  <a:latin typeface="Times New Roman" pitchFamily="18" charset="0"/>
                </a:rPr>
                <a:t>Latency/Delay</a:t>
              </a:r>
            </a:p>
          </p:txBody>
        </p:sp>
      </p:grpSp>
      <p:sp>
        <p:nvSpPr>
          <p:cNvPr id="294921" name="Text Box 9"/>
          <p:cNvSpPr txBox="1">
            <a:spLocks noChangeArrowheads="1"/>
          </p:cNvSpPr>
          <p:nvPr>
            <p:custDataLst>
              <p:tags r:id="rId5"/>
            </p:custDataLst>
          </p:nvPr>
        </p:nvSpPr>
        <p:spPr bwMode="auto">
          <a:xfrm>
            <a:off x="603250" y="2997200"/>
            <a:ext cx="8001000" cy="1384995"/>
          </a:xfrm>
          <a:prstGeom prst="rect">
            <a:avLst/>
          </a:prstGeom>
          <a:noFill/>
          <a:ln w="9525">
            <a:noFill/>
            <a:miter lim="800000"/>
            <a:headEnd/>
            <a:tailEnd/>
          </a:ln>
        </p:spPr>
        <p:txBody>
          <a:bodyPr>
            <a:spAutoFit/>
          </a:bodyPr>
          <a:lstStyle/>
          <a:p>
            <a:pPr eaLnBrk="1" hangingPunct="1">
              <a:spcBef>
                <a:spcPct val="50000"/>
              </a:spcBef>
            </a:pPr>
            <a:r>
              <a:rPr kumimoji="1" lang="zh-CN" altLang="en-US" sz="2400" dirty="0">
                <a:latin typeface="华文新魏" pitchFamily="2" charset="-122"/>
                <a:ea typeface="华文新魏" pitchFamily="2" charset="-122"/>
              </a:rPr>
              <a:t>某横贯大陆的通信信道，单向时延为</a:t>
            </a:r>
            <a:r>
              <a:rPr kumimoji="1" lang="en-US" altLang="zh-CN" sz="2400" dirty="0">
                <a:latin typeface="华文新魏" pitchFamily="2" charset="-122"/>
                <a:ea typeface="华文新魏" pitchFamily="2" charset="-122"/>
              </a:rPr>
              <a:t>50ms</a:t>
            </a:r>
            <a:r>
              <a:rPr kumimoji="1" lang="zh-CN" altLang="en-US" sz="2400" dirty="0">
                <a:latin typeface="华文新魏" pitchFamily="2" charset="-122"/>
                <a:ea typeface="华文新魏" pitchFamily="2" charset="-122"/>
              </a:rPr>
              <a:t>，带宽</a:t>
            </a:r>
            <a:r>
              <a:rPr kumimoji="1" lang="en-US" altLang="zh-CN" sz="2400" dirty="0">
                <a:latin typeface="华文新魏" pitchFamily="2" charset="-122"/>
                <a:ea typeface="华文新魏" pitchFamily="2" charset="-122"/>
              </a:rPr>
              <a:t>45Mbps </a:t>
            </a:r>
            <a:r>
              <a:rPr kumimoji="1" lang="zh-CN" altLang="en-US" sz="2400" dirty="0">
                <a:latin typeface="华文新魏" pitchFamily="2" charset="-122"/>
                <a:ea typeface="华文新魏" pitchFamily="2" charset="-122"/>
              </a:rPr>
              <a:t>能够</a:t>
            </a:r>
          </a:p>
          <a:p>
            <a:pPr eaLnBrk="1" hangingPunct="1">
              <a:spcBef>
                <a:spcPct val="50000"/>
              </a:spcBef>
            </a:pPr>
            <a:r>
              <a:rPr kumimoji="1" lang="en-US" altLang="zh-CN" sz="2400" dirty="0">
                <a:latin typeface="华文新魏" pitchFamily="2" charset="-122"/>
                <a:ea typeface="华文新魏" pitchFamily="2" charset="-122"/>
              </a:rPr>
              <a:t>50×0.001s×45×1,000,000bits/s=2.25Mb=280K Byte </a:t>
            </a:r>
          </a:p>
        </p:txBody>
      </p:sp>
      <p:sp>
        <p:nvSpPr>
          <p:cNvPr id="294922" name="Text Box 10"/>
          <p:cNvSpPr txBox="1">
            <a:spLocks noChangeArrowheads="1"/>
          </p:cNvSpPr>
          <p:nvPr>
            <p:custDataLst>
              <p:tags r:id="rId6"/>
            </p:custDataLst>
          </p:nvPr>
        </p:nvSpPr>
        <p:spPr bwMode="auto">
          <a:xfrm>
            <a:off x="611188" y="4437063"/>
            <a:ext cx="7772400" cy="1754187"/>
          </a:xfrm>
          <a:prstGeom prst="rect">
            <a:avLst/>
          </a:prstGeom>
          <a:noFill/>
          <a:ln w="9525">
            <a:noFill/>
            <a:miter lim="800000"/>
            <a:headEnd/>
            <a:tailEnd/>
          </a:ln>
        </p:spPr>
        <p:txBody>
          <a:bodyPr>
            <a:spAutoFit/>
          </a:bodyPr>
          <a:lstStyle/>
          <a:p>
            <a:pPr eaLnBrk="1" hangingPunct="1">
              <a:spcBef>
                <a:spcPct val="50000"/>
              </a:spcBef>
            </a:pPr>
            <a:r>
              <a:rPr kumimoji="1" lang="zh-CN" altLang="en-US" sz="2400" dirty="0">
                <a:latin typeface="华文新魏" pitchFamily="2" charset="-122"/>
                <a:ea typeface="华文新魏" pitchFamily="2" charset="-122"/>
              </a:rPr>
              <a:t>由于有往返时间的要求，在收到来自接收方的确认信号之前</a:t>
            </a:r>
            <a:r>
              <a:rPr kumimoji="1" lang="en-US" altLang="zh-CN" sz="2400" dirty="0">
                <a:latin typeface="华文新魏" pitchFamily="2" charset="-122"/>
                <a:ea typeface="华文新魏" pitchFamily="2" charset="-122"/>
              </a:rPr>
              <a:t>(ACK)</a:t>
            </a:r>
            <a:r>
              <a:rPr kumimoji="1" lang="zh-CN" altLang="en-US" sz="2400" dirty="0">
                <a:latin typeface="华文新魏" pitchFamily="2" charset="-122"/>
                <a:ea typeface="华文新魏" pitchFamily="2" charset="-122"/>
              </a:rPr>
              <a:t>，发送方可以最多发送两个这样的时延带宽积。</a:t>
            </a:r>
          </a:p>
          <a:p>
            <a:pPr eaLnBrk="1" hangingPunct="1">
              <a:spcBef>
                <a:spcPct val="50000"/>
              </a:spcBef>
            </a:pPr>
            <a:r>
              <a:rPr kumimoji="1" lang="zh-CN" altLang="en-US" sz="2400" dirty="0">
                <a:latin typeface="华文新魏" pitchFamily="2" charset="-122"/>
                <a:ea typeface="华文新魏" pitchFamily="2" charset="-122"/>
              </a:rPr>
              <a:t>如果传送的信息量不能填满这样的</a:t>
            </a:r>
            <a:r>
              <a:rPr kumimoji="1" lang="zh-CN" altLang="en-US" sz="2400" dirty="0">
                <a:latin typeface="Times New Roman" pitchFamily="18" charset="0"/>
                <a:ea typeface="华文新魏" pitchFamily="2" charset="-122"/>
              </a:rPr>
              <a:t>“</a:t>
            </a:r>
            <a:r>
              <a:rPr kumimoji="1" lang="zh-CN" altLang="en-US" sz="2400" dirty="0">
                <a:latin typeface="华文新魏" pitchFamily="2" charset="-122"/>
                <a:ea typeface="华文新魏" pitchFamily="2" charset="-122"/>
              </a:rPr>
              <a:t>管道</a:t>
            </a:r>
            <a:r>
              <a:rPr kumimoji="1" lang="zh-CN" altLang="en-US" sz="2400" dirty="0">
                <a:latin typeface="Times New Roman" pitchFamily="18" charset="0"/>
                <a:ea typeface="华文新魏" pitchFamily="2" charset="-122"/>
              </a:rPr>
              <a:t>”</a:t>
            </a:r>
            <a:r>
              <a:rPr kumimoji="1" lang="zh-CN" altLang="en-US" sz="2400" dirty="0">
                <a:latin typeface="华文新魏" pitchFamily="2" charset="-122"/>
                <a:ea typeface="华文新魏" pitchFamily="2" charset="-122"/>
              </a:rPr>
              <a:t>，则链路未被充分利用。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4921">
                                            <p:txEl>
                                              <p:pRg st="0" end="0"/>
                                            </p:txEl>
                                          </p:spTgt>
                                        </p:tgtEl>
                                        <p:attrNameLst>
                                          <p:attrName>style.visibility</p:attrName>
                                        </p:attrNameLst>
                                      </p:cBhvr>
                                      <p:to>
                                        <p:strVal val="visible"/>
                                      </p:to>
                                    </p:set>
                                    <p:anim calcmode="lin" valueType="num">
                                      <p:cBhvr additive="base">
                                        <p:cTn id="13" dur="500" fill="hold"/>
                                        <p:tgtEl>
                                          <p:spTgt spid="294921">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9492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4921">
                                            <p:txEl>
                                              <p:pRg st="1" end="1"/>
                                            </p:txEl>
                                          </p:spTgt>
                                        </p:tgtEl>
                                        <p:attrNameLst>
                                          <p:attrName>style.visibility</p:attrName>
                                        </p:attrNameLst>
                                      </p:cBhvr>
                                      <p:to>
                                        <p:strVal val="visible"/>
                                      </p:to>
                                    </p:set>
                                    <p:anim calcmode="lin" valueType="num">
                                      <p:cBhvr additive="base">
                                        <p:cTn id="19" dur="500" fill="hold"/>
                                        <p:tgtEl>
                                          <p:spTgt spid="294921">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492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4922">
                                            <p:txEl>
                                              <p:pRg st="0" end="0"/>
                                            </p:txEl>
                                          </p:spTgt>
                                        </p:tgtEl>
                                        <p:attrNameLst>
                                          <p:attrName>style.visibility</p:attrName>
                                        </p:attrNameLst>
                                      </p:cBhvr>
                                      <p:to>
                                        <p:strVal val="visible"/>
                                      </p:to>
                                    </p:set>
                                    <p:anim calcmode="lin" valueType="num">
                                      <p:cBhvr additive="base">
                                        <p:cTn id="25" dur="500" fill="hold"/>
                                        <p:tgtEl>
                                          <p:spTgt spid="294922">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9492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94922">
                                            <p:txEl>
                                              <p:pRg st="1" end="1"/>
                                            </p:txEl>
                                          </p:spTgt>
                                        </p:tgtEl>
                                        <p:attrNameLst>
                                          <p:attrName>style.visibility</p:attrName>
                                        </p:attrNameLst>
                                      </p:cBhvr>
                                      <p:to>
                                        <p:strVal val="visible"/>
                                      </p:to>
                                    </p:set>
                                    <p:anim calcmode="lin" valueType="num">
                                      <p:cBhvr additive="base">
                                        <p:cTn id="31" dur="500" fill="hold"/>
                                        <p:tgtEl>
                                          <p:spTgt spid="294922">
                                            <p:txEl>
                                              <p:pRg st="1" end="1"/>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4922">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21" grpId="0" build="p" autoUpdateAnimBg="0"/>
      <p:bldP spid="294922"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custDataLst>
              <p:tags r:id="rId1"/>
            </p:custDataLst>
          </p:nvPr>
        </p:nvSpPr>
        <p:spPr>
          <a:xfrm>
            <a:off x="468313" y="457200"/>
            <a:ext cx="8229600" cy="884238"/>
          </a:xfrm>
        </p:spPr>
        <p:txBody>
          <a:bodyPr/>
          <a:lstStyle/>
          <a:p>
            <a:pPr eaLnBrk="1" hangingPunct="1"/>
            <a:r>
              <a:rPr lang="zh-CN" altLang="en-US" sz="4000"/>
              <a:t>网络应用简介</a:t>
            </a:r>
          </a:p>
        </p:txBody>
      </p:sp>
      <p:sp>
        <p:nvSpPr>
          <p:cNvPr id="37893" name="Rectangle 3"/>
          <p:cNvSpPr>
            <a:spLocks noGrp="1" noChangeArrowheads="1"/>
          </p:cNvSpPr>
          <p:nvPr>
            <p:ph idx="1"/>
            <p:custDataLst>
              <p:tags r:id="rId2"/>
            </p:custDataLst>
          </p:nvPr>
        </p:nvSpPr>
        <p:spPr>
          <a:xfrm>
            <a:off x="468313" y="1700213"/>
            <a:ext cx="8231187" cy="4249737"/>
          </a:xfrm>
        </p:spPr>
        <p:txBody>
          <a:bodyPr/>
          <a:lstStyle/>
          <a:p>
            <a:pPr eaLnBrk="1" hangingPunct="1"/>
            <a:r>
              <a:rPr lang="zh-CN" altLang="en-US" sz="2800" dirty="0"/>
              <a:t>因特网的角色</a:t>
            </a:r>
          </a:p>
          <a:p>
            <a:pPr lvl="1" eaLnBrk="1" hangingPunct="1"/>
            <a:r>
              <a:rPr lang="zh-CN" altLang="en-US" sz="2400" dirty="0"/>
              <a:t>通用信息交换平台</a:t>
            </a:r>
          </a:p>
          <a:p>
            <a:pPr lvl="1" eaLnBrk="1" hangingPunct="1"/>
            <a:r>
              <a:rPr lang="zh-CN" altLang="en-US" sz="2400" dirty="0"/>
              <a:t>新一代生活方式</a:t>
            </a:r>
          </a:p>
          <a:p>
            <a:pPr eaLnBrk="1" hangingPunct="1"/>
            <a:r>
              <a:rPr lang="zh-CN" altLang="en-US" sz="2800" dirty="0"/>
              <a:t>因特网将“三网合一</a:t>
            </a:r>
            <a:r>
              <a:rPr lang="zh-CN" altLang="en-US" sz="2400" dirty="0"/>
              <a:t> ”</a:t>
            </a:r>
          </a:p>
          <a:p>
            <a:pPr lvl="1" eaLnBrk="1" hangingPunct="1"/>
            <a:r>
              <a:rPr lang="zh-CN" altLang="en-US" sz="2400" dirty="0"/>
              <a:t>计算机网络</a:t>
            </a:r>
          </a:p>
          <a:p>
            <a:pPr lvl="1" eaLnBrk="1" hangingPunct="1"/>
            <a:r>
              <a:rPr lang="zh-CN" altLang="en-US" sz="2400" dirty="0"/>
              <a:t>电信网</a:t>
            </a:r>
          </a:p>
          <a:p>
            <a:pPr lvl="1"/>
            <a:r>
              <a:rPr lang="zh-CN" altLang="en-US" sz="2400" dirty="0"/>
              <a:t>广播电视网</a:t>
            </a:r>
            <a:endParaRPr lang="zh-CN" altLang="en-US" sz="2000" dirty="0"/>
          </a:p>
          <a:p>
            <a:pPr eaLnBrk="1" hangingPunct="1"/>
            <a:r>
              <a:rPr lang="zh-CN" altLang="en-US" sz="2800" dirty="0"/>
              <a:t>因特网应设置界限或定义边界</a:t>
            </a:r>
          </a:p>
          <a:p>
            <a:pPr lvl="1" eaLnBrk="1" hangingPunct="1"/>
            <a:r>
              <a:rPr lang="zh-CN" altLang="en-US" sz="2400" dirty="0"/>
              <a:t> 安全性问题</a:t>
            </a:r>
          </a:p>
        </p:txBody>
      </p:sp>
      <p:sp>
        <p:nvSpPr>
          <p:cNvPr id="37891" name="日期占位符 5"/>
          <p:cNvSpPr>
            <a:spLocks noGrp="1"/>
          </p:cNvSpPr>
          <p:nvPr>
            <p:ph type="dt" sz="half" idx="10"/>
            <p:custDataLst>
              <p:tags r:id="rId3"/>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37890" name="灯片编号占位符 4"/>
          <p:cNvSpPr>
            <a:spLocks noGrp="1"/>
          </p:cNvSpPr>
          <p:nvPr>
            <p:ph type="sldNum" sz="quarter" idx="12"/>
            <p:custDataLst>
              <p:tags r:id="rId4"/>
            </p:custDataLst>
          </p:nvPr>
        </p:nvSpPr>
        <p:spPr>
          <a:noFill/>
        </p:spPr>
        <p:txBody>
          <a:bodyPr/>
          <a:lstStyle/>
          <a:p>
            <a:fld id="{5FB974B8-C3A3-49B5-A1EE-4B6F074B64F5}" type="slidenum">
              <a:rPr lang="en-US" altLang="zh-CN" smtClean="0"/>
              <a:pPr/>
              <a:t>48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89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89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89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89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custDataLst>
              <p:tags r:id="rId1"/>
            </p:custDataLst>
          </p:nvPr>
        </p:nvSpPr>
        <p:spPr/>
        <p:txBody>
          <a:bodyPr>
            <a:normAutofit/>
          </a:bodyPr>
          <a:lstStyle/>
          <a:p>
            <a:pPr eaLnBrk="1" hangingPunct="1"/>
            <a:r>
              <a:rPr lang="zh-CN" altLang="en-US" b="1" dirty="0">
                <a:effectLst>
                  <a:outerShdw blurRad="38100" dist="38100" dir="2700000" algn="tl">
                    <a:srgbClr val="000000">
                      <a:alpha val="43137"/>
                    </a:srgbClr>
                  </a:outerShdw>
                </a:effectLst>
              </a:rPr>
              <a:t>提纲</a:t>
            </a:r>
          </a:p>
        </p:txBody>
      </p:sp>
      <p:sp>
        <p:nvSpPr>
          <p:cNvPr id="39939" name="日期占位符 5"/>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39938" name="灯片编号占位符 4"/>
          <p:cNvSpPr>
            <a:spLocks noGrp="1"/>
          </p:cNvSpPr>
          <p:nvPr>
            <p:ph type="sldNum" sz="quarter" idx="12"/>
            <p:custDataLst>
              <p:tags r:id="rId3"/>
            </p:custDataLst>
          </p:nvPr>
        </p:nvSpPr>
        <p:spPr>
          <a:noFill/>
        </p:spPr>
        <p:txBody>
          <a:bodyPr/>
          <a:lstStyle/>
          <a:p>
            <a:fld id="{C45E1BC8-0BC5-411F-B78D-92CB493711F7}" type="slidenum">
              <a:rPr lang="en-US" altLang="zh-CN" smtClean="0"/>
              <a:pPr/>
              <a:t>49</a:t>
            </a:fld>
            <a:endParaRPr lang="en-US" altLang="zh-CN"/>
          </a:p>
        </p:txBody>
      </p:sp>
      <p:sp>
        <p:nvSpPr>
          <p:cNvPr id="7" name="Rectangle 6"/>
          <p:cNvSpPr>
            <a:spLocks noGrp="1" noChangeArrowheads="1"/>
          </p:cNvSpPr>
          <p:nvPr>
            <p:ph idx="1"/>
            <p:custDataLst>
              <p:tags r:id="rId4"/>
            </p:custDataLst>
          </p:nvPr>
        </p:nvSpPr>
        <p:spPr/>
        <p:txBody>
          <a:bodyPr>
            <a:normAutofit fontScale="92500" lnSpcReduction="10000"/>
          </a:bodyPr>
          <a:lstStyle/>
          <a:p>
            <a:pPr>
              <a:defRPr/>
            </a:pPr>
            <a:r>
              <a:rPr lang="zh-CN" altLang="en-US" dirty="0">
                <a:solidFill>
                  <a:schemeClr val="bg1">
                    <a:lumMod val="65000"/>
                  </a:schemeClr>
                </a:solidFill>
              </a:rPr>
              <a:t>什么是因特网（</a:t>
            </a:r>
            <a:r>
              <a:rPr lang="en-US" altLang="zh-CN" dirty="0">
                <a:solidFill>
                  <a:schemeClr val="bg1">
                    <a:lumMod val="65000"/>
                  </a:schemeClr>
                </a:solidFill>
              </a:rPr>
              <a:t>Internet</a:t>
            </a:r>
            <a:r>
              <a:rPr lang="zh-CN" altLang="en-US" dirty="0">
                <a:solidFill>
                  <a:schemeClr val="bg1">
                    <a:lumMod val="65000"/>
                  </a:schemeClr>
                </a:solidFill>
              </a:rPr>
              <a:t>）</a:t>
            </a:r>
          </a:p>
          <a:p>
            <a:pPr>
              <a:defRPr/>
            </a:pPr>
            <a:r>
              <a:rPr lang="zh-CN" altLang="en-US" dirty="0">
                <a:solidFill>
                  <a:schemeClr val="bg1">
                    <a:lumMod val="65000"/>
                  </a:schemeClr>
                </a:solidFill>
              </a:rPr>
              <a:t>网络边缘</a:t>
            </a:r>
          </a:p>
          <a:p>
            <a:pPr>
              <a:defRPr/>
            </a:pPr>
            <a:r>
              <a:rPr lang="zh-CN" altLang="en-US" b="1" dirty="0">
                <a:solidFill>
                  <a:srgbClr val="FF0000"/>
                </a:solidFill>
                <a:effectLst>
                  <a:outerShdw blurRad="38100" dist="38100" dir="2700000" algn="tl">
                    <a:srgbClr val="000000">
                      <a:alpha val="43137"/>
                    </a:srgbClr>
                  </a:outerShdw>
                </a:effectLst>
              </a:rPr>
              <a:t>接入网与物理介质</a:t>
            </a:r>
          </a:p>
          <a:p>
            <a:pPr>
              <a:defRPr/>
            </a:pPr>
            <a:r>
              <a:rPr lang="zh-CN" altLang="en-US" dirty="0"/>
              <a:t>网络核心</a:t>
            </a:r>
          </a:p>
          <a:p>
            <a:pPr>
              <a:defRPr/>
            </a:pPr>
            <a:r>
              <a:rPr lang="en-US" altLang="zh-CN" dirty="0">
                <a:solidFill>
                  <a:schemeClr val="bg1">
                    <a:lumMod val="65000"/>
                  </a:schemeClr>
                </a:solidFill>
              </a:rPr>
              <a:t>ISP</a:t>
            </a:r>
            <a:r>
              <a:rPr lang="zh-CN" altLang="en-US" dirty="0">
                <a:solidFill>
                  <a:schemeClr val="bg1">
                    <a:lumMod val="65000"/>
                  </a:schemeClr>
                </a:solidFill>
              </a:rPr>
              <a:t>和因特网主干</a:t>
            </a:r>
          </a:p>
          <a:p>
            <a:pPr>
              <a:defRPr/>
            </a:pPr>
            <a:r>
              <a:rPr lang="zh-CN" altLang="en-US" dirty="0">
                <a:solidFill>
                  <a:schemeClr val="bg1">
                    <a:lumMod val="65000"/>
                  </a:schemeClr>
                </a:solidFill>
              </a:rPr>
              <a:t>分组交换网中的时延、丢包、吞吐量</a:t>
            </a:r>
          </a:p>
          <a:p>
            <a:pPr>
              <a:defRPr/>
            </a:pPr>
            <a:r>
              <a:rPr lang="zh-CN" altLang="en-US" dirty="0">
                <a:solidFill>
                  <a:schemeClr val="bg1">
                    <a:lumMod val="65000"/>
                  </a:schemeClr>
                </a:solidFill>
              </a:rPr>
              <a:t>协议层及服务模型</a:t>
            </a:r>
            <a:endParaRPr lang="en-US" altLang="zh-CN" dirty="0">
              <a:solidFill>
                <a:schemeClr val="bg1">
                  <a:lumMod val="65000"/>
                </a:schemeClr>
              </a:solidFill>
            </a:endParaRPr>
          </a:p>
          <a:p>
            <a:pPr>
              <a:defRPr/>
            </a:pPr>
            <a:r>
              <a:rPr lang="zh-CN" altLang="en-US" dirty="0">
                <a:solidFill>
                  <a:schemeClr val="bg1">
                    <a:lumMod val="65000"/>
                  </a:schemeClr>
                </a:solidFill>
              </a:rPr>
              <a:t>网络安全</a:t>
            </a:r>
            <a:endParaRPr lang="en-US" altLang="zh-CN" dirty="0">
              <a:solidFill>
                <a:schemeClr val="bg1">
                  <a:lumMod val="65000"/>
                </a:schemeClr>
              </a:solidFill>
            </a:endParaRPr>
          </a:p>
          <a:p>
            <a:pPr>
              <a:defRPr/>
            </a:pPr>
            <a:r>
              <a:rPr lang="zh-CN" altLang="en-US" dirty="0">
                <a:solidFill>
                  <a:schemeClr val="bg1">
                    <a:lumMod val="65000"/>
                  </a:schemeClr>
                </a:solidFill>
              </a:rPr>
              <a:t>计算机网络与因特网历史</a:t>
            </a:r>
          </a:p>
        </p:txBody>
      </p:sp>
      <p:sp>
        <p:nvSpPr>
          <p:cNvPr id="6" name="右大括号 5"/>
          <p:cNvSpPr/>
          <p:nvPr>
            <p:custDataLst>
              <p:tags r:id="rId5"/>
            </p:custDataLst>
          </p:nvPr>
        </p:nvSpPr>
        <p:spPr>
          <a:xfrm>
            <a:off x="5712586" y="1700808"/>
            <a:ext cx="504056" cy="1800200"/>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TextBox 7"/>
          <p:cNvSpPr txBox="1"/>
          <p:nvPr>
            <p:custDataLst>
              <p:tags r:id="rId6"/>
            </p:custDataLst>
          </p:nvPr>
        </p:nvSpPr>
        <p:spPr>
          <a:xfrm>
            <a:off x="6300192" y="2329716"/>
            <a:ext cx="2698175" cy="523220"/>
          </a:xfrm>
          <a:prstGeom prst="rect">
            <a:avLst/>
          </a:prstGeom>
          <a:noFill/>
        </p:spPr>
        <p:txBody>
          <a:bodyPr wrap="none" rtlCol="0">
            <a:spAutoFit/>
          </a:bodyPr>
          <a:lstStyle/>
          <a:p>
            <a:r>
              <a:rPr lang="zh-CN" altLang="en-US" sz="2800" b="1" dirty="0">
                <a:solidFill>
                  <a:srgbClr val="0070C0"/>
                </a:solidFill>
                <a:effectLst>
                  <a:outerShdw blurRad="38100" dist="38100" dir="2700000" algn="tl">
                    <a:srgbClr val="000000">
                      <a:alpha val="43137"/>
                    </a:srgbClr>
                  </a:outerShdw>
                </a:effectLst>
              </a:rPr>
              <a:t>因特网组成要素</a:t>
            </a:r>
          </a:p>
        </p:txBody>
      </p:sp>
    </p:spTree>
    <p:extLst>
      <p:ext uri="{BB962C8B-B14F-4D97-AF65-F5344CB8AC3E}">
        <p14:creationId xmlns:p14="http://schemas.microsoft.com/office/powerpoint/2010/main" val="3318322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p:txBody>
          <a:bodyPr/>
          <a:lstStyle/>
          <a:p>
            <a:pPr>
              <a:defRPr/>
            </a:pPr>
            <a:r>
              <a:rPr lang="zh-CN" altLang="en-US" sz="4000" b="1" dirty="0">
                <a:effectLst>
                  <a:outerShdw blurRad="38100" dist="38100" dir="2700000" algn="tl">
                    <a:srgbClr val="C0C0C0"/>
                  </a:outerShdw>
                </a:effectLst>
                <a:latin typeface="Arial" charset="0"/>
                <a:ea typeface="幼圆" pitchFamily="49" charset="-122"/>
              </a:rPr>
              <a:t>智能建筑的信息化与优化控制</a:t>
            </a:r>
            <a:endParaRPr lang="en-US" altLang="zh-CN" sz="4000" b="1" dirty="0">
              <a:effectLst>
                <a:outerShdw blurRad="38100" dist="38100" dir="2700000" algn="tl">
                  <a:srgbClr val="C0C0C0"/>
                </a:outerShdw>
              </a:effectLst>
              <a:latin typeface="Arial" charset="0"/>
              <a:ea typeface="幼圆" pitchFamily="49" charset="-122"/>
            </a:endParaRPr>
          </a:p>
        </p:txBody>
      </p:sp>
      <p:sp>
        <p:nvSpPr>
          <p:cNvPr id="71683" name="内容占位符 2"/>
          <p:cNvSpPr>
            <a:spLocks noGrp="1"/>
          </p:cNvSpPr>
          <p:nvPr>
            <p:ph idx="4294967295"/>
          </p:nvPr>
        </p:nvSpPr>
        <p:spPr>
          <a:xfrm>
            <a:off x="179388" y="1340768"/>
            <a:ext cx="8856662" cy="1224136"/>
          </a:xfrm>
        </p:spPr>
        <p:txBody>
          <a:bodyPr>
            <a:normAutofit/>
          </a:bodyPr>
          <a:lstStyle/>
          <a:p>
            <a:pPr lvl="1" eaLnBrk="1" hangingPunct="1">
              <a:defRPr/>
            </a:pPr>
            <a:r>
              <a:rPr lang="zh-CN" altLang="en-US" sz="2400" b="1" dirty="0">
                <a:effectLst>
                  <a:outerShdw blurRad="38100" dist="38100" dir="2700000" algn="tl">
                    <a:srgbClr val="C0C0C0"/>
                  </a:outerShdw>
                </a:effectLst>
                <a:latin typeface="Arial" charset="0"/>
                <a:ea typeface="幼圆" pitchFamily="49" charset="-122"/>
              </a:rPr>
              <a:t>楼宇节能与安全信息获取与传感器网络</a:t>
            </a:r>
            <a:endParaRPr lang="en-US" altLang="zh-CN" sz="2400" b="1" dirty="0">
              <a:effectLst>
                <a:outerShdw blurRad="38100" dist="38100" dir="2700000" algn="tl">
                  <a:srgbClr val="C0C0C0"/>
                </a:outerShdw>
              </a:effectLst>
              <a:latin typeface="Arial" charset="0"/>
              <a:ea typeface="幼圆" pitchFamily="49" charset="-122"/>
            </a:endParaRPr>
          </a:p>
          <a:p>
            <a:pPr lvl="1" eaLnBrk="1" hangingPunct="1">
              <a:defRPr/>
            </a:pPr>
            <a:r>
              <a:rPr lang="zh-CN" altLang="en-US" sz="2400" b="1" dirty="0">
                <a:effectLst>
                  <a:outerShdw blurRad="38100" dist="38100" dir="2700000" algn="tl">
                    <a:srgbClr val="C0C0C0"/>
                  </a:outerShdw>
                </a:effectLst>
                <a:latin typeface="Arial" charset="0"/>
                <a:ea typeface="幼圆" pitchFamily="49" charset="-122"/>
              </a:rPr>
              <a:t>基于舒适度的楼宇节能控制与优化策略</a:t>
            </a:r>
          </a:p>
        </p:txBody>
      </p:sp>
      <p:pic>
        <p:nvPicPr>
          <p:cNvPr id="21506" name="Picture 2" descr="集成的建筑能源、安全与控制系统"/>
          <p:cNvPicPr>
            <a:picLocks noChangeAspect="1" noChangeArrowheads="1"/>
          </p:cNvPicPr>
          <p:nvPr/>
        </p:nvPicPr>
        <p:blipFill>
          <a:blip r:embed="rId2" cstate="print"/>
          <a:srcRect/>
          <a:stretch>
            <a:fillRect/>
          </a:stretch>
        </p:blipFill>
        <p:spPr bwMode="auto">
          <a:xfrm>
            <a:off x="2003376" y="2201742"/>
            <a:ext cx="5616624" cy="4154607"/>
          </a:xfrm>
          <a:prstGeom prst="rect">
            <a:avLst/>
          </a:prstGeom>
          <a:noFill/>
        </p:spPr>
      </p:pic>
      <p:sp>
        <p:nvSpPr>
          <p:cNvPr id="6" name="TextBox 5"/>
          <p:cNvSpPr txBox="1"/>
          <p:nvPr/>
        </p:nvSpPr>
        <p:spPr>
          <a:xfrm>
            <a:off x="6876256" y="1486525"/>
            <a:ext cx="2016224" cy="646331"/>
          </a:xfrm>
          <a:prstGeom prst="rect">
            <a:avLst/>
          </a:prstGeom>
          <a:noFill/>
        </p:spPr>
        <p:txBody>
          <a:bodyPr wrap="square" rtlCol="0">
            <a:spAutoFit/>
          </a:bodyPr>
          <a:lstStyle/>
          <a:p>
            <a:r>
              <a:rPr lang="zh-CN" altLang="en-US" dirty="0"/>
              <a:t>智网中心与建筑系的交叉研究项目</a:t>
            </a:r>
          </a:p>
        </p:txBody>
      </p:sp>
      <p:sp>
        <p:nvSpPr>
          <p:cNvPr id="7" name="日期占位符 6"/>
          <p:cNvSpPr>
            <a:spLocks noGrp="1"/>
          </p:cNvSpPr>
          <p:nvPr>
            <p:ph type="dt" sz="half" idx="10"/>
          </p:nvPr>
        </p:nvSpPr>
        <p:spPr/>
        <p:txBody>
          <a:bodyPr/>
          <a:lstStyle/>
          <a:p>
            <a:pPr>
              <a:defRPr/>
            </a:pPr>
            <a:r>
              <a:rPr lang="zh-CN" altLang="en-US"/>
              <a:t>清华大学 </a:t>
            </a:r>
            <a:r>
              <a:rPr lang="en-US" altLang="zh-CN"/>
              <a:t>2019</a:t>
            </a:r>
            <a:r>
              <a:rPr lang="zh-CN" altLang="en-US"/>
              <a:t>秋</a:t>
            </a:r>
            <a:r>
              <a:rPr lang="en-US" altLang="zh-CN"/>
              <a:t>W1</a:t>
            </a:r>
            <a:endParaRPr lang="en-US" altLang="zh-CN" dirty="0"/>
          </a:p>
        </p:txBody>
      </p:sp>
      <p:sp>
        <p:nvSpPr>
          <p:cNvPr id="8" name="灯片编号占位符 7"/>
          <p:cNvSpPr>
            <a:spLocks noGrp="1"/>
          </p:cNvSpPr>
          <p:nvPr>
            <p:ph type="sldNum" sz="quarter" idx="12"/>
          </p:nvPr>
        </p:nvSpPr>
        <p:spPr/>
        <p:txBody>
          <a:bodyPr/>
          <a:lstStyle/>
          <a:p>
            <a:pPr>
              <a:defRPr/>
            </a:pPr>
            <a:fld id="{DD87BB61-0852-4579-B8B0-838F8396C9D3}" type="slidenum">
              <a:rPr lang="en-US" altLang="zh-CN" smtClean="0"/>
              <a:pPr>
                <a:defRPr/>
              </a:pPr>
              <a:t>5</a:t>
            </a:fld>
            <a:endParaRPr lang="en-US" altLang="zh-CN"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a:t>
            </a:r>
            <a:r>
              <a:rPr lang="en-US" altLang="zh-CN" dirty="0"/>
              <a:t>(Access Network)</a:t>
            </a:r>
            <a:endParaRPr lang="zh-CN" altLang="en-US" dirty="0"/>
          </a:p>
        </p:txBody>
      </p:sp>
      <p:sp>
        <p:nvSpPr>
          <p:cNvPr id="4" name="日期占位符 3"/>
          <p:cNvSpPr>
            <a:spLocks noGrp="1"/>
          </p:cNvSpPr>
          <p:nvPr>
            <p:ph type="dt" sz="half" idx="10"/>
          </p:nvPr>
        </p:nvSpPr>
        <p:spPr/>
        <p:txBody>
          <a:bodyPr/>
          <a:lstStyle/>
          <a:p>
            <a:pPr>
              <a:defRPr/>
            </a:pPr>
            <a:r>
              <a:rPr lang="zh-CN" altLang="en-US"/>
              <a:t>清华大学 </a:t>
            </a:r>
            <a:r>
              <a:rPr lang="en-US" altLang="zh-CN"/>
              <a:t>2019</a:t>
            </a:r>
            <a:r>
              <a:rPr lang="zh-CN" altLang="en-US"/>
              <a:t>秋</a:t>
            </a:r>
            <a:r>
              <a:rPr lang="en-US" altLang="zh-CN"/>
              <a:t>W1</a:t>
            </a:r>
            <a:endParaRPr lang="en-US" altLang="zh-CN" dirty="0"/>
          </a:p>
        </p:txBody>
      </p:sp>
      <p:sp>
        <p:nvSpPr>
          <p:cNvPr id="5" name="灯片编号占位符 4"/>
          <p:cNvSpPr>
            <a:spLocks noGrp="1"/>
          </p:cNvSpPr>
          <p:nvPr>
            <p:ph type="sldNum" sz="quarter" idx="12"/>
          </p:nvPr>
        </p:nvSpPr>
        <p:spPr/>
        <p:txBody>
          <a:bodyPr/>
          <a:lstStyle/>
          <a:p>
            <a:pPr>
              <a:defRPr/>
            </a:pPr>
            <a:fld id="{DD87BB61-0852-4579-B8B0-838F8396C9D3}" type="slidenum">
              <a:rPr lang="en-US" altLang="zh-CN" smtClean="0"/>
              <a:pPr>
                <a:defRPr/>
              </a:pPr>
              <a:t>50</a:t>
            </a:fld>
            <a:endParaRPr lang="en-US" altLang="zh-CN" dirty="0"/>
          </a:p>
        </p:txBody>
      </p:sp>
      <p:sp>
        <p:nvSpPr>
          <p:cNvPr id="3" name="内容占位符 2"/>
          <p:cNvSpPr>
            <a:spLocks noGrp="1"/>
          </p:cNvSpPr>
          <p:nvPr>
            <p:ph sz="quarter" idx="1"/>
          </p:nvPr>
        </p:nvSpPr>
        <p:spPr>
          <a:xfrm>
            <a:off x="914400" y="1447800"/>
            <a:ext cx="3749040" cy="4861520"/>
          </a:xfrm>
        </p:spPr>
        <p:txBody>
          <a:bodyPr>
            <a:normAutofit fontScale="85000" lnSpcReduction="20000"/>
          </a:bodyPr>
          <a:lstStyle/>
          <a:p>
            <a:r>
              <a:rPr lang="zh-CN" altLang="en-US" dirty="0"/>
              <a:t>端系统连接到其边缘路由器（</a:t>
            </a:r>
            <a:r>
              <a:rPr lang="en-US" altLang="zh-CN" dirty="0"/>
              <a:t>edge router</a:t>
            </a:r>
            <a:r>
              <a:rPr lang="zh-CN" altLang="en-US" dirty="0"/>
              <a:t>）的物理链路</a:t>
            </a:r>
            <a:endParaRPr lang="en-US" altLang="zh-CN" dirty="0"/>
          </a:p>
          <a:p>
            <a:r>
              <a:rPr lang="zh-CN" altLang="en-US" dirty="0"/>
              <a:t>边缘路由器是端系统到任何其他远程端系统的路径上的第一台路由器</a:t>
            </a:r>
            <a:endParaRPr lang="en-US" altLang="zh-CN" dirty="0"/>
          </a:p>
          <a:p>
            <a:r>
              <a:rPr lang="zh-CN" altLang="en-US" dirty="0"/>
              <a:t>网络接入类型</a:t>
            </a:r>
            <a:endParaRPr lang="en-US" altLang="zh-CN" dirty="0"/>
          </a:p>
          <a:p>
            <a:pPr lvl="1"/>
            <a:r>
              <a:rPr lang="zh-CN" altLang="en-US" dirty="0"/>
              <a:t>住宅接入</a:t>
            </a:r>
            <a:endParaRPr lang="en-US" altLang="zh-CN" dirty="0"/>
          </a:p>
          <a:p>
            <a:pPr lvl="1"/>
            <a:r>
              <a:rPr lang="zh-CN" altLang="en-US" dirty="0"/>
              <a:t>公司接入</a:t>
            </a:r>
            <a:endParaRPr lang="en-US" altLang="zh-CN" dirty="0"/>
          </a:p>
          <a:p>
            <a:pPr lvl="1"/>
            <a:r>
              <a:rPr lang="zh-CN" altLang="en-US" dirty="0"/>
              <a:t>无线接入</a:t>
            </a:r>
            <a:endParaRPr lang="en-US" altLang="zh-CN" dirty="0"/>
          </a:p>
          <a:p>
            <a:r>
              <a:rPr lang="zh-CN" altLang="en-US" dirty="0"/>
              <a:t>这些分类并不严格</a:t>
            </a:r>
            <a:endParaRPr lang="en-US" altLang="zh-CN" dirty="0"/>
          </a:p>
        </p:txBody>
      </p:sp>
      <p:grpSp>
        <p:nvGrpSpPr>
          <p:cNvPr id="7" name="Group 2">
            <a:extLst>
              <a:ext uri="{FF2B5EF4-FFF2-40B4-BE49-F238E27FC236}">
                <a16:creationId xmlns:a16="http://schemas.microsoft.com/office/drawing/2014/main" id="{7BD9E812-0035-40C0-A6E7-9D311059C4AF}"/>
              </a:ext>
            </a:extLst>
          </p:cNvPr>
          <p:cNvGrpSpPr>
            <a:grpSpLocks/>
          </p:cNvGrpSpPr>
          <p:nvPr/>
        </p:nvGrpSpPr>
        <p:grpSpPr bwMode="auto">
          <a:xfrm>
            <a:off x="4932040" y="1572376"/>
            <a:ext cx="3551237" cy="4612368"/>
            <a:chOff x="5202238" y="1384300"/>
            <a:chExt cx="3551237" cy="4612368"/>
          </a:xfrm>
        </p:grpSpPr>
        <p:sp>
          <p:nvSpPr>
            <p:cNvPr id="8" name="Freeform 416">
              <a:extLst>
                <a:ext uri="{FF2B5EF4-FFF2-40B4-BE49-F238E27FC236}">
                  <a16:creationId xmlns:a16="http://schemas.microsoft.com/office/drawing/2014/main" id="{9DF9B25C-5B19-4C3B-9ED9-C5B52DD09FDF}"/>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415">
              <a:extLst>
                <a:ext uri="{FF2B5EF4-FFF2-40B4-BE49-F238E27FC236}">
                  <a16:creationId xmlns:a16="http://schemas.microsoft.com/office/drawing/2014/main" id="{1DA24C0B-E9BE-4D21-A890-3767862017AF}"/>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65">
              <a:extLst>
                <a:ext uri="{FF2B5EF4-FFF2-40B4-BE49-F238E27FC236}">
                  <a16:creationId xmlns:a16="http://schemas.microsoft.com/office/drawing/2014/main" id="{B5F1048D-1BC1-4C2F-9079-0EDBD33FEF48}"/>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 name="Group 666">
              <a:extLst>
                <a:ext uri="{FF2B5EF4-FFF2-40B4-BE49-F238E27FC236}">
                  <a16:creationId xmlns:a16="http://schemas.microsoft.com/office/drawing/2014/main" id="{6CB4FAD4-B7BF-4D92-AE2D-923A5A3B5DF4}"/>
                </a:ext>
              </a:extLst>
            </p:cNvPr>
            <p:cNvGrpSpPr>
              <a:grpSpLocks/>
            </p:cNvGrpSpPr>
            <p:nvPr/>
          </p:nvGrpSpPr>
          <p:grpSpPr bwMode="auto">
            <a:xfrm>
              <a:off x="5329977" y="2980450"/>
              <a:ext cx="1458912" cy="933450"/>
              <a:chOff x="2889" y="1631"/>
              <a:chExt cx="980" cy="743"/>
            </a:xfrm>
          </p:grpSpPr>
          <p:sp>
            <p:nvSpPr>
              <p:cNvPr id="618" name="Rectangle 667">
                <a:extLst>
                  <a:ext uri="{FF2B5EF4-FFF2-40B4-BE49-F238E27FC236}">
                    <a16:creationId xmlns:a16="http://schemas.microsoft.com/office/drawing/2014/main" id="{87EB47B3-1A08-4CD7-9897-887E3CF4D7CF}"/>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19" name="AutoShape 668">
                <a:extLst>
                  <a:ext uri="{FF2B5EF4-FFF2-40B4-BE49-F238E27FC236}">
                    <a16:creationId xmlns:a16="http://schemas.microsoft.com/office/drawing/2014/main" id="{4055B375-4A3A-4521-8B7C-C98C56FAF0AA}"/>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12" name="Freeform 669">
              <a:extLst>
                <a:ext uri="{FF2B5EF4-FFF2-40B4-BE49-F238E27FC236}">
                  <a16:creationId xmlns:a16="http://schemas.microsoft.com/office/drawing/2014/main" id="{91F5FCE5-65A2-4157-850E-A5DED65E121C}"/>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Line 670">
              <a:extLst>
                <a:ext uri="{FF2B5EF4-FFF2-40B4-BE49-F238E27FC236}">
                  <a16:creationId xmlns:a16="http://schemas.microsoft.com/office/drawing/2014/main" id="{DDFBC1CE-7977-4572-9E27-041F5F39F283}"/>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671">
              <a:extLst>
                <a:ext uri="{FF2B5EF4-FFF2-40B4-BE49-F238E27FC236}">
                  <a16:creationId xmlns:a16="http://schemas.microsoft.com/office/drawing/2014/main" id="{35486830-B230-4E4C-B099-D03417ECD5AC}"/>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672">
              <a:extLst>
                <a:ext uri="{FF2B5EF4-FFF2-40B4-BE49-F238E27FC236}">
                  <a16:creationId xmlns:a16="http://schemas.microsoft.com/office/drawing/2014/main" id="{11974AE6-6F85-465E-9BC3-FF727CDD1243}"/>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674">
              <a:extLst>
                <a:ext uri="{FF2B5EF4-FFF2-40B4-BE49-F238E27FC236}">
                  <a16:creationId xmlns:a16="http://schemas.microsoft.com/office/drawing/2014/main" id="{B1372D9D-04C2-44A8-96B6-5A861B2C5EB8}"/>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675">
              <a:extLst>
                <a:ext uri="{FF2B5EF4-FFF2-40B4-BE49-F238E27FC236}">
                  <a16:creationId xmlns:a16="http://schemas.microsoft.com/office/drawing/2014/main" id="{4556561F-E999-4F4F-82BB-89E369F8B18C}"/>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678">
              <a:extLst>
                <a:ext uri="{FF2B5EF4-FFF2-40B4-BE49-F238E27FC236}">
                  <a16:creationId xmlns:a16="http://schemas.microsoft.com/office/drawing/2014/main" id="{7E381D17-B5EB-4F7A-8AC1-2C5C7B12274E}"/>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679">
              <a:extLst>
                <a:ext uri="{FF2B5EF4-FFF2-40B4-BE49-F238E27FC236}">
                  <a16:creationId xmlns:a16="http://schemas.microsoft.com/office/drawing/2014/main" id="{AC0589CC-884F-4D06-A31A-2DDC797AC19A}"/>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680">
              <a:extLst>
                <a:ext uri="{FF2B5EF4-FFF2-40B4-BE49-F238E27FC236}">
                  <a16:creationId xmlns:a16="http://schemas.microsoft.com/office/drawing/2014/main" id="{C7F069BE-092E-442E-B9C9-B67DA7E5147E}"/>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682">
              <a:extLst>
                <a:ext uri="{FF2B5EF4-FFF2-40B4-BE49-F238E27FC236}">
                  <a16:creationId xmlns:a16="http://schemas.microsoft.com/office/drawing/2014/main" id="{00132AB5-290A-4121-8D75-1AB07EE81D96}"/>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683">
              <a:extLst>
                <a:ext uri="{FF2B5EF4-FFF2-40B4-BE49-F238E27FC236}">
                  <a16:creationId xmlns:a16="http://schemas.microsoft.com/office/drawing/2014/main" id="{27DAE1C4-1AA7-48F5-A1D7-85F76D94DD23}"/>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3" name="Picture 684" descr="access_point_stylized_small">
              <a:extLst>
                <a:ext uri="{FF2B5EF4-FFF2-40B4-BE49-F238E27FC236}">
                  <a16:creationId xmlns:a16="http://schemas.microsoft.com/office/drawing/2014/main" id="{CEECB697-C4BD-40BE-9745-6853BB447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Line 685">
              <a:extLst>
                <a:ext uri="{FF2B5EF4-FFF2-40B4-BE49-F238E27FC236}">
                  <a16:creationId xmlns:a16="http://schemas.microsoft.com/office/drawing/2014/main" id="{B8D4D10F-05EC-4E65-8E2B-032E777F0302}"/>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686">
              <a:extLst>
                <a:ext uri="{FF2B5EF4-FFF2-40B4-BE49-F238E27FC236}">
                  <a16:creationId xmlns:a16="http://schemas.microsoft.com/office/drawing/2014/main" id="{1944EF1B-3887-4E7C-A9B9-F6100ADF66C6}"/>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6" name="Picture 708" descr="access_point_stylized_small">
              <a:extLst>
                <a:ext uri="{FF2B5EF4-FFF2-40B4-BE49-F238E27FC236}">
                  <a16:creationId xmlns:a16="http://schemas.microsoft.com/office/drawing/2014/main" id="{7B1DB514-3965-48AC-91D4-4F442AF7C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Line 711">
              <a:extLst>
                <a:ext uri="{FF2B5EF4-FFF2-40B4-BE49-F238E27FC236}">
                  <a16:creationId xmlns:a16="http://schemas.microsoft.com/office/drawing/2014/main" id="{A5BAB995-35B9-48E9-B020-CF8F3A204872}"/>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712">
              <a:extLst>
                <a:ext uri="{FF2B5EF4-FFF2-40B4-BE49-F238E27FC236}">
                  <a16:creationId xmlns:a16="http://schemas.microsoft.com/office/drawing/2014/main" id="{4BC30164-4B91-46B6-AA50-8B81438B7A29}"/>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713">
              <a:extLst>
                <a:ext uri="{FF2B5EF4-FFF2-40B4-BE49-F238E27FC236}">
                  <a16:creationId xmlns:a16="http://schemas.microsoft.com/office/drawing/2014/main" id="{D4D5384B-D3DD-4A77-BF34-B3EB47A79C26}"/>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714">
              <a:extLst>
                <a:ext uri="{FF2B5EF4-FFF2-40B4-BE49-F238E27FC236}">
                  <a16:creationId xmlns:a16="http://schemas.microsoft.com/office/drawing/2014/main" id="{171963D5-F243-4A4C-B6E8-CDC28D077A2E}"/>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715">
              <a:extLst>
                <a:ext uri="{FF2B5EF4-FFF2-40B4-BE49-F238E27FC236}">
                  <a16:creationId xmlns:a16="http://schemas.microsoft.com/office/drawing/2014/main" id="{16537A26-9C5A-4C31-A654-F1CA08591D88}"/>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716">
              <a:extLst>
                <a:ext uri="{FF2B5EF4-FFF2-40B4-BE49-F238E27FC236}">
                  <a16:creationId xmlns:a16="http://schemas.microsoft.com/office/drawing/2014/main" id="{1FE8F088-2BB2-4AEF-B56E-D1C80BC082B3}"/>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717">
              <a:extLst>
                <a:ext uri="{FF2B5EF4-FFF2-40B4-BE49-F238E27FC236}">
                  <a16:creationId xmlns:a16="http://schemas.microsoft.com/office/drawing/2014/main" id="{18C8DEA0-DCD0-47D6-8E81-1412A5D65ABB}"/>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718">
              <a:extLst>
                <a:ext uri="{FF2B5EF4-FFF2-40B4-BE49-F238E27FC236}">
                  <a16:creationId xmlns:a16="http://schemas.microsoft.com/office/drawing/2014/main" id="{93CDD699-792E-49B0-B2D9-DDF43797B764}"/>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719">
              <a:extLst>
                <a:ext uri="{FF2B5EF4-FFF2-40B4-BE49-F238E27FC236}">
                  <a16:creationId xmlns:a16="http://schemas.microsoft.com/office/drawing/2014/main" id="{D81C5677-8ADA-45DC-A3C8-1B6AD23D4841}"/>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720">
              <a:extLst>
                <a:ext uri="{FF2B5EF4-FFF2-40B4-BE49-F238E27FC236}">
                  <a16:creationId xmlns:a16="http://schemas.microsoft.com/office/drawing/2014/main" id="{A69C9331-B815-468D-A711-534738195648}"/>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721">
              <a:extLst>
                <a:ext uri="{FF2B5EF4-FFF2-40B4-BE49-F238E27FC236}">
                  <a16:creationId xmlns:a16="http://schemas.microsoft.com/office/drawing/2014/main" id="{3B39481F-F5A9-4A28-9930-63AC2C36158F}"/>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722">
              <a:extLst>
                <a:ext uri="{FF2B5EF4-FFF2-40B4-BE49-F238E27FC236}">
                  <a16:creationId xmlns:a16="http://schemas.microsoft.com/office/drawing/2014/main" id="{7307C038-EE91-4BBF-91B6-51AE46B2580C}"/>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723">
              <a:extLst>
                <a:ext uri="{FF2B5EF4-FFF2-40B4-BE49-F238E27FC236}">
                  <a16:creationId xmlns:a16="http://schemas.microsoft.com/office/drawing/2014/main" id="{7D7B3CA5-FE1B-47F3-8457-DDCDD054FABB}"/>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724">
              <a:extLst>
                <a:ext uri="{FF2B5EF4-FFF2-40B4-BE49-F238E27FC236}">
                  <a16:creationId xmlns:a16="http://schemas.microsoft.com/office/drawing/2014/main" id="{665CBFF2-65BD-4707-AAB0-392830C53B4C}"/>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725">
              <a:extLst>
                <a:ext uri="{FF2B5EF4-FFF2-40B4-BE49-F238E27FC236}">
                  <a16:creationId xmlns:a16="http://schemas.microsoft.com/office/drawing/2014/main" id="{C32678F4-6C7C-487C-BE8B-0952EE726740}"/>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726">
              <a:extLst>
                <a:ext uri="{FF2B5EF4-FFF2-40B4-BE49-F238E27FC236}">
                  <a16:creationId xmlns:a16="http://schemas.microsoft.com/office/drawing/2014/main" id="{20DCB0B3-E8DC-4E53-A896-5BF31C435E98}"/>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727">
              <a:extLst>
                <a:ext uri="{FF2B5EF4-FFF2-40B4-BE49-F238E27FC236}">
                  <a16:creationId xmlns:a16="http://schemas.microsoft.com/office/drawing/2014/main" id="{12313D67-EA6C-488E-878A-1D8121BEE65D}"/>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728">
              <a:extLst>
                <a:ext uri="{FF2B5EF4-FFF2-40B4-BE49-F238E27FC236}">
                  <a16:creationId xmlns:a16="http://schemas.microsoft.com/office/drawing/2014/main" id="{0AAFF282-E302-4B46-815A-9FB02F927330}"/>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Oval 407">
              <a:extLst>
                <a:ext uri="{FF2B5EF4-FFF2-40B4-BE49-F238E27FC236}">
                  <a16:creationId xmlns:a16="http://schemas.microsoft.com/office/drawing/2014/main" id="{A4263A4C-28AB-448D-BE12-1EDBA6161AAD}"/>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6" name="Rectangle 410">
              <a:extLst>
                <a:ext uri="{FF2B5EF4-FFF2-40B4-BE49-F238E27FC236}">
                  <a16:creationId xmlns:a16="http://schemas.microsoft.com/office/drawing/2014/main" id="{10C5AADD-FA87-411F-9E56-10092FF232E5}"/>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7" name="Oval 411">
              <a:extLst>
                <a:ext uri="{FF2B5EF4-FFF2-40B4-BE49-F238E27FC236}">
                  <a16:creationId xmlns:a16="http://schemas.microsoft.com/office/drawing/2014/main" id="{76A3CB66-1965-4112-B61A-AEC9DD1DD044}"/>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8" name="Group 732">
              <a:extLst>
                <a:ext uri="{FF2B5EF4-FFF2-40B4-BE49-F238E27FC236}">
                  <a16:creationId xmlns:a16="http://schemas.microsoft.com/office/drawing/2014/main" id="{C7360B8E-A499-4935-BC64-AABD11416F58}"/>
                </a:ext>
              </a:extLst>
            </p:cNvPr>
            <p:cNvGrpSpPr>
              <a:grpSpLocks/>
            </p:cNvGrpSpPr>
            <p:nvPr/>
          </p:nvGrpSpPr>
          <p:grpSpPr bwMode="auto">
            <a:xfrm>
              <a:off x="6430963" y="2519363"/>
              <a:ext cx="219075" cy="52387"/>
              <a:chOff x="2468" y="1332"/>
              <a:chExt cx="310" cy="60"/>
            </a:xfrm>
          </p:grpSpPr>
          <p:sp>
            <p:nvSpPr>
              <p:cNvPr id="616" name="Freeform 733">
                <a:extLst>
                  <a:ext uri="{FF2B5EF4-FFF2-40B4-BE49-F238E27FC236}">
                    <a16:creationId xmlns:a16="http://schemas.microsoft.com/office/drawing/2014/main" id="{3355AEC2-6705-48B4-ABBF-99E4D10D755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7" name="Freeform 734">
                <a:extLst>
                  <a:ext uri="{FF2B5EF4-FFF2-40B4-BE49-F238E27FC236}">
                    <a16:creationId xmlns:a16="http://schemas.microsoft.com/office/drawing/2014/main" id="{23DD726D-4689-489C-9936-2247F43376F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9" name="Line 735">
              <a:extLst>
                <a:ext uri="{FF2B5EF4-FFF2-40B4-BE49-F238E27FC236}">
                  <a16:creationId xmlns:a16="http://schemas.microsoft.com/office/drawing/2014/main" id="{6759140C-3C65-4F1D-BDCA-91C30CB0E72E}"/>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736">
              <a:extLst>
                <a:ext uri="{FF2B5EF4-FFF2-40B4-BE49-F238E27FC236}">
                  <a16:creationId xmlns:a16="http://schemas.microsoft.com/office/drawing/2014/main" id="{46D853B2-7253-4C9A-ACE1-9BE3A04565A0}"/>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1" name="Group 737">
              <a:extLst>
                <a:ext uri="{FF2B5EF4-FFF2-40B4-BE49-F238E27FC236}">
                  <a16:creationId xmlns:a16="http://schemas.microsoft.com/office/drawing/2014/main" id="{FC5C3646-FE3B-41CB-BC17-BC6D07B69368}"/>
                </a:ext>
              </a:extLst>
            </p:cNvPr>
            <p:cNvGrpSpPr>
              <a:grpSpLocks/>
            </p:cNvGrpSpPr>
            <p:nvPr/>
          </p:nvGrpSpPr>
          <p:grpSpPr bwMode="auto">
            <a:xfrm>
              <a:off x="7202488" y="2493963"/>
              <a:ext cx="390525" cy="174625"/>
              <a:chOff x="4334" y="1470"/>
              <a:chExt cx="246" cy="107"/>
            </a:xfrm>
          </p:grpSpPr>
          <p:sp>
            <p:nvSpPr>
              <p:cNvPr id="608" name="Oval 407">
                <a:extLst>
                  <a:ext uri="{FF2B5EF4-FFF2-40B4-BE49-F238E27FC236}">
                    <a16:creationId xmlns:a16="http://schemas.microsoft.com/office/drawing/2014/main" id="{B510458D-B752-47BF-AB20-62ABE64ECD04}"/>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09" name="Rectangle 410">
                <a:extLst>
                  <a:ext uri="{FF2B5EF4-FFF2-40B4-BE49-F238E27FC236}">
                    <a16:creationId xmlns:a16="http://schemas.microsoft.com/office/drawing/2014/main" id="{0598108B-20CB-4089-83E9-3D1F7298703C}"/>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10" name="Oval 411">
                <a:extLst>
                  <a:ext uri="{FF2B5EF4-FFF2-40B4-BE49-F238E27FC236}">
                    <a16:creationId xmlns:a16="http://schemas.microsoft.com/office/drawing/2014/main" id="{59FD7CA4-D418-47AB-9471-91F7973E95C2}"/>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11" name="Group 741">
                <a:extLst>
                  <a:ext uri="{FF2B5EF4-FFF2-40B4-BE49-F238E27FC236}">
                    <a16:creationId xmlns:a16="http://schemas.microsoft.com/office/drawing/2014/main" id="{2D87C2C3-5858-4F73-9251-F4EB41AD6AC0}"/>
                  </a:ext>
                </a:extLst>
              </p:cNvPr>
              <p:cNvGrpSpPr>
                <a:grpSpLocks/>
              </p:cNvGrpSpPr>
              <p:nvPr/>
            </p:nvGrpSpPr>
            <p:grpSpPr bwMode="auto">
              <a:xfrm>
                <a:off x="4383" y="1488"/>
                <a:ext cx="138" cy="33"/>
                <a:chOff x="2468" y="1332"/>
                <a:chExt cx="310" cy="60"/>
              </a:xfrm>
            </p:grpSpPr>
            <p:sp>
              <p:nvSpPr>
                <p:cNvPr id="614" name="Freeform 742">
                  <a:extLst>
                    <a:ext uri="{FF2B5EF4-FFF2-40B4-BE49-F238E27FC236}">
                      <a16:creationId xmlns:a16="http://schemas.microsoft.com/office/drawing/2014/main" id="{127FDF82-FECF-4190-82A1-B132191EF56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5" name="Freeform 743">
                  <a:extLst>
                    <a:ext uri="{FF2B5EF4-FFF2-40B4-BE49-F238E27FC236}">
                      <a16:creationId xmlns:a16="http://schemas.microsoft.com/office/drawing/2014/main" id="{BB0DB1AD-1470-41B8-ABC1-324A8E9F2A4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12" name="Line 744">
                <a:extLst>
                  <a:ext uri="{FF2B5EF4-FFF2-40B4-BE49-F238E27FC236}">
                    <a16:creationId xmlns:a16="http://schemas.microsoft.com/office/drawing/2014/main" id="{4C8F6FAF-D88E-4ED1-9BAD-1CDFC7B97BDD}"/>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3" name="Line 745">
                <a:extLst>
                  <a:ext uri="{FF2B5EF4-FFF2-40B4-BE49-F238E27FC236}">
                    <a16:creationId xmlns:a16="http://schemas.microsoft.com/office/drawing/2014/main" id="{92553083-221E-446D-9C31-B821DA930E62}"/>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 name="Group 746">
              <a:extLst>
                <a:ext uri="{FF2B5EF4-FFF2-40B4-BE49-F238E27FC236}">
                  <a16:creationId xmlns:a16="http://schemas.microsoft.com/office/drawing/2014/main" id="{36F3F832-A8B7-42B3-8C9D-AAF571BDCBFD}"/>
                </a:ext>
              </a:extLst>
            </p:cNvPr>
            <p:cNvGrpSpPr>
              <a:grpSpLocks/>
            </p:cNvGrpSpPr>
            <p:nvPr/>
          </p:nvGrpSpPr>
          <p:grpSpPr bwMode="auto">
            <a:xfrm>
              <a:off x="7213600" y="2757488"/>
              <a:ext cx="390525" cy="174625"/>
              <a:chOff x="4334" y="1470"/>
              <a:chExt cx="246" cy="107"/>
            </a:xfrm>
          </p:grpSpPr>
          <p:sp>
            <p:nvSpPr>
              <p:cNvPr id="600" name="Oval 407">
                <a:extLst>
                  <a:ext uri="{FF2B5EF4-FFF2-40B4-BE49-F238E27FC236}">
                    <a16:creationId xmlns:a16="http://schemas.microsoft.com/office/drawing/2014/main" id="{15F173F1-4D76-4D23-B0D9-97E194B0D199}"/>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01" name="Rectangle 410">
                <a:extLst>
                  <a:ext uri="{FF2B5EF4-FFF2-40B4-BE49-F238E27FC236}">
                    <a16:creationId xmlns:a16="http://schemas.microsoft.com/office/drawing/2014/main" id="{981D7B7F-8E05-434E-9E38-8A3199A6AFB3}"/>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02" name="Oval 411">
                <a:extLst>
                  <a:ext uri="{FF2B5EF4-FFF2-40B4-BE49-F238E27FC236}">
                    <a16:creationId xmlns:a16="http://schemas.microsoft.com/office/drawing/2014/main" id="{0AF1628A-0036-4640-B5C0-FDCECD5C4675}"/>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03" name="Group 750">
                <a:extLst>
                  <a:ext uri="{FF2B5EF4-FFF2-40B4-BE49-F238E27FC236}">
                    <a16:creationId xmlns:a16="http://schemas.microsoft.com/office/drawing/2014/main" id="{386D5B94-55E9-47BE-BA14-FA00CA25BE38}"/>
                  </a:ext>
                </a:extLst>
              </p:cNvPr>
              <p:cNvGrpSpPr>
                <a:grpSpLocks/>
              </p:cNvGrpSpPr>
              <p:nvPr/>
            </p:nvGrpSpPr>
            <p:grpSpPr bwMode="auto">
              <a:xfrm>
                <a:off x="4383" y="1488"/>
                <a:ext cx="138" cy="33"/>
                <a:chOff x="2468" y="1332"/>
                <a:chExt cx="310" cy="60"/>
              </a:xfrm>
            </p:grpSpPr>
            <p:sp>
              <p:nvSpPr>
                <p:cNvPr id="606" name="Freeform 751">
                  <a:extLst>
                    <a:ext uri="{FF2B5EF4-FFF2-40B4-BE49-F238E27FC236}">
                      <a16:creationId xmlns:a16="http://schemas.microsoft.com/office/drawing/2014/main" id="{DC5F62AA-4EDD-4B89-9198-5AAC972CA84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7" name="Freeform 752">
                  <a:extLst>
                    <a:ext uri="{FF2B5EF4-FFF2-40B4-BE49-F238E27FC236}">
                      <a16:creationId xmlns:a16="http://schemas.microsoft.com/office/drawing/2014/main" id="{2A22F50B-CB65-484B-BEAC-2E9372D4E03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4" name="Line 753">
                <a:extLst>
                  <a:ext uri="{FF2B5EF4-FFF2-40B4-BE49-F238E27FC236}">
                    <a16:creationId xmlns:a16="http://schemas.microsoft.com/office/drawing/2014/main" id="{049B1466-28D6-4995-A6CE-E51C109383D9}"/>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 name="Line 754">
                <a:extLst>
                  <a:ext uri="{FF2B5EF4-FFF2-40B4-BE49-F238E27FC236}">
                    <a16:creationId xmlns:a16="http://schemas.microsoft.com/office/drawing/2014/main" id="{8345FB59-666C-4A26-AF89-2F3A62D194B7}"/>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 name="Group 764">
              <a:extLst>
                <a:ext uri="{FF2B5EF4-FFF2-40B4-BE49-F238E27FC236}">
                  <a16:creationId xmlns:a16="http://schemas.microsoft.com/office/drawing/2014/main" id="{E9187E77-8298-4008-8534-9E4072CFA5AA}"/>
                </a:ext>
              </a:extLst>
            </p:cNvPr>
            <p:cNvGrpSpPr>
              <a:grpSpLocks/>
            </p:cNvGrpSpPr>
            <p:nvPr/>
          </p:nvGrpSpPr>
          <p:grpSpPr bwMode="auto">
            <a:xfrm>
              <a:off x="7689850" y="2393950"/>
              <a:ext cx="390525" cy="174625"/>
              <a:chOff x="4334" y="1470"/>
              <a:chExt cx="246" cy="107"/>
            </a:xfrm>
          </p:grpSpPr>
          <p:sp>
            <p:nvSpPr>
              <p:cNvPr id="592" name="Oval 407">
                <a:extLst>
                  <a:ext uri="{FF2B5EF4-FFF2-40B4-BE49-F238E27FC236}">
                    <a16:creationId xmlns:a16="http://schemas.microsoft.com/office/drawing/2014/main" id="{F820A745-3111-4E07-A047-66EDF04D3F48}"/>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93" name="Rectangle 410">
                <a:extLst>
                  <a:ext uri="{FF2B5EF4-FFF2-40B4-BE49-F238E27FC236}">
                    <a16:creationId xmlns:a16="http://schemas.microsoft.com/office/drawing/2014/main" id="{5009A91B-38C8-4D4F-AF53-4E2D5D972F1F}"/>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94" name="Oval 411">
                <a:extLst>
                  <a:ext uri="{FF2B5EF4-FFF2-40B4-BE49-F238E27FC236}">
                    <a16:creationId xmlns:a16="http://schemas.microsoft.com/office/drawing/2014/main" id="{72AB1558-B75E-4AE3-8812-130A52164EC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95" name="Group 768">
                <a:extLst>
                  <a:ext uri="{FF2B5EF4-FFF2-40B4-BE49-F238E27FC236}">
                    <a16:creationId xmlns:a16="http://schemas.microsoft.com/office/drawing/2014/main" id="{E105F43B-AB4E-4C04-9036-6AD6473B9E3C}"/>
                  </a:ext>
                </a:extLst>
              </p:cNvPr>
              <p:cNvGrpSpPr>
                <a:grpSpLocks/>
              </p:cNvGrpSpPr>
              <p:nvPr/>
            </p:nvGrpSpPr>
            <p:grpSpPr bwMode="auto">
              <a:xfrm>
                <a:off x="4383" y="1488"/>
                <a:ext cx="138" cy="33"/>
                <a:chOff x="2468" y="1332"/>
                <a:chExt cx="310" cy="60"/>
              </a:xfrm>
            </p:grpSpPr>
            <p:sp>
              <p:nvSpPr>
                <p:cNvPr id="598" name="Freeform 769">
                  <a:extLst>
                    <a:ext uri="{FF2B5EF4-FFF2-40B4-BE49-F238E27FC236}">
                      <a16:creationId xmlns:a16="http://schemas.microsoft.com/office/drawing/2014/main" id="{D42B4763-D19D-46D6-A562-5B9B9ABEB86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99" name="Freeform 770">
                  <a:extLst>
                    <a:ext uri="{FF2B5EF4-FFF2-40B4-BE49-F238E27FC236}">
                      <a16:creationId xmlns:a16="http://schemas.microsoft.com/office/drawing/2014/main" id="{5DEA2E8D-7E20-46DE-9D33-F6A679E1601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96" name="Line 771">
                <a:extLst>
                  <a:ext uri="{FF2B5EF4-FFF2-40B4-BE49-F238E27FC236}">
                    <a16:creationId xmlns:a16="http://schemas.microsoft.com/office/drawing/2014/main" id="{8FE4127E-D780-41A0-B8FE-CF40C68AA883}"/>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7" name="Line 772">
                <a:extLst>
                  <a:ext uri="{FF2B5EF4-FFF2-40B4-BE49-F238E27FC236}">
                    <a16:creationId xmlns:a16="http://schemas.microsoft.com/office/drawing/2014/main" id="{040049E9-062A-4DED-B42A-95A02DE3D7E3}"/>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 name="Line 782">
              <a:extLst>
                <a:ext uri="{FF2B5EF4-FFF2-40B4-BE49-F238E27FC236}">
                  <a16:creationId xmlns:a16="http://schemas.microsoft.com/office/drawing/2014/main" id="{5135B1A2-BF96-48EB-96B6-9D5C600D3FCE}"/>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5" name="Group 801">
              <a:extLst>
                <a:ext uri="{FF2B5EF4-FFF2-40B4-BE49-F238E27FC236}">
                  <a16:creationId xmlns:a16="http://schemas.microsoft.com/office/drawing/2014/main" id="{A3E12694-83BE-450D-937F-7F03C5CB9D89}"/>
                </a:ext>
              </a:extLst>
            </p:cNvPr>
            <p:cNvGrpSpPr>
              <a:grpSpLocks/>
            </p:cNvGrpSpPr>
            <p:nvPr/>
          </p:nvGrpSpPr>
          <p:grpSpPr bwMode="auto">
            <a:xfrm>
              <a:off x="7591425" y="4806950"/>
              <a:ext cx="622300" cy="244475"/>
              <a:chOff x="4334" y="1470"/>
              <a:chExt cx="246" cy="107"/>
            </a:xfrm>
          </p:grpSpPr>
          <p:sp>
            <p:nvSpPr>
              <p:cNvPr id="584" name="Oval 407">
                <a:extLst>
                  <a:ext uri="{FF2B5EF4-FFF2-40B4-BE49-F238E27FC236}">
                    <a16:creationId xmlns:a16="http://schemas.microsoft.com/office/drawing/2014/main" id="{BF12ACB5-DBD2-4BA7-885D-9AB2CCEB6738}"/>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85" name="Rectangle 410">
                <a:extLst>
                  <a:ext uri="{FF2B5EF4-FFF2-40B4-BE49-F238E27FC236}">
                    <a16:creationId xmlns:a16="http://schemas.microsoft.com/office/drawing/2014/main" id="{1F6001B9-0BB0-497F-87DC-FFBA375C06E0}"/>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86" name="Oval 411">
                <a:extLst>
                  <a:ext uri="{FF2B5EF4-FFF2-40B4-BE49-F238E27FC236}">
                    <a16:creationId xmlns:a16="http://schemas.microsoft.com/office/drawing/2014/main" id="{F2D6758D-B80E-4638-BCCF-D6204C87443C}"/>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87" name="Group 805">
                <a:extLst>
                  <a:ext uri="{FF2B5EF4-FFF2-40B4-BE49-F238E27FC236}">
                    <a16:creationId xmlns:a16="http://schemas.microsoft.com/office/drawing/2014/main" id="{3C701F4A-819D-40CC-9DAD-85C2026660D7}"/>
                  </a:ext>
                </a:extLst>
              </p:cNvPr>
              <p:cNvGrpSpPr>
                <a:grpSpLocks/>
              </p:cNvGrpSpPr>
              <p:nvPr/>
            </p:nvGrpSpPr>
            <p:grpSpPr bwMode="auto">
              <a:xfrm>
                <a:off x="4383" y="1488"/>
                <a:ext cx="138" cy="33"/>
                <a:chOff x="2468" y="1332"/>
                <a:chExt cx="310" cy="60"/>
              </a:xfrm>
            </p:grpSpPr>
            <p:sp>
              <p:nvSpPr>
                <p:cNvPr id="590" name="Freeform 806">
                  <a:extLst>
                    <a:ext uri="{FF2B5EF4-FFF2-40B4-BE49-F238E27FC236}">
                      <a16:creationId xmlns:a16="http://schemas.microsoft.com/office/drawing/2014/main" id="{5572E00A-3341-4292-80BF-B4A1B462FD4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91" name="Freeform 807">
                  <a:extLst>
                    <a:ext uri="{FF2B5EF4-FFF2-40B4-BE49-F238E27FC236}">
                      <a16:creationId xmlns:a16="http://schemas.microsoft.com/office/drawing/2014/main" id="{8759F939-0261-4464-A053-E1C86C710C1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88" name="Line 808">
                <a:extLst>
                  <a:ext uri="{FF2B5EF4-FFF2-40B4-BE49-F238E27FC236}">
                    <a16:creationId xmlns:a16="http://schemas.microsoft.com/office/drawing/2014/main" id="{145A6BE8-F8DA-4AA2-B93F-86DB45FA40D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9" name="Line 809">
                <a:extLst>
                  <a:ext uri="{FF2B5EF4-FFF2-40B4-BE49-F238E27FC236}">
                    <a16:creationId xmlns:a16="http://schemas.microsoft.com/office/drawing/2014/main" id="{38DFDEF3-45C3-41D4-9B8F-E56EAC264781}"/>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6" name="Group 810">
              <a:extLst>
                <a:ext uri="{FF2B5EF4-FFF2-40B4-BE49-F238E27FC236}">
                  <a16:creationId xmlns:a16="http://schemas.microsoft.com/office/drawing/2014/main" id="{AE2FF7F1-0916-4B42-9F07-A248ED645F6D}"/>
                </a:ext>
              </a:extLst>
            </p:cNvPr>
            <p:cNvGrpSpPr>
              <a:grpSpLocks/>
            </p:cNvGrpSpPr>
            <p:nvPr/>
          </p:nvGrpSpPr>
          <p:grpSpPr bwMode="auto">
            <a:xfrm>
              <a:off x="6965950" y="4508500"/>
              <a:ext cx="622300" cy="244475"/>
              <a:chOff x="4334" y="1470"/>
              <a:chExt cx="246" cy="107"/>
            </a:xfrm>
          </p:grpSpPr>
          <p:sp>
            <p:nvSpPr>
              <p:cNvPr id="576" name="Oval 407">
                <a:extLst>
                  <a:ext uri="{FF2B5EF4-FFF2-40B4-BE49-F238E27FC236}">
                    <a16:creationId xmlns:a16="http://schemas.microsoft.com/office/drawing/2014/main" id="{CBEB45B6-7198-47DE-87FE-D480A8497E57}"/>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77" name="Rectangle 410">
                <a:extLst>
                  <a:ext uri="{FF2B5EF4-FFF2-40B4-BE49-F238E27FC236}">
                    <a16:creationId xmlns:a16="http://schemas.microsoft.com/office/drawing/2014/main" id="{728E9C03-AF71-476F-AB6A-CDEB202C3D83}"/>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78" name="Oval 411">
                <a:extLst>
                  <a:ext uri="{FF2B5EF4-FFF2-40B4-BE49-F238E27FC236}">
                    <a16:creationId xmlns:a16="http://schemas.microsoft.com/office/drawing/2014/main" id="{BF8F4DEC-41E7-4D41-B8C9-2A37012485E6}"/>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79" name="Group 814">
                <a:extLst>
                  <a:ext uri="{FF2B5EF4-FFF2-40B4-BE49-F238E27FC236}">
                    <a16:creationId xmlns:a16="http://schemas.microsoft.com/office/drawing/2014/main" id="{CBD4DA65-8DFB-4B52-A70A-DF3DFE440EA8}"/>
                  </a:ext>
                </a:extLst>
              </p:cNvPr>
              <p:cNvGrpSpPr>
                <a:grpSpLocks/>
              </p:cNvGrpSpPr>
              <p:nvPr/>
            </p:nvGrpSpPr>
            <p:grpSpPr bwMode="auto">
              <a:xfrm>
                <a:off x="4383" y="1488"/>
                <a:ext cx="138" cy="33"/>
                <a:chOff x="2468" y="1332"/>
                <a:chExt cx="310" cy="60"/>
              </a:xfrm>
            </p:grpSpPr>
            <p:sp>
              <p:nvSpPr>
                <p:cNvPr id="582" name="Freeform 815">
                  <a:extLst>
                    <a:ext uri="{FF2B5EF4-FFF2-40B4-BE49-F238E27FC236}">
                      <a16:creationId xmlns:a16="http://schemas.microsoft.com/office/drawing/2014/main" id="{CC8455C6-ACAC-4EE0-B9CA-BFD0CB0D4F8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3" name="Freeform 816">
                  <a:extLst>
                    <a:ext uri="{FF2B5EF4-FFF2-40B4-BE49-F238E27FC236}">
                      <a16:creationId xmlns:a16="http://schemas.microsoft.com/office/drawing/2014/main" id="{12846FEF-BF5A-4D7A-A966-FB2A1E0A8B9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80" name="Line 817">
                <a:extLst>
                  <a:ext uri="{FF2B5EF4-FFF2-40B4-BE49-F238E27FC236}">
                    <a16:creationId xmlns:a16="http://schemas.microsoft.com/office/drawing/2014/main" id="{AC3B7889-3A05-4A29-9039-A4E0DB896B53}"/>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1" name="Line 818">
                <a:extLst>
                  <a:ext uri="{FF2B5EF4-FFF2-40B4-BE49-F238E27FC236}">
                    <a16:creationId xmlns:a16="http://schemas.microsoft.com/office/drawing/2014/main" id="{1148442A-5AF1-4F2A-9F3A-536B1AABDDA0}"/>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 name="Group 819">
              <a:extLst>
                <a:ext uri="{FF2B5EF4-FFF2-40B4-BE49-F238E27FC236}">
                  <a16:creationId xmlns:a16="http://schemas.microsoft.com/office/drawing/2014/main" id="{EA94F5AF-8B62-458A-8256-EE89E90CD803}"/>
                </a:ext>
              </a:extLst>
            </p:cNvPr>
            <p:cNvGrpSpPr>
              <a:grpSpLocks/>
            </p:cNvGrpSpPr>
            <p:nvPr/>
          </p:nvGrpSpPr>
          <p:grpSpPr bwMode="auto">
            <a:xfrm>
              <a:off x="6242050" y="4851400"/>
              <a:ext cx="622300" cy="244475"/>
              <a:chOff x="4334" y="1470"/>
              <a:chExt cx="246" cy="107"/>
            </a:xfrm>
          </p:grpSpPr>
          <p:sp>
            <p:nvSpPr>
              <p:cNvPr id="568" name="Oval 407">
                <a:extLst>
                  <a:ext uri="{FF2B5EF4-FFF2-40B4-BE49-F238E27FC236}">
                    <a16:creationId xmlns:a16="http://schemas.microsoft.com/office/drawing/2014/main" id="{0B2030FF-16C5-4425-BDE9-E074A3F1508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69" name="Rectangle 410">
                <a:extLst>
                  <a:ext uri="{FF2B5EF4-FFF2-40B4-BE49-F238E27FC236}">
                    <a16:creationId xmlns:a16="http://schemas.microsoft.com/office/drawing/2014/main" id="{6BBEE43E-0017-4DBC-A793-3966646AB26D}"/>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70" name="Oval 411">
                <a:extLst>
                  <a:ext uri="{FF2B5EF4-FFF2-40B4-BE49-F238E27FC236}">
                    <a16:creationId xmlns:a16="http://schemas.microsoft.com/office/drawing/2014/main" id="{907457EF-7565-471E-BE2E-B16B412D77DE}"/>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71" name="Group 823">
                <a:extLst>
                  <a:ext uri="{FF2B5EF4-FFF2-40B4-BE49-F238E27FC236}">
                    <a16:creationId xmlns:a16="http://schemas.microsoft.com/office/drawing/2014/main" id="{A84E57EE-4DBF-43F6-812B-D692A7EC4359}"/>
                  </a:ext>
                </a:extLst>
              </p:cNvPr>
              <p:cNvGrpSpPr>
                <a:grpSpLocks/>
              </p:cNvGrpSpPr>
              <p:nvPr/>
            </p:nvGrpSpPr>
            <p:grpSpPr bwMode="auto">
              <a:xfrm>
                <a:off x="4383" y="1488"/>
                <a:ext cx="138" cy="33"/>
                <a:chOff x="2468" y="1332"/>
                <a:chExt cx="310" cy="60"/>
              </a:xfrm>
            </p:grpSpPr>
            <p:sp>
              <p:nvSpPr>
                <p:cNvPr id="574" name="Freeform 824">
                  <a:extLst>
                    <a:ext uri="{FF2B5EF4-FFF2-40B4-BE49-F238E27FC236}">
                      <a16:creationId xmlns:a16="http://schemas.microsoft.com/office/drawing/2014/main" id="{109688C1-A2FE-4C66-8D05-356CE228707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 name="Freeform 825">
                  <a:extLst>
                    <a:ext uri="{FF2B5EF4-FFF2-40B4-BE49-F238E27FC236}">
                      <a16:creationId xmlns:a16="http://schemas.microsoft.com/office/drawing/2014/main" id="{2843FFE6-238C-4EEC-9900-00DF063D3DE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2" name="Line 826">
                <a:extLst>
                  <a:ext uri="{FF2B5EF4-FFF2-40B4-BE49-F238E27FC236}">
                    <a16:creationId xmlns:a16="http://schemas.microsoft.com/office/drawing/2014/main" id="{F04890EB-284A-4722-934F-AF25D6DE4C0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 name="Line 827">
                <a:extLst>
                  <a:ext uri="{FF2B5EF4-FFF2-40B4-BE49-F238E27FC236}">
                    <a16:creationId xmlns:a16="http://schemas.microsoft.com/office/drawing/2014/main" id="{D65A47F5-C982-4C1A-8875-75A82A2C9084}"/>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8" name="Group 828">
              <a:extLst>
                <a:ext uri="{FF2B5EF4-FFF2-40B4-BE49-F238E27FC236}">
                  <a16:creationId xmlns:a16="http://schemas.microsoft.com/office/drawing/2014/main" id="{44FF4DCA-76AE-4B56-8601-24B78C69A16A}"/>
                </a:ext>
              </a:extLst>
            </p:cNvPr>
            <p:cNvGrpSpPr>
              <a:grpSpLocks/>
            </p:cNvGrpSpPr>
            <p:nvPr/>
          </p:nvGrpSpPr>
          <p:grpSpPr bwMode="auto">
            <a:xfrm>
              <a:off x="6051550" y="3644900"/>
              <a:ext cx="390525" cy="171450"/>
              <a:chOff x="4334" y="1470"/>
              <a:chExt cx="246" cy="107"/>
            </a:xfrm>
          </p:grpSpPr>
          <p:sp>
            <p:nvSpPr>
              <p:cNvPr id="560" name="Oval 407">
                <a:extLst>
                  <a:ext uri="{FF2B5EF4-FFF2-40B4-BE49-F238E27FC236}">
                    <a16:creationId xmlns:a16="http://schemas.microsoft.com/office/drawing/2014/main" id="{18921723-E044-488A-A3E2-A06287B4C80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61" name="Rectangle 410">
                <a:extLst>
                  <a:ext uri="{FF2B5EF4-FFF2-40B4-BE49-F238E27FC236}">
                    <a16:creationId xmlns:a16="http://schemas.microsoft.com/office/drawing/2014/main" id="{253A225B-9F6A-4068-BAC4-6F1688C5BBB2}"/>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62" name="Oval 411">
                <a:extLst>
                  <a:ext uri="{FF2B5EF4-FFF2-40B4-BE49-F238E27FC236}">
                    <a16:creationId xmlns:a16="http://schemas.microsoft.com/office/drawing/2014/main" id="{B1851E51-2CC4-4AB0-AC01-364CA16E3ACD}"/>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63" name="Group 832">
                <a:extLst>
                  <a:ext uri="{FF2B5EF4-FFF2-40B4-BE49-F238E27FC236}">
                    <a16:creationId xmlns:a16="http://schemas.microsoft.com/office/drawing/2014/main" id="{B3508F94-6427-42E5-BE4E-5681747D6C4A}"/>
                  </a:ext>
                </a:extLst>
              </p:cNvPr>
              <p:cNvGrpSpPr>
                <a:grpSpLocks/>
              </p:cNvGrpSpPr>
              <p:nvPr/>
            </p:nvGrpSpPr>
            <p:grpSpPr bwMode="auto">
              <a:xfrm>
                <a:off x="4383" y="1488"/>
                <a:ext cx="138" cy="33"/>
                <a:chOff x="2468" y="1332"/>
                <a:chExt cx="310" cy="60"/>
              </a:xfrm>
            </p:grpSpPr>
            <p:sp>
              <p:nvSpPr>
                <p:cNvPr id="566" name="Freeform 833">
                  <a:extLst>
                    <a:ext uri="{FF2B5EF4-FFF2-40B4-BE49-F238E27FC236}">
                      <a16:creationId xmlns:a16="http://schemas.microsoft.com/office/drawing/2014/main" id="{97916C8A-F651-446C-A168-8B4E3593AA6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67" name="Freeform 834">
                  <a:extLst>
                    <a:ext uri="{FF2B5EF4-FFF2-40B4-BE49-F238E27FC236}">
                      <a16:creationId xmlns:a16="http://schemas.microsoft.com/office/drawing/2014/main" id="{FF3DD172-FCAD-451C-931F-2B522F81BFD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64" name="Line 835">
                <a:extLst>
                  <a:ext uri="{FF2B5EF4-FFF2-40B4-BE49-F238E27FC236}">
                    <a16:creationId xmlns:a16="http://schemas.microsoft.com/office/drawing/2014/main" id="{33F5700B-68A6-4907-AFD9-39AFEF830D57}"/>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5" name="Line 836">
                <a:extLst>
                  <a:ext uri="{FF2B5EF4-FFF2-40B4-BE49-F238E27FC236}">
                    <a16:creationId xmlns:a16="http://schemas.microsoft.com/office/drawing/2014/main" id="{64FE2F1D-9356-478C-9CEF-36D95AA97834}"/>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 name="Group 846">
              <a:extLst>
                <a:ext uri="{FF2B5EF4-FFF2-40B4-BE49-F238E27FC236}">
                  <a16:creationId xmlns:a16="http://schemas.microsoft.com/office/drawing/2014/main" id="{5FCB0372-042A-4C3C-9B68-A0658941AC1E}"/>
                </a:ext>
              </a:extLst>
            </p:cNvPr>
            <p:cNvGrpSpPr>
              <a:grpSpLocks/>
            </p:cNvGrpSpPr>
            <p:nvPr/>
          </p:nvGrpSpPr>
          <p:grpSpPr bwMode="auto">
            <a:xfrm>
              <a:off x="6138863" y="1989138"/>
              <a:ext cx="282575" cy="477837"/>
              <a:chOff x="3748" y="1253"/>
              <a:chExt cx="178" cy="301"/>
            </a:xfrm>
          </p:grpSpPr>
          <p:sp>
            <p:nvSpPr>
              <p:cNvPr id="544" name="Line 270">
                <a:extLst>
                  <a:ext uri="{FF2B5EF4-FFF2-40B4-BE49-F238E27FC236}">
                    <a16:creationId xmlns:a16="http://schemas.microsoft.com/office/drawing/2014/main" id="{DFBC513F-1589-4377-A2BE-7FC846C02BAB}"/>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5" name="Line 271">
                <a:extLst>
                  <a:ext uri="{FF2B5EF4-FFF2-40B4-BE49-F238E27FC236}">
                    <a16:creationId xmlns:a16="http://schemas.microsoft.com/office/drawing/2014/main" id="{50D911EF-B1A9-422F-9860-60076F28A4EA}"/>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6" name="Line 272">
                <a:extLst>
                  <a:ext uri="{FF2B5EF4-FFF2-40B4-BE49-F238E27FC236}">
                    <a16:creationId xmlns:a16="http://schemas.microsoft.com/office/drawing/2014/main" id="{A4535430-F161-4D87-A390-B95F8414EFB9}"/>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7" name="Line 273">
                <a:extLst>
                  <a:ext uri="{FF2B5EF4-FFF2-40B4-BE49-F238E27FC236}">
                    <a16:creationId xmlns:a16="http://schemas.microsoft.com/office/drawing/2014/main" id="{CD0CF725-E880-470C-8892-6E7C6C941CC8}"/>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8" name="Line 274">
                <a:extLst>
                  <a:ext uri="{FF2B5EF4-FFF2-40B4-BE49-F238E27FC236}">
                    <a16:creationId xmlns:a16="http://schemas.microsoft.com/office/drawing/2014/main" id="{B0CCD0A9-F6DA-4C83-B360-1423B2765B54}"/>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9" name="Line 275">
                <a:extLst>
                  <a:ext uri="{FF2B5EF4-FFF2-40B4-BE49-F238E27FC236}">
                    <a16:creationId xmlns:a16="http://schemas.microsoft.com/office/drawing/2014/main" id="{7E279F38-C16A-4CCA-9455-C61852D71DE0}"/>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0" name="Line 276">
                <a:extLst>
                  <a:ext uri="{FF2B5EF4-FFF2-40B4-BE49-F238E27FC236}">
                    <a16:creationId xmlns:a16="http://schemas.microsoft.com/office/drawing/2014/main" id="{B5DE3A6C-868A-4EFD-9BC9-7ACF7D824F6F}"/>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1" name="Line 277">
                <a:extLst>
                  <a:ext uri="{FF2B5EF4-FFF2-40B4-BE49-F238E27FC236}">
                    <a16:creationId xmlns:a16="http://schemas.microsoft.com/office/drawing/2014/main" id="{DF137FD0-4BFB-4D75-AFEE-A46BD9B4E992}"/>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2" name="Line 278">
                <a:extLst>
                  <a:ext uri="{FF2B5EF4-FFF2-40B4-BE49-F238E27FC236}">
                    <a16:creationId xmlns:a16="http://schemas.microsoft.com/office/drawing/2014/main" id="{D38A9FD0-2E96-4752-A8A9-32268DAC4D81}"/>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 name="Line 279">
                <a:extLst>
                  <a:ext uri="{FF2B5EF4-FFF2-40B4-BE49-F238E27FC236}">
                    <a16:creationId xmlns:a16="http://schemas.microsoft.com/office/drawing/2014/main" id="{EBAADA84-35CE-4B5D-BC1A-5BACB797AA38}"/>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4" name="Line 280">
                <a:extLst>
                  <a:ext uri="{FF2B5EF4-FFF2-40B4-BE49-F238E27FC236}">
                    <a16:creationId xmlns:a16="http://schemas.microsoft.com/office/drawing/2014/main" id="{36D1CA41-7422-41EE-AF58-E2AF5BC8D7E0}"/>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5" name="Line 281">
                <a:extLst>
                  <a:ext uri="{FF2B5EF4-FFF2-40B4-BE49-F238E27FC236}">
                    <a16:creationId xmlns:a16="http://schemas.microsoft.com/office/drawing/2014/main" id="{A35666DA-3269-48A4-A50F-CF64A3D3E7D1}"/>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6" name="Line 282">
                <a:extLst>
                  <a:ext uri="{FF2B5EF4-FFF2-40B4-BE49-F238E27FC236}">
                    <a16:creationId xmlns:a16="http://schemas.microsoft.com/office/drawing/2014/main" id="{63755048-2FA6-4103-9D52-3D5EB240BB04}"/>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7" name="Line 283">
                <a:extLst>
                  <a:ext uri="{FF2B5EF4-FFF2-40B4-BE49-F238E27FC236}">
                    <a16:creationId xmlns:a16="http://schemas.microsoft.com/office/drawing/2014/main" id="{61690B7B-D6CB-46C7-85CF-DDF3D6A48198}"/>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8" name="Line 284">
                <a:extLst>
                  <a:ext uri="{FF2B5EF4-FFF2-40B4-BE49-F238E27FC236}">
                    <a16:creationId xmlns:a16="http://schemas.microsoft.com/office/drawing/2014/main" id="{919A9716-1381-4639-9E5B-E68D2C706735}"/>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9" name="Oval 862">
                <a:extLst>
                  <a:ext uri="{FF2B5EF4-FFF2-40B4-BE49-F238E27FC236}">
                    <a16:creationId xmlns:a16="http://schemas.microsoft.com/office/drawing/2014/main" id="{B7D810FE-EAE5-4323-B42F-289E79D0ADDE}"/>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pic>
          <p:nvPicPr>
            <p:cNvPr id="60" name="Picture 915" descr="access_point_stylized_small">
              <a:extLst>
                <a:ext uri="{FF2B5EF4-FFF2-40B4-BE49-F238E27FC236}">
                  <a16:creationId xmlns:a16="http://schemas.microsoft.com/office/drawing/2014/main" id="{836F01C2-9F93-461B-A022-E1592FDE0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Line 918">
              <a:extLst>
                <a:ext uri="{FF2B5EF4-FFF2-40B4-BE49-F238E27FC236}">
                  <a16:creationId xmlns:a16="http://schemas.microsoft.com/office/drawing/2014/main" id="{4EA2AB4E-8EC0-4DA4-B65C-CE4D7C800A15}"/>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2" name="Group 919">
              <a:extLst>
                <a:ext uri="{FF2B5EF4-FFF2-40B4-BE49-F238E27FC236}">
                  <a16:creationId xmlns:a16="http://schemas.microsoft.com/office/drawing/2014/main" id="{AC16DB30-2135-4E53-8C22-204C359F0E17}"/>
                </a:ext>
              </a:extLst>
            </p:cNvPr>
            <p:cNvGrpSpPr>
              <a:grpSpLocks/>
            </p:cNvGrpSpPr>
            <p:nvPr/>
          </p:nvGrpSpPr>
          <p:grpSpPr bwMode="auto">
            <a:xfrm flipH="1">
              <a:off x="5775325" y="4533900"/>
              <a:ext cx="414338" cy="373063"/>
              <a:chOff x="2839" y="3501"/>
              <a:chExt cx="755" cy="803"/>
            </a:xfrm>
          </p:grpSpPr>
          <p:pic>
            <p:nvPicPr>
              <p:cNvPr id="542" name="Picture 920" descr="desktop_computer_stylized_medium">
                <a:extLst>
                  <a:ext uri="{FF2B5EF4-FFF2-40B4-BE49-F238E27FC236}">
                    <a16:creationId xmlns:a16="http://schemas.microsoft.com/office/drawing/2014/main" id="{3C9E2297-F3ED-4BCB-A9F2-CB1F1130D7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3" name="Freeform 921">
                <a:extLst>
                  <a:ext uri="{FF2B5EF4-FFF2-40B4-BE49-F238E27FC236}">
                    <a16:creationId xmlns:a16="http://schemas.microsoft.com/office/drawing/2014/main" id="{9DE9A0F4-9973-4308-AE11-3EA5E1AE4F3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3" name="Group 922">
              <a:extLst>
                <a:ext uri="{FF2B5EF4-FFF2-40B4-BE49-F238E27FC236}">
                  <a16:creationId xmlns:a16="http://schemas.microsoft.com/office/drawing/2014/main" id="{7AD94972-AB48-47D4-B2CF-E0EE5C01096A}"/>
                </a:ext>
              </a:extLst>
            </p:cNvPr>
            <p:cNvGrpSpPr>
              <a:grpSpLocks/>
            </p:cNvGrpSpPr>
            <p:nvPr/>
          </p:nvGrpSpPr>
          <p:grpSpPr bwMode="auto">
            <a:xfrm flipH="1">
              <a:off x="5457825" y="4954588"/>
              <a:ext cx="482600" cy="406400"/>
              <a:chOff x="2839" y="3501"/>
              <a:chExt cx="755" cy="803"/>
            </a:xfrm>
          </p:grpSpPr>
          <p:pic>
            <p:nvPicPr>
              <p:cNvPr id="540" name="Picture 923" descr="desktop_computer_stylized_medium">
                <a:extLst>
                  <a:ext uri="{FF2B5EF4-FFF2-40B4-BE49-F238E27FC236}">
                    <a16:creationId xmlns:a16="http://schemas.microsoft.com/office/drawing/2014/main" id="{361BC4D7-C182-4775-8717-0DEE367FA6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 name="Freeform 924">
                <a:extLst>
                  <a:ext uri="{FF2B5EF4-FFF2-40B4-BE49-F238E27FC236}">
                    <a16:creationId xmlns:a16="http://schemas.microsoft.com/office/drawing/2014/main" id="{43C440D8-1518-4EB2-8A39-8A268915F8A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4" name="Group 925">
              <a:extLst>
                <a:ext uri="{FF2B5EF4-FFF2-40B4-BE49-F238E27FC236}">
                  <a16:creationId xmlns:a16="http://schemas.microsoft.com/office/drawing/2014/main" id="{EDAFC1A8-4D2A-4E1B-8F67-A04EB9DF6E11}"/>
                </a:ext>
              </a:extLst>
            </p:cNvPr>
            <p:cNvGrpSpPr>
              <a:grpSpLocks/>
            </p:cNvGrpSpPr>
            <p:nvPr/>
          </p:nvGrpSpPr>
          <p:grpSpPr bwMode="auto">
            <a:xfrm flipH="1">
              <a:off x="5935663" y="5256213"/>
              <a:ext cx="427037" cy="349250"/>
              <a:chOff x="2839" y="3501"/>
              <a:chExt cx="755" cy="803"/>
            </a:xfrm>
          </p:grpSpPr>
          <p:pic>
            <p:nvPicPr>
              <p:cNvPr id="538" name="Picture 926" descr="desktop_computer_stylized_medium">
                <a:extLst>
                  <a:ext uri="{FF2B5EF4-FFF2-40B4-BE49-F238E27FC236}">
                    <a16:creationId xmlns:a16="http://schemas.microsoft.com/office/drawing/2014/main" id="{F1483806-5717-44E6-A466-B67C302741B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9" name="Freeform 927">
                <a:extLst>
                  <a:ext uri="{FF2B5EF4-FFF2-40B4-BE49-F238E27FC236}">
                    <a16:creationId xmlns:a16="http://schemas.microsoft.com/office/drawing/2014/main" id="{F6099883-EAB9-44A8-B17C-BF3C8EFA6B9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5" name="Group 928">
              <a:extLst>
                <a:ext uri="{FF2B5EF4-FFF2-40B4-BE49-F238E27FC236}">
                  <a16:creationId xmlns:a16="http://schemas.microsoft.com/office/drawing/2014/main" id="{9302A9BF-6820-43FD-9908-6494E8285B92}"/>
                </a:ext>
              </a:extLst>
            </p:cNvPr>
            <p:cNvGrpSpPr>
              <a:grpSpLocks/>
            </p:cNvGrpSpPr>
            <p:nvPr/>
          </p:nvGrpSpPr>
          <p:grpSpPr bwMode="auto">
            <a:xfrm>
              <a:off x="6550025" y="5238750"/>
              <a:ext cx="427038" cy="350838"/>
              <a:chOff x="2839" y="3501"/>
              <a:chExt cx="755" cy="803"/>
            </a:xfrm>
          </p:grpSpPr>
          <p:pic>
            <p:nvPicPr>
              <p:cNvPr id="536" name="Picture 929" descr="desktop_computer_stylized_medium">
                <a:extLst>
                  <a:ext uri="{FF2B5EF4-FFF2-40B4-BE49-F238E27FC236}">
                    <a16:creationId xmlns:a16="http://schemas.microsoft.com/office/drawing/2014/main" id="{A04F57C7-20C3-44BA-A74E-262E3598EF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7" name="Freeform 930">
                <a:extLst>
                  <a:ext uri="{FF2B5EF4-FFF2-40B4-BE49-F238E27FC236}">
                    <a16:creationId xmlns:a16="http://schemas.microsoft.com/office/drawing/2014/main" id="{9925F704-2D8F-4975-BB03-CA1187F204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66" name="Picture 933" descr="iphone_stylized_small">
              <a:extLst>
                <a:ext uri="{FF2B5EF4-FFF2-40B4-BE49-F238E27FC236}">
                  <a16:creationId xmlns:a16="http://schemas.microsoft.com/office/drawing/2014/main" id="{EB6B8753-AA33-4139-83B6-54A381F783D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934" descr="antenna_radiation_stylized">
              <a:extLst>
                <a:ext uri="{FF2B5EF4-FFF2-40B4-BE49-F238E27FC236}">
                  <a16:creationId xmlns:a16="http://schemas.microsoft.com/office/drawing/2014/main" id="{27F3DAC9-D62E-40F4-A9E1-75BBE8D480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936" descr="access_point_stylized_small">
              <a:extLst>
                <a:ext uri="{FF2B5EF4-FFF2-40B4-BE49-F238E27FC236}">
                  <a16:creationId xmlns:a16="http://schemas.microsoft.com/office/drawing/2014/main" id="{3FAE8048-E9F7-472D-9D61-6CDC2C27B8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938">
              <a:extLst>
                <a:ext uri="{FF2B5EF4-FFF2-40B4-BE49-F238E27FC236}">
                  <a16:creationId xmlns:a16="http://schemas.microsoft.com/office/drawing/2014/main" id="{3E2EFFBC-F220-4F53-A951-BBECB4B55962}"/>
                </a:ext>
              </a:extLst>
            </p:cNvPr>
            <p:cNvGrpSpPr>
              <a:grpSpLocks/>
            </p:cNvGrpSpPr>
            <p:nvPr/>
          </p:nvGrpSpPr>
          <p:grpSpPr bwMode="auto">
            <a:xfrm>
              <a:off x="8240713" y="5002213"/>
              <a:ext cx="227012" cy="481012"/>
              <a:chOff x="4140" y="429"/>
              <a:chExt cx="1425" cy="2396"/>
            </a:xfrm>
          </p:grpSpPr>
          <p:sp>
            <p:nvSpPr>
              <p:cNvPr id="504" name="Freeform 939">
                <a:extLst>
                  <a:ext uri="{FF2B5EF4-FFF2-40B4-BE49-F238E27FC236}">
                    <a16:creationId xmlns:a16="http://schemas.microsoft.com/office/drawing/2014/main" id="{780B5E1B-A19C-4E0E-9222-93C60F65063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5" name="Rectangle 940">
                <a:extLst>
                  <a:ext uri="{FF2B5EF4-FFF2-40B4-BE49-F238E27FC236}">
                    <a16:creationId xmlns:a16="http://schemas.microsoft.com/office/drawing/2014/main" id="{FD5EF643-DBD1-4218-8D76-067725C315EB}"/>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6" name="Freeform 941">
                <a:extLst>
                  <a:ext uri="{FF2B5EF4-FFF2-40B4-BE49-F238E27FC236}">
                    <a16:creationId xmlns:a16="http://schemas.microsoft.com/office/drawing/2014/main" id="{D9B65299-4F99-458D-AC73-2E8C0B88D36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7" name="Freeform 942">
                <a:extLst>
                  <a:ext uri="{FF2B5EF4-FFF2-40B4-BE49-F238E27FC236}">
                    <a16:creationId xmlns:a16="http://schemas.microsoft.com/office/drawing/2014/main" id="{E5B67B4A-95B0-4C59-AE7D-266E80166262}"/>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8" name="Rectangle 943">
                <a:extLst>
                  <a:ext uri="{FF2B5EF4-FFF2-40B4-BE49-F238E27FC236}">
                    <a16:creationId xmlns:a16="http://schemas.microsoft.com/office/drawing/2014/main" id="{A8CD8B6C-9125-4381-846E-8A9106DA322B}"/>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09" name="Group 944">
                <a:extLst>
                  <a:ext uri="{FF2B5EF4-FFF2-40B4-BE49-F238E27FC236}">
                    <a16:creationId xmlns:a16="http://schemas.microsoft.com/office/drawing/2014/main" id="{D8213AB2-D95E-4F52-A070-1BB2C35A1957}"/>
                  </a:ext>
                </a:extLst>
              </p:cNvPr>
              <p:cNvGrpSpPr>
                <a:grpSpLocks/>
              </p:cNvGrpSpPr>
              <p:nvPr/>
            </p:nvGrpSpPr>
            <p:grpSpPr bwMode="auto">
              <a:xfrm>
                <a:off x="4749" y="668"/>
                <a:ext cx="581" cy="145"/>
                <a:chOff x="614" y="2568"/>
                <a:chExt cx="725" cy="139"/>
              </a:xfrm>
            </p:grpSpPr>
            <p:sp>
              <p:nvSpPr>
                <p:cNvPr id="534" name="AutoShape 945">
                  <a:extLst>
                    <a:ext uri="{FF2B5EF4-FFF2-40B4-BE49-F238E27FC236}">
                      <a16:creationId xmlns:a16="http://schemas.microsoft.com/office/drawing/2014/main" id="{F2E23ED6-85F2-44FA-AB2A-1044D88CB90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35" name="AutoShape 946">
                  <a:extLst>
                    <a:ext uri="{FF2B5EF4-FFF2-40B4-BE49-F238E27FC236}">
                      <a16:creationId xmlns:a16="http://schemas.microsoft.com/office/drawing/2014/main" id="{46117D3C-5166-45CC-9155-E8C1369ECF5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10" name="Rectangle 947">
                <a:extLst>
                  <a:ext uri="{FF2B5EF4-FFF2-40B4-BE49-F238E27FC236}">
                    <a16:creationId xmlns:a16="http://schemas.microsoft.com/office/drawing/2014/main" id="{3B0AB990-BA97-4BA9-A35C-14F9DE6FB7B1}"/>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11" name="Group 948">
                <a:extLst>
                  <a:ext uri="{FF2B5EF4-FFF2-40B4-BE49-F238E27FC236}">
                    <a16:creationId xmlns:a16="http://schemas.microsoft.com/office/drawing/2014/main" id="{74F1FC75-2A00-42F4-9D27-E9CEDBE895B5}"/>
                  </a:ext>
                </a:extLst>
              </p:cNvPr>
              <p:cNvGrpSpPr>
                <a:grpSpLocks/>
              </p:cNvGrpSpPr>
              <p:nvPr/>
            </p:nvGrpSpPr>
            <p:grpSpPr bwMode="auto">
              <a:xfrm>
                <a:off x="4747" y="994"/>
                <a:ext cx="581" cy="134"/>
                <a:chOff x="614" y="2568"/>
                <a:chExt cx="725" cy="139"/>
              </a:xfrm>
            </p:grpSpPr>
            <p:sp>
              <p:nvSpPr>
                <p:cNvPr id="532" name="AutoShape 949">
                  <a:extLst>
                    <a:ext uri="{FF2B5EF4-FFF2-40B4-BE49-F238E27FC236}">
                      <a16:creationId xmlns:a16="http://schemas.microsoft.com/office/drawing/2014/main" id="{AF9ED18A-5CB3-4CC8-93A9-F820C5B1D1A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33" name="AutoShape 950">
                  <a:extLst>
                    <a:ext uri="{FF2B5EF4-FFF2-40B4-BE49-F238E27FC236}">
                      <a16:creationId xmlns:a16="http://schemas.microsoft.com/office/drawing/2014/main" id="{74AF89BE-8AEF-4922-8201-082739D08B5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12" name="Rectangle 951">
                <a:extLst>
                  <a:ext uri="{FF2B5EF4-FFF2-40B4-BE49-F238E27FC236}">
                    <a16:creationId xmlns:a16="http://schemas.microsoft.com/office/drawing/2014/main" id="{8AD2860D-EE76-43A7-AA4D-FD37C98AF43F}"/>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3" name="Rectangle 952">
                <a:extLst>
                  <a:ext uri="{FF2B5EF4-FFF2-40B4-BE49-F238E27FC236}">
                    <a16:creationId xmlns:a16="http://schemas.microsoft.com/office/drawing/2014/main" id="{377D23B7-7F60-4705-889E-18E98112F40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14" name="Group 953">
                <a:extLst>
                  <a:ext uri="{FF2B5EF4-FFF2-40B4-BE49-F238E27FC236}">
                    <a16:creationId xmlns:a16="http://schemas.microsoft.com/office/drawing/2014/main" id="{36601B08-FB35-4E65-BA10-FAF4F1976582}"/>
                  </a:ext>
                </a:extLst>
              </p:cNvPr>
              <p:cNvGrpSpPr>
                <a:grpSpLocks/>
              </p:cNvGrpSpPr>
              <p:nvPr/>
            </p:nvGrpSpPr>
            <p:grpSpPr bwMode="auto">
              <a:xfrm>
                <a:off x="4735" y="1627"/>
                <a:ext cx="582" cy="151"/>
                <a:chOff x="614" y="2568"/>
                <a:chExt cx="725" cy="139"/>
              </a:xfrm>
            </p:grpSpPr>
            <p:sp>
              <p:nvSpPr>
                <p:cNvPr id="530" name="AutoShape 954">
                  <a:extLst>
                    <a:ext uri="{FF2B5EF4-FFF2-40B4-BE49-F238E27FC236}">
                      <a16:creationId xmlns:a16="http://schemas.microsoft.com/office/drawing/2014/main" id="{700D5CFE-7BC7-4437-8F8C-32C46E68A0D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31" name="AutoShape 955">
                  <a:extLst>
                    <a:ext uri="{FF2B5EF4-FFF2-40B4-BE49-F238E27FC236}">
                      <a16:creationId xmlns:a16="http://schemas.microsoft.com/office/drawing/2014/main" id="{344A98A1-17DB-4E32-8767-8CAB2485097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15" name="Freeform 956">
                <a:extLst>
                  <a:ext uri="{FF2B5EF4-FFF2-40B4-BE49-F238E27FC236}">
                    <a16:creationId xmlns:a16="http://schemas.microsoft.com/office/drawing/2014/main" id="{C1184620-6B48-4262-BB5D-4B260C5ABB2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6" name="Group 957">
                <a:extLst>
                  <a:ext uri="{FF2B5EF4-FFF2-40B4-BE49-F238E27FC236}">
                    <a16:creationId xmlns:a16="http://schemas.microsoft.com/office/drawing/2014/main" id="{C1E0B2AA-E988-4561-B071-4F7998771DE0}"/>
                  </a:ext>
                </a:extLst>
              </p:cNvPr>
              <p:cNvGrpSpPr>
                <a:grpSpLocks/>
              </p:cNvGrpSpPr>
              <p:nvPr/>
            </p:nvGrpSpPr>
            <p:grpSpPr bwMode="auto">
              <a:xfrm>
                <a:off x="4739" y="1327"/>
                <a:ext cx="582" cy="139"/>
                <a:chOff x="614" y="2568"/>
                <a:chExt cx="725" cy="139"/>
              </a:xfrm>
            </p:grpSpPr>
            <p:sp>
              <p:nvSpPr>
                <p:cNvPr id="528" name="AutoShape 958">
                  <a:extLst>
                    <a:ext uri="{FF2B5EF4-FFF2-40B4-BE49-F238E27FC236}">
                      <a16:creationId xmlns:a16="http://schemas.microsoft.com/office/drawing/2014/main" id="{279E8D27-16ED-46CC-B1D1-1103196AB12B}"/>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9" name="AutoShape 959">
                  <a:extLst>
                    <a:ext uri="{FF2B5EF4-FFF2-40B4-BE49-F238E27FC236}">
                      <a16:creationId xmlns:a16="http://schemas.microsoft.com/office/drawing/2014/main" id="{7FD4E881-5A2C-4A19-9739-E2169130C4C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17" name="Rectangle 960">
                <a:extLst>
                  <a:ext uri="{FF2B5EF4-FFF2-40B4-BE49-F238E27FC236}">
                    <a16:creationId xmlns:a16="http://schemas.microsoft.com/office/drawing/2014/main" id="{22505A86-3D4C-4785-8084-4E3337CE940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8" name="Freeform 961">
                <a:extLst>
                  <a:ext uri="{FF2B5EF4-FFF2-40B4-BE49-F238E27FC236}">
                    <a16:creationId xmlns:a16="http://schemas.microsoft.com/office/drawing/2014/main" id="{4653602C-1705-4251-B159-FD9658373067}"/>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9" name="Freeform 962">
                <a:extLst>
                  <a:ext uri="{FF2B5EF4-FFF2-40B4-BE49-F238E27FC236}">
                    <a16:creationId xmlns:a16="http://schemas.microsoft.com/office/drawing/2014/main" id="{EA353D44-18B7-4A4C-90E2-25294D531CE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0" name="Oval 963">
                <a:extLst>
                  <a:ext uri="{FF2B5EF4-FFF2-40B4-BE49-F238E27FC236}">
                    <a16:creationId xmlns:a16="http://schemas.microsoft.com/office/drawing/2014/main" id="{3EDB1BB0-3FE9-4CC9-B124-D39CF8DAC7D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1" name="Freeform 964">
                <a:extLst>
                  <a:ext uri="{FF2B5EF4-FFF2-40B4-BE49-F238E27FC236}">
                    <a16:creationId xmlns:a16="http://schemas.microsoft.com/office/drawing/2014/main" id="{DF7CF68C-AE15-4E00-91AA-868B4E983F15}"/>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2" name="AutoShape 965">
                <a:extLst>
                  <a:ext uri="{FF2B5EF4-FFF2-40B4-BE49-F238E27FC236}">
                    <a16:creationId xmlns:a16="http://schemas.microsoft.com/office/drawing/2014/main" id="{1144699F-B676-4EF2-BA60-97A06DD1802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3" name="AutoShape 966">
                <a:extLst>
                  <a:ext uri="{FF2B5EF4-FFF2-40B4-BE49-F238E27FC236}">
                    <a16:creationId xmlns:a16="http://schemas.microsoft.com/office/drawing/2014/main" id="{C9EDA7A5-04AF-4479-9251-4B5548E66E2B}"/>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4" name="Oval 967">
                <a:extLst>
                  <a:ext uri="{FF2B5EF4-FFF2-40B4-BE49-F238E27FC236}">
                    <a16:creationId xmlns:a16="http://schemas.microsoft.com/office/drawing/2014/main" id="{CD93D5FE-E39F-4A37-8F94-8BE05423212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5" name="Oval 968">
                <a:extLst>
                  <a:ext uri="{FF2B5EF4-FFF2-40B4-BE49-F238E27FC236}">
                    <a16:creationId xmlns:a16="http://schemas.microsoft.com/office/drawing/2014/main" id="{9445B012-2D09-4DFA-BE7D-B4206466DC28}"/>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526" name="Oval 969">
                <a:extLst>
                  <a:ext uri="{FF2B5EF4-FFF2-40B4-BE49-F238E27FC236}">
                    <a16:creationId xmlns:a16="http://schemas.microsoft.com/office/drawing/2014/main" id="{4BA9A5D8-BADA-4239-BF84-4902CAB83C8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7" name="Rectangle 970">
                <a:extLst>
                  <a:ext uri="{FF2B5EF4-FFF2-40B4-BE49-F238E27FC236}">
                    <a16:creationId xmlns:a16="http://schemas.microsoft.com/office/drawing/2014/main" id="{E174EC84-CF77-44C6-86C6-D61E90F0B35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70" name="Group 971">
              <a:extLst>
                <a:ext uri="{FF2B5EF4-FFF2-40B4-BE49-F238E27FC236}">
                  <a16:creationId xmlns:a16="http://schemas.microsoft.com/office/drawing/2014/main" id="{713C95B7-8F90-42FE-AC73-7BFA56B8E3D8}"/>
                </a:ext>
              </a:extLst>
            </p:cNvPr>
            <p:cNvGrpSpPr>
              <a:grpSpLocks/>
            </p:cNvGrpSpPr>
            <p:nvPr/>
          </p:nvGrpSpPr>
          <p:grpSpPr bwMode="auto">
            <a:xfrm>
              <a:off x="7924800" y="5303838"/>
              <a:ext cx="227013" cy="481012"/>
              <a:chOff x="4140" y="429"/>
              <a:chExt cx="1425" cy="2396"/>
            </a:xfrm>
          </p:grpSpPr>
          <p:sp>
            <p:nvSpPr>
              <p:cNvPr id="472" name="Freeform 972">
                <a:extLst>
                  <a:ext uri="{FF2B5EF4-FFF2-40B4-BE49-F238E27FC236}">
                    <a16:creationId xmlns:a16="http://schemas.microsoft.com/office/drawing/2014/main" id="{A4E667BB-B6F3-4994-AED2-1EA5030FC9DB}"/>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 name="Rectangle 973">
                <a:extLst>
                  <a:ext uri="{FF2B5EF4-FFF2-40B4-BE49-F238E27FC236}">
                    <a16:creationId xmlns:a16="http://schemas.microsoft.com/office/drawing/2014/main" id="{04B136AB-BB54-4016-84BF-0637CA401F7F}"/>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4" name="Freeform 974">
                <a:extLst>
                  <a:ext uri="{FF2B5EF4-FFF2-40B4-BE49-F238E27FC236}">
                    <a16:creationId xmlns:a16="http://schemas.microsoft.com/office/drawing/2014/main" id="{36C4E5D7-DC32-4C22-913C-66B11FF9791C}"/>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5" name="Freeform 975">
                <a:extLst>
                  <a:ext uri="{FF2B5EF4-FFF2-40B4-BE49-F238E27FC236}">
                    <a16:creationId xmlns:a16="http://schemas.microsoft.com/office/drawing/2014/main" id="{64DA2E7B-46F3-452C-92D1-97EC5557A432}"/>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6" name="Rectangle 976">
                <a:extLst>
                  <a:ext uri="{FF2B5EF4-FFF2-40B4-BE49-F238E27FC236}">
                    <a16:creationId xmlns:a16="http://schemas.microsoft.com/office/drawing/2014/main" id="{9387A95A-9FC1-4D56-97C8-ED9955DF6709}"/>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77" name="Group 977">
                <a:extLst>
                  <a:ext uri="{FF2B5EF4-FFF2-40B4-BE49-F238E27FC236}">
                    <a16:creationId xmlns:a16="http://schemas.microsoft.com/office/drawing/2014/main" id="{1A5CF3C2-D7A2-499D-86F2-53A424B8DCB2}"/>
                  </a:ext>
                </a:extLst>
              </p:cNvPr>
              <p:cNvGrpSpPr>
                <a:grpSpLocks/>
              </p:cNvGrpSpPr>
              <p:nvPr/>
            </p:nvGrpSpPr>
            <p:grpSpPr bwMode="auto">
              <a:xfrm>
                <a:off x="4749" y="668"/>
                <a:ext cx="581" cy="145"/>
                <a:chOff x="614" y="2568"/>
                <a:chExt cx="725" cy="139"/>
              </a:xfrm>
            </p:grpSpPr>
            <p:sp>
              <p:nvSpPr>
                <p:cNvPr id="502" name="AutoShape 978">
                  <a:extLst>
                    <a:ext uri="{FF2B5EF4-FFF2-40B4-BE49-F238E27FC236}">
                      <a16:creationId xmlns:a16="http://schemas.microsoft.com/office/drawing/2014/main" id="{F875D5D3-0039-4325-84DB-5959F3EB29F2}"/>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3" name="AutoShape 979">
                  <a:extLst>
                    <a:ext uri="{FF2B5EF4-FFF2-40B4-BE49-F238E27FC236}">
                      <a16:creationId xmlns:a16="http://schemas.microsoft.com/office/drawing/2014/main" id="{8542391F-8199-4B81-8EC0-E675494E5B8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78" name="Rectangle 980">
                <a:extLst>
                  <a:ext uri="{FF2B5EF4-FFF2-40B4-BE49-F238E27FC236}">
                    <a16:creationId xmlns:a16="http://schemas.microsoft.com/office/drawing/2014/main" id="{CDB6C95B-DF8B-4F33-9909-ADCCBE09F79C}"/>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79" name="Group 981">
                <a:extLst>
                  <a:ext uri="{FF2B5EF4-FFF2-40B4-BE49-F238E27FC236}">
                    <a16:creationId xmlns:a16="http://schemas.microsoft.com/office/drawing/2014/main" id="{89C2A933-CB31-4E65-AF2D-6DB0F398F00E}"/>
                  </a:ext>
                </a:extLst>
              </p:cNvPr>
              <p:cNvGrpSpPr>
                <a:grpSpLocks/>
              </p:cNvGrpSpPr>
              <p:nvPr/>
            </p:nvGrpSpPr>
            <p:grpSpPr bwMode="auto">
              <a:xfrm>
                <a:off x="4747" y="994"/>
                <a:ext cx="581" cy="134"/>
                <a:chOff x="614" y="2568"/>
                <a:chExt cx="725" cy="139"/>
              </a:xfrm>
            </p:grpSpPr>
            <p:sp>
              <p:nvSpPr>
                <p:cNvPr id="500" name="AutoShape 982">
                  <a:extLst>
                    <a:ext uri="{FF2B5EF4-FFF2-40B4-BE49-F238E27FC236}">
                      <a16:creationId xmlns:a16="http://schemas.microsoft.com/office/drawing/2014/main" id="{50E51880-E31F-4730-BB51-A1E6FD4FF1F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1" name="AutoShape 983">
                  <a:extLst>
                    <a:ext uri="{FF2B5EF4-FFF2-40B4-BE49-F238E27FC236}">
                      <a16:creationId xmlns:a16="http://schemas.microsoft.com/office/drawing/2014/main" id="{98D25335-9715-4CEC-8882-8D7EC0A8DB2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80" name="Rectangle 984">
                <a:extLst>
                  <a:ext uri="{FF2B5EF4-FFF2-40B4-BE49-F238E27FC236}">
                    <a16:creationId xmlns:a16="http://schemas.microsoft.com/office/drawing/2014/main" id="{683F3E0F-CFF9-4842-9475-70926BD0222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1" name="Rectangle 985">
                <a:extLst>
                  <a:ext uri="{FF2B5EF4-FFF2-40B4-BE49-F238E27FC236}">
                    <a16:creationId xmlns:a16="http://schemas.microsoft.com/office/drawing/2014/main" id="{7F24E26B-2D12-4852-BF50-5AC282F6E7A1}"/>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82" name="Group 986">
                <a:extLst>
                  <a:ext uri="{FF2B5EF4-FFF2-40B4-BE49-F238E27FC236}">
                    <a16:creationId xmlns:a16="http://schemas.microsoft.com/office/drawing/2014/main" id="{17207040-1459-46D3-A5E4-C62F434EE543}"/>
                  </a:ext>
                </a:extLst>
              </p:cNvPr>
              <p:cNvGrpSpPr>
                <a:grpSpLocks/>
              </p:cNvGrpSpPr>
              <p:nvPr/>
            </p:nvGrpSpPr>
            <p:grpSpPr bwMode="auto">
              <a:xfrm>
                <a:off x="4735" y="1627"/>
                <a:ext cx="582" cy="151"/>
                <a:chOff x="614" y="2568"/>
                <a:chExt cx="725" cy="139"/>
              </a:xfrm>
            </p:grpSpPr>
            <p:sp>
              <p:nvSpPr>
                <p:cNvPr id="498" name="AutoShape 987">
                  <a:extLst>
                    <a:ext uri="{FF2B5EF4-FFF2-40B4-BE49-F238E27FC236}">
                      <a16:creationId xmlns:a16="http://schemas.microsoft.com/office/drawing/2014/main" id="{0DCAB45A-D37F-4E15-BD0D-543106E6EF3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9" name="AutoShape 988">
                  <a:extLst>
                    <a:ext uri="{FF2B5EF4-FFF2-40B4-BE49-F238E27FC236}">
                      <a16:creationId xmlns:a16="http://schemas.microsoft.com/office/drawing/2014/main" id="{A4842E53-877E-48AD-A976-12503FFA544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83" name="Freeform 989">
                <a:extLst>
                  <a:ext uri="{FF2B5EF4-FFF2-40B4-BE49-F238E27FC236}">
                    <a16:creationId xmlns:a16="http://schemas.microsoft.com/office/drawing/2014/main" id="{16F1E81D-26DF-4FE9-8789-EFF287DEA4D6}"/>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84" name="Group 990">
                <a:extLst>
                  <a:ext uri="{FF2B5EF4-FFF2-40B4-BE49-F238E27FC236}">
                    <a16:creationId xmlns:a16="http://schemas.microsoft.com/office/drawing/2014/main" id="{C387CE4B-5CEA-4622-B117-25B51C154434}"/>
                  </a:ext>
                </a:extLst>
              </p:cNvPr>
              <p:cNvGrpSpPr>
                <a:grpSpLocks/>
              </p:cNvGrpSpPr>
              <p:nvPr/>
            </p:nvGrpSpPr>
            <p:grpSpPr bwMode="auto">
              <a:xfrm>
                <a:off x="4739" y="1327"/>
                <a:ext cx="582" cy="139"/>
                <a:chOff x="614" y="2568"/>
                <a:chExt cx="725" cy="139"/>
              </a:xfrm>
            </p:grpSpPr>
            <p:sp>
              <p:nvSpPr>
                <p:cNvPr id="496" name="AutoShape 991">
                  <a:extLst>
                    <a:ext uri="{FF2B5EF4-FFF2-40B4-BE49-F238E27FC236}">
                      <a16:creationId xmlns:a16="http://schemas.microsoft.com/office/drawing/2014/main" id="{3DD1EF92-6EBA-4B69-A69A-31476B37CB4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7" name="AutoShape 992">
                  <a:extLst>
                    <a:ext uri="{FF2B5EF4-FFF2-40B4-BE49-F238E27FC236}">
                      <a16:creationId xmlns:a16="http://schemas.microsoft.com/office/drawing/2014/main" id="{C0991E3E-BF30-4756-AAAE-D57F6A04A4E4}"/>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85" name="Rectangle 993">
                <a:extLst>
                  <a:ext uri="{FF2B5EF4-FFF2-40B4-BE49-F238E27FC236}">
                    <a16:creationId xmlns:a16="http://schemas.microsoft.com/office/drawing/2014/main" id="{6C920E62-65F2-41A7-A3AA-05922425BF1C}"/>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6" name="Freeform 994">
                <a:extLst>
                  <a:ext uri="{FF2B5EF4-FFF2-40B4-BE49-F238E27FC236}">
                    <a16:creationId xmlns:a16="http://schemas.microsoft.com/office/drawing/2014/main" id="{1AF3E964-930E-4A8C-80A7-73015D591F0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7" name="Freeform 995">
                <a:extLst>
                  <a:ext uri="{FF2B5EF4-FFF2-40B4-BE49-F238E27FC236}">
                    <a16:creationId xmlns:a16="http://schemas.microsoft.com/office/drawing/2014/main" id="{19C786AB-F84C-431E-B40D-05AF58BA03C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8" name="Oval 996">
                <a:extLst>
                  <a:ext uri="{FF2B5EF4-FFF2-40B4-BE49-F238E27FC236}">
                    <a16:creationId xmlns:a16="http://schemas.microsoft.com/office/drawing/2014/main" id="{E2333B75-2B6E-470B-9C5B-5405326D68B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9" name="Freeform 997">
                <a:extLst>
                  <a:ext uri="{FF2B5EF4-FFF2-40B4-BE49-F238E27FC236}">
                    <a16:creationId xmlns:a16="http://schemas.microsoft.com/office/drawing/2014/main" id="{51DB5887-864D-47DC-9DFE-815388054B9C}"/>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0" name="AutoShape 998">
                <a:extLst>
                  <a:ext uri="{FF2B5EF4-FFF2-40B4-BE49-F238E27FC236}">
                    <a16:creationId xmlns:a16="http://schemas.microsoft.com/office/drawing/2014/main" id="{7DC27783-BC31-4712-90AF-0519924C9DE7}"/>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1" name="AutoShape 999">
                <a:extLst>
                  <a:ext uri="{FF2B5EF4-FFF2-40B4-BE49-F238E27FC236}">
                    <a16:creationId xmlns:a16="http://schemas.microsoft.com/office/drawing/2014/main" id="{F5E01E59-7E6C-46F2-BF86-BF44760DF43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2" name="Oval 1000">
                <a:extLst>
                  <a:ext uri="{FF2B5EF4-FFF2-40B4-BE49-F238E27FC236}">
                    <a16:creationId xmlns:a16="http://schemas.microsoft.com/office/drawing/2014/main" id="{78EE321E-DE5F-4A9F-A4DF-06AF089252C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3" name="Oval 1001">
                <a:extLst>
                  <a:ext uri="{FF2B5EF4-FFF2-40B4-BE49-F238E27FC236}">
                    <a16:creationId xmlns:a16="http://schemas.microsoft.com/office/drawing/2014/main" id="{038CA7F6-360A-484B-AB87-E69F40CDEA7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94" name="Oval 1002">
                <a:extLst>
                  <a:ext uri="{FF2B5EF4-FFF2-40B4-BE49-F238E27FC236}">
                    <a16:creationId xmlns:a16="http://schemas.microsoft.com/office/drawing/2014/main" id="{223A60D4-E743-44FA-A5C0-CD3CAEF590D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5" name="Rectangle 1003">
                <a:extLst>
                  <a:ext uri="{FF2B5EF4-FFF2-40B4-BE49-F238E27FC236}">
                    <a16:creationId xmlns:a16="http://schemas.microsoft.com/office/drawing/2014/main" id="{5DA715A6-480F-4E69-BAE6-F00FAF101E4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pic>
          <p:nvPicPr>
            <p:cNvPr id="71" name="Picture 1005" descr="antenna_stylized">
              <a:extLst>
                <a:ext uri="{FF2B5EF4-FFF2-40B4-BE49-F238E27FC236}">
                  <a16:creationId xmlns:a16="http://schemas.microsoft.com/office/drawing/2014/main" id="{E316948E-82CD-4AA8-93CF-0444BF20CB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1006" descr="laptop_keyboard">
              <a:extLst>
                <a:ext uri="{FF2B5EF4-FFF2-40B4-BE49-F238E27FC236}">
                  <a16:creationId xmlns:a16="http://schemas.microsoft.com/office/drawing/2014/main" id="{0A9455C6-237C-4B0B-BBF5-5C64F10075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Freeform 1007">
              <a:extLst>
                <a:ext uri="{FF2B5EF4-FFF2-40B4-BE49-F238E27FC236}">
                  <a16:creationId xmlns:a16="http://schemas.microsoft.com/office/drawing/2014/main" id="{BA9D4103-9D86-49B9-B431-F8B47FD1C60F}"/>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4" name="Picture 1008" descr="screen">
              <a:extLst>
                <a:ext uri="{FF2B5EF4-FFF2-40B4-BE49-F238E27FC236}">
                  <a16:creationId xmlns:a16="http://schemas.microsoft.com/office/drawing/2014/main" id="{13A5592E-3EE2-4584-9EF6-0757D633EEA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09">
              <a:extLst>
                <a:ext uri="{FF2B5EF4-FFF2-40B4-BE49-F238E27FC236}">
                  <a16:creationId xmlns:a16="http://schemas.microsoft.com/office/drawing/2014/main" id="{3CD276FF-E6EB-4E01-8F23-B189CE32E5F6}"/>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1010">
              <a:extLst>
                <a:ext uri="{FF2B5EF4-FFF2-40B4-BE49-F238E27FC236}">
                  <a16:creationId xmlns:a16="http://schemas.microsoft.com/office/drawing/2014/main" id="{0FE4DA70-6EEE-4CC8-8436-53D10E82CF78}"/>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1011">
              <a:extLst>
                <a:ext uri="{FF2B5EF4-FFF2-40B4-BE49-F238E27FC236}">
                  <a16:creationId xmlns:a16="http://schemas.microsoft.com/office/drawing/2014/main" id="{49D93A62-79AD-4044-AEC8-1EEB9624975A}"/>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1012">
              <a:extLst>
                <a:ext uri="{FF2B5EF4-FFF2-40B4-BE49-F238E27FC236}">
                  <a16:creationId xmlns:a16="http://schemas.microsoft.com/office/drawing/2014/main" id="{B39F4C6E-8952-4203-B9DD-054EB6DB85C0}"/>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1013">
              <a:extLst>
                <a:ext uri="{FF2B5EF4-FFF2-40B4-BE49-F238E27FC236}">
                  <a16:creationId xmlns:a16="http://schemas.microsoft.com/office/drawing/2014/main" id="{1D3240F7-B6F1-4912-88A3-70FC98F74C53}"/>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1014">
              <a:extLst>
                <a:ext uri="{FF2B5EF4-FFF2-40B4-BE49-F238E27FC236}">
                  <a16:creationId xmlns:a16="http://schemas.microsoft.com/office/drawing/2014/main" id="{CE6C3EE4-E76B-4413-A6CA-EF9D2E087DBA}"/>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81" name="Group 1015">
              <a:extLst>
                <a:ext uri="{FF2B5EF4-FFF2-40B4-BE49-F238E27FC236}">
                  <a16:creationId xmlns:a16="http://schemas.microsoft.com/office/drawing/2014/main" id="{9782471C-E841-4D1F-8C29-3EB283E9A82D}"/>
                </a:ext>
              </a:extLst>
            </p:cNvPr>
            <p:cNvGrpSpPr>
              <a:grpSpLocks/>
            </p:cNvGrpSpPr>
            <p:nvPr/>
          </p:nvGrpSpPr>
          <p:grpSpPr bwMode="auto">
            <a:xfrm>
              <a:off x="5464285" y="2358039"/>
              <a:ext cx="98740" cy="36846"/>
              <a:chOff x="1740" y="2642"/>
              <a:chExt cx="752" cy="327"/>
            </a:xfrm>
          </p:grpSpPr>
          <p:sp>
            <p:nvSpPr>
              <p:cNvPr id="466" name="Freeform 1016">
                <a:extLst>
                  <a:ext uri="{FF2B5EF4-FFF2-40B4-BE49-F238E27FC236}">
                    <a16:creationId xmlns:a16="http://schemas.microsoft.com/office/drawing/2014/main" id="{C8C33921-739F-49D1-BAC8-85D5C4AA7CF3}"/>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7" name="Freeform 1017">
                <a:extLst>
                  <a:ext uri="{FF2B5EF4-FFF2-40B4-BE49-F238E27FC236}">
                    <a16:creationId xmlns:a16="http://schemas.microsoft.com/office/drawing/2014/main" id="{AD857056-F53B-4D15-81E4-158AE982EDB2}"/>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8" name="Freeform 1018">
                <a:extLst>
                  <a:ext uri="{FF2B5EF4-FFF2-40B4-BE49-F238E27FC236}">
                    <a16:creationId xmlns:a16="http://schemas.microsoft.com/office/drawing/2014/main" id="{D3B8F96B-2C49-4653-8970-66C6D1CAF0A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9" name="Freeform 1019">
                <a:extLst>
                  <a:ext uri="{FF2B5EF4-FFF2-40B4-BE49-F238E27FC236}">
                    <a16:creationId xmlns:a16="http://schemas.microsoft.com/office/drawing/2014/main" id="{15A27F3F-9D80-4375-93A6-F23F3F814531}"/>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0" name="Freeform 1020">
                <a:extLst>
                  <a:ext uri="{FF2B5EF4-FFF2-40B4-BE49-F238E27FC236}">
                    <a16:creationId xmlns:a16="http://schemas.microsoft.com/office/drawing/2014/main" id="{BA59DD5D-6325-4A55-82C0-5EACF2EFBED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 name="Freeform 1021">
                <a:extLst>
                  <a:ext uri="{FF2B5EF4-FFF2-40B4-BE49-F238E27FC236}">
                    <a16:creationId xmlns:a16="http://schemas.microsoft.com/office/drawing/2014/main" id="{9E2BFFFF-6C86-4214-8E77-7384E088F2D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82" name="Freeform 1022">
              <a:extLst>
                <a:ext uri="{FF2B5EF4-FFF2-40B4-BE49-F238E27FC236}">
                  <a16:creationId xmlns:a16="http://schemas.microsoft.com/office/drawing/2014/main" id="{EBC1F3E7-6903-498E-97FA-1DC31A3C591C}"/>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1023">
              <a:extLst>
                <a:ext uri="{FF2B5EF4-FFF2-40B4-BE49-F238E27FC236}">
                  <a16:creationId xmlns:a16="http://schemas.microsoft.com/office/drawing/2014/main" id="{F54F9000-FBC1-4672-8227-427F43EC691E}"/>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1024">
              <a:extLst>
                <a:ext uri="{FF2B5EF4-FFF2-40B4-BE49-F238E27FC236}">
                  <a16:creationId xmlns:a16="http://schemas.microsoft.com/office/drawing/2014/main" id="{EC231A20-F502-4327-8641-87B5DBC30FCC}"/>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1025">
              <a:extLst>
                <a:ext uri="{FF2B5EF4-FFF2-40B4-BE49-F238E27FC236}">
                  <a16:creationId xmlns:a16="http://schemas.microsoft.com/office/drawing/2014/main" id="{EDDF82D3-524A-4D8B-A407-D2768F51949F}"/>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1026">
              <a:extLst>
                <a:ext uri="{FF2B5EF4-FFF2-40B4-BE49-F238E27FC236}">
                  <a16:creationId xmlns:a16="http://schemas.microsoft.com/office/drawing/2014/main" id="{B622449F-101E-4F59-B461-404685F6F4A0}"/>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1027">
              <a:extLst>
                <a:ext uri="{FF2B5EF4-FFF2-40B4-BE49-F238E27FC236}">
                  <a16:creationId xmlns:a16="http://schemas.microsoft.com/office/drawing/2014/main" id="{5C5DDF65-622E-4DE5-A602-3F6795D95182}"/>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88" name="Picture 1030" descr="laptop_keyboard">
              <a:extLst>
                <a:ext uri="{FF2B5EF4-FFF2-40B4-BE49-F238E27FC236}">
                  <a16:creationId xmlns:a16="http://schemas.microsoft.com/office/drawing/2014/main" id="{7D3BB568-32C3-4DB0-8443-CF62EC4B43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Freeform 1031">
              <a:extLst>
                <a:ext uri="{FF2B5EF4-FFF2-40B4-BE49-F238E27FC236}">
                  <a16:creationId xmlns:a16="http://schemas.microsoft.com/office/drawing/2014/main" id="{5A512B67-9E72-473A-86F7-A446E504A9C4}"/>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0" name="Picture 1032" descr="screen">
              <a:extLst>
                <a:ext uri="{FF2B5EF4-FFF2-40B4-BE49-F238E27FC236}">
                  <a16:creationId xmlns:a16="http://schemas.microsoft.com/office/drawing/2014/main" id="{ECAEC7B0-9EC2-4C72-9BC0-2F97205B55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1033">
              <a:extLst>
                <a:ext uri="{FF2B5EF4-FFF2-40B4-BE49-F238E27FC236}">
                  <a16:creationId xmlns:a16="http://schemas.microsoft.com/office/drawing/2014/main" id="{8AF6DAD5-639A-4CCD-86A8-95908DA57139}"/>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1034">
              <a:extLst>
                <a:ext uri="{FF2B5EF4-FFF2-40B4-BE49-F238E27FC236}">
                  <a16:creationId xmlns:a16="http://schemas.microsoft.com/office/drawing/2014/main" id="{90DCF510-17E3-4175-A7C1-B16A99AB55F4}"/>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1035">
              <a:extLst>
                <a:ext uri="{FF2B5EF4-FFF2-40B4-BE49-F238E27FC236}">
                  <a16:creationId xmlns:a16="http://schemas.microsoft.com/office/drawing/2014/main" id="{B35FFEFE-E250-4680-AE30-A86D49814F0D}"/>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1036">
              <a:extLst>
                <a:ext uri="{FF2B5EF4-FFF2-40B4-BE49-F238E27FC236}">
                  <a16:creationId xmlns:a16="http://schemas.microsoft.com/office/drawing/2014/main" id="{A116814C-8131-4B08-A527-944BA81A7436}"/>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1037">
              <a:extLst>
                <a:ext uri="{FF2B5EF4-FFF2-40B4-BE49-F238E27FC236}">
                  <a16:creationId xmlns:a16="http://schemas.microsoft.com/office/drawing/2014/main" id="{600B569A-914A-47DD-949D-B315E0A20B2E}"/>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1038">
              <a:extLst>
                <a:ext uri="{FF2B5EF4-FFF2-40B4-BE49-F238E27FC236}">
                  <a16:creationId xmlns:a16="http://schemas.microsoft.com/office/drawing/2014/main" id="{326D05B9-6633-49FE-A23D-7FC58F7CA6BC}"/>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7" name="Group 1039">
              <a:extLst>
                <a:ext uri="{FF2B5EF4-FFF2-40B4-BE49-F238E27FC236}">
                  <a16:creationId xmlns:a16="http://schemas.microsoft.com/office/drawing/2014/main" id="{60681254-023A-49D5-8D9F-48DE1B2BFF93}"/>
                </a:ext>
              </a:extLst>
            </p:cNvPr>
            <p:cNvGrpSpPr>
              <a:grpSpLocks/>
            </p:cNvGrpSpPr>
            <p:nvPr/>
          </p:nvGrpSpPr>
          <p:grpSpPr bwMode="auto">
            <a:xfrm>
              <a:off x="7019925" y="5800725"/>
              <a:ext cx="87313" cy="38100"/>
              <a:chOff x="1740" y="2642"/>
              <a:chExt cx="752" cy="327"/>
            </a:xfrm>
          </p:grpSpPr>
          <p:sp>
            <p:nvSpPr>
              <p:cNvPr id="460" name="Freeform 1040">
                <a:extLst>
                  <a:ext uri="{FF2B5EF4-FFF2-40B4-BE49-F238E27FC236}">
                    <a16:creationId xmlns:a16="http://schemas.microsoft.com/office/drawing/2014/main" id="{B68BCF2B-6E11-457E-AA87-6DC19B737A3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 name="Freeform 1041">
                <a:extLst>
                  <a:ext uri="{FF2B5EF4-FFF2-40B4-BE49-F238E27FC236}">
                    <a16:creationId xmlns:a16="http://schemas.microsoft.com/office/drawing/2014/main" id="{CB1A50D2-66AC-4E07-AF66-A338D2B2199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2" name="Freeform 1042">
                <a:extLst>
                  <a:ext uri="{FF2B5EF4-FFF2-40B4-BE49-F238E27FC236}">
                    <a16:creationId xmlns:a16="http://schemas.microsoft.com/office/drawing/2014/main" id="{CD531BF0-7016-4839-86E5-4586E7B5647C}"/>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 name="Freeform 1043">
                <a:extLst>
                  <a:ext uri="{FF2B5EF4-FFF2-40B4-BE49-F238E27FC236}">
                    <a16:creationId xmlns:a16="http://schemas.microsoft.com/office/drawing/2014/main" id="{A1C7D33C-0016-41B4-9DF4-BA2EF9D1D32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4" name="Freeform 1044">
                <a:extLst>
                  <a:ext uri="{FF2B5EF4-FFF2-40B4-BE49-F238E27FC236}">
                    <a16:creationId xmlns:a16="http://schemas.microsoft.com/office/drawing/2014/main" id="{9475DFE8-5D7E-4BEA-B7BC-569B7A785F01}"/>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5" name="Freeform 1045">
                <a:extLst>
                  <a:ext uri="{FF2B5EF4-FFF2-40B4-BE49-F238E27FC236}">
                    <a16:creationId xmlns:a16="http://schemas.microsoft.com/office/drawing/2014/main" id="{DA4215F4-EE27-47DE-81B1-96CC0028CF3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8" name="Freeform 1046">
              <a:extLst>
                <a:ext uri="{FF2B5EF4-FFF2-40B4-BE49-F238E27FC236}">
                  <a16:creationId xmlns:a16="http://schemas.microsoft.com/office/drawing/2014/main" id="{71B2FE01-E024-4243-A679-5628FD15596F}"/>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047">
              <a:extLst>
                <a:ext uri="{FF2B5EF4-FFF2-40B4-BE49-F238E27FC236}">
                  <a16:creationId xmlns:a16="http://schemas.microsoft.com/office/drawing/2014/main" id="{913C7763-EE59-4D9F-9CD6-4008FBFB2281}"/>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048">
              <a:extLst>
                <a:ext uri="{FF2B5EF4-FFF2-40B4-BE49-F238E27FC236}">
                  <a16:creationId xmlns:a16="http://schemas.microsoft.com/office/drawing/2014/main" id="{23E2B917-C765-49ED-BAAE-D373C508AD30}"/>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049">
              <a:extLst>
                <a:ext uri="{FF2B5EF4-FFF2-40B4-BE49-F238E27FC236}">
                  <a16:creationId xmlns:a16="http://schemas.microsoft.com/office/drawing/2014/main" id="{0C668F16-8FD8-4334-AEB6-79776931C3C6}"/>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050">
              <a:extLst>
                <a:ext uri="{FF2B5EF4-FFF2-40B4-BE49-F238E27FC236}">
                  <a16:creationId xmlns:a16="http://schemas.microsoft.com/office/drawing/2014/main" id="{EC3E3ED0-3ADB-4B8F-95DE-521851CEB80C}"/>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051">
              <a:extLst>
                <a:ext uri="{FF2B5EF4-FFF2-40B4-BE49-F238E27FC236}">
                  <a16:creationId xmlns:a16="http://schemas.microsoft.com/office/drawing/2014/main" id="{5E12499B-DFFD-4352-9726-BE3F84202165}"/>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4" name="Group 2">
              <a:extLst>
                <a:ext uri="{FF2B5EF4-FFF2-40B4-BE49-F238E27FC236}">
                  <a16:creationId xmlns:a16="http://schemas.microsoft.com/office/drawing/2014/main" id="{38F482CE-01D7-49D7-9388-A9DE5A3DBD5E}"/>
                </a:ext>
              </a:extLst>
            </p:cNvPr>
            <p:cNvGrpSpPr>
              <a:grpSpLocks/>
            </p:cNvGrpSpPr>
            <p:nvPr/>
          </p:nvGrpSpPr>
          <p:grpSpPr bwMode="auto">
            <a:xfrm>
              <a:off x="5607050" y="3182938"/>
              <a:ext cx="317500" cy="246062"/>
              <a:chOff x="5581650" y="3128963"/>
              <a:chExt cx="423863" cy="320675"/>
            </a:xfrm>
          </p:grpSpPr>
          <p:pic>
            <p:nvPicPr>
              <p:cNvPr id="438" name="Picture 1054" descr="laptop_keyboard">
                <a:extLst>
                  <a:ext uri="{FF2B5EF4-FFF2-40B4-BE49-F238E27FC236}">
                    <a16:creationId xmlns:a16="http://schemas.microsoft.com/office/drawing/2014/main" id="{0AAD825B-D219-412D-8821-9D776B6F48A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9" name="Freeform 1055">
                <a:extLst>
                  <a:ext uri="{FF2B5EF4-FFF2-40B4-BE49-F238E27FC236}">
                    <a16:creationId xmlns:a16="http://schemas.microsoft.com/office/drawing/2014/main" id="{16818FA1-5C7B-4EDC-A589-61D08A33DC82}"/>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40" name="Picture 1056" descr="screen">
                <a:extLst>
                  <a:ext uri="{FF2B5EF4-FFF2-40B4-BE49-F238E27FC236}">
                    <a16:creationId xmlns:a16="http://schemas.microsoft.com/office/drawing/2014/main" id="{6F5C9263-8AF6-49CC-A1F2-105AB00DA73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 name="Freeform 1057">
                <a:extLst>
                  <a:ext uri="{FF2B5EF4-FFF2-40B4-BE49-F238E27FC236}">
                    <a16:creationId xmlns:a16="http://schemas.microsoft.com/office/drawing/2014/main" id="{CEB5BFF9-6983-44A2-BD78-6D8AD90B6335}"/>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Freeform 1058">
                <a:extLst>
                  <a:ext uri="{FF2B5EF4-FFF2-40B4-BE49-F238E27FC236}">
                    <a16:creationId xmlns:a16="http://schemas.microsoft.com/office/drawing/2014/main" id="{83AA9F51-0D2E-49ED-BD5A-AEDA2BE4A6F2}"/>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 name="Freeform 1059">
                <a:extLst>
                  <a:ext uri="{FF2B5EF4-FFF2-40B4-BE49-F238E27FC236}">
                    <a16:creationId xmlns:a16="http://schemas.microsoft.com/office/drawing/2014/main" id="{746811F6-7536-4EF3-A240-1D2946980787}"/>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 name="Freeform 1060">
                <a:extLst>
                  <a:ext uri="{FF2B5EF4-FFF2-40B4-BE49-F238E27FC236}">
                    <a16:creationId xmlns:a16="http://schemas.microsoft.com/office/drawing/2014/main" id="{3AAF0A34-794D-44CF-BE8E-8A85C2B43EA8}"/>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5" name="Freeform 1061">
                <a:extLst>
                  <a:ext uri="{FF2B5EF4-FFF2-40B4-BE49-F238E27FC236}">
                    <a16:creationId xmlns:a16="http://schemas.microsoft.com/office/drawing/2014/main" id="{390B7CC8-CEBF-4752-B5DD-2C3611BC8AA3}"/>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6" name="Freeform 1062">
                <a:extLst>
                  <a:ext uri="{FF2B5EF4-FFF2-40B4-BE49-F238E27FC236}">
                    <a16:creationId xmlns:a16="http://schemas.microsoft.com/office/drawing/2014/main" id="{27CCF8EF-1FA4-4894-8D2A-C68F5082D25B}"/>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7" name="Group 1063">
                <a:extLst>
                  <a:ext uri="{FF2B5EF4-FFF2-40B4-BE49-F238E27FC236}">
                    <a16:creationId xmlns:a16="http://schemas.microsoft.com/office/drawing/2014/main" id="{5AB07F3D-ADC6-457A-8680-B6CA699AFAC3}"/>
                  </a:ext>
                </a:extLst>
              </p:cNvPr>
              <p:cNvGrpSpPr>
                <a:grpSpLocks/>
              </p:cNvGrpSpPr>
              <p:nvPr/>
            </p:nvGrpSpPr>
            <p:grpSpPr bwMode="auto">
              <a:xfrm>
                <a:off x="5695950" y="3355975"/>
                <a:ext cx="80963" cy="38100"/>
                <a:chOff x="1740" y="2642"/>
                <a:chExt cx="752" cy="327"/>
              </a:xfrm>
            </p:grpSpPr>
            <p:sp>
              <p:nvSpPr>
                <p:cNvPr id="454" name="Freeform 1064">
                  <a:extLst>
                    <a:ext uri="{FF2B5EF4-FFF2-40B4-BE49-F238E27FC236}">
                      <a16:creationId xmlns:a16="http://schemas.microsoft.com/office/drawing/2014/main" id="{C8549676-11D8-4D6A-A167-54C3655BF03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5" name="Freeform 1065">
                  <a:extLst>
                    <a:ext uri="{FF2B5EF4-FFF2-40B4-BE49-F238E27FC236}">
                      <a16:creationId xmlns:a16="http://schemas.microsoft.com/office/drawing/2014/main" id="{BE113F56-BAFF-4564-AE2C-21FD6A864B1C}"/>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6" name="Freeform 1066">
                  <a:extLst>
                    <a:ext uri="{FF2B5EF4-FFF2-40B4-BE49-F238E27FC236}">
                      <a16:creationId xmlns:a16="http://schemas.microsoft.com/office/drawing/2014/main" id="{AD463805-1F5B-44E4-9079-9D29DE3C810C}"/>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Freeform 1067">
                  <a:extLst>
                    <a:ext uri="{FF2B5EF4-FFF2-40B4-BE49-F238E27FC236}">
                      <a16:creationId xmlns:a16="http://schemas.microsoft.com/office/drawing/2014/main" id="{591503CE-D3B7-4ADC-9E7E-719D066BD85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8" name="Freeform 1068">
                  <a:extLst>
                    <a:ext uri="{FF2B5EF4-FFF2-40B4-BE49-F238E27FC236}">
                      <a16:creationId xmlns:a16="http://schemas.microsoft.com/office/drawing/2014/main" id="{11CBF76F-E990-41A0-8F45-840D107F174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9" name="Freeform 1069">
                  <a:extLst>
                    <a:ext uri="{FF2B5EF4-FFF2-40B4-BE49-F238E27FC236}">
                      <a16:creationId xmlns:a16="http://schemas.microsoft.com/office/drawing/2014/main" id="{6EA6F5FA-7ADB-46B1-A6E3-59E0A23444A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8" name="Freeform 1070">
                <a:extLst>
                  <a:ext uri="{FF2B5EF4-FFF2-40B4-BE49-F238E27FC236}">
                    <a16:creationId xmlns:a16="http://schemas.microsoft.com/office/drawing/2014/main" id="{16467F8D-EA39-44BB-91D8-81833645A5A0}"/>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9" name="Freeform 1071">
                <a:extLst>
                  <a:ext uri="{FF2B5EF4-FFF2-40B4-BE49-F238E27FC236}">
                    <a16:creationId xmlns:a16="http://schemas.microsoft.com/office/drawing/2014/main" id="{2B3783BB-57E7-4880-BFF2-EE046911EB07}"/>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0" name="Freeform 1072">
                <a:extLst>
                  <a:ext uri="{FF2B5EF4-FFF2-40B4-BE49-F238E27FC236}">
                    <a16:creationId xmlns:a16="http://schemas.microsoft.com/office/drawing/2014/main" id="{C9D4C529-2177-4F22-8035-518A976E59D4}"/>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 name="Freeform 1073">
                <a:extLst>
                  <a:ext uri="{FF2B5EF4-FFF2-40B4-BE49-F238E27FC236}">
                    <a16:creationId xmlns:a16="http://schemas.microsoft.com/office/drawing/2014/main" id="{960C082B-DA9F-409F-BC47-614955B37325}"/>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 name="Freeform 1074">
                <a:extLst>
                  <a:ext uri="{FF2B5EF4-FFF2-40B4-BE49-F238E27FC236}">
                    <a16:creationId xmlns:a16="http://schemas.microsoft.com/office/drawing/2014/main" id="{176E477B-9F3B-4FEE-9E5C-92817876C7A4}"/>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3" name="Freeform 1075">
                <a:extLst>
                  <a:ext uri="{FF2B5EF4-FFF2-40B4-BE49-F238E27FC236}">
                    <a16:creationId xmlns:a16="http://schemas.microsoft.com/office/drawing/2014/main" id="{CB894A4C-E104-4666-9117-4635761EC176}"/>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105" name="Picture 1077" descr="desktop_computer_stylized_medium">
              <a:extLst>
                <a:ext uri="{FF2B5EF4-FFF2-40B4-BE49-F238E27FC236}">
                  <a16:creationId xmlns:a16="http://schemas.microsoft.com/office/drawing/2014/main" id="{835F021F-123C-44F6-87D0-7F063D5150B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1078">
              <a:extLst>
                <a:ext uri="{FF2B5EF4-FFF2-40B4-BE49-F238E27FC236}">
                  <a16:creationId xmlns:a16="http://schemas.microsoft.com/office/drawing/2014/main" id="{F2892688-BBC0-4636-A299-C25638E260E5}"/>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pic>
          <p:nvPicPr>
            <p:cNvPr id="107" name="Picture 1081" descr="laptop_keyboard">
              <a:extLst>
                <a:ext uri="{FF2B5EF4-FFF2-40B4-BE49-F238E27FC236}">
                  <a16:creationId xmlns:a16="http://schemas.microsoft.com/office/drawing/2014/main" id="{2EC15DF8-9AAA-45EF-BFAC-67A4A44A659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1082">
              <a:extLst>
                <a:ext uri="{FF2B5EF4-FFF2-40B4-BE49-F238E27FC236}">
                  <a16:creationId xmlns:a16="http://schemas.microsoft.com/office/drawing/2014/main" id="{7F3F8579-2B59-4BA0-A523-1052A5C7E487}"/>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09" name="Picture 1083" descr="screen">
              <a:extLst>
                <a:ext uri="{FF2B5EF4-FFF2-40B4-BE49-F238E27FC236}">
                  <a16:creationId xmlns:a16="http://schemas.microsoft.com/office/drawing/2014/main" id="{D1C6E049-802A-469D-86F6-4A57C2F9B3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1084">
              <a:extLst>
                <a:ext uri="{FF2B5EF4-FFF2-40B4-BE49-F238E27FC236}">
                  <a16:creationId xmlns:a16="http://schemas.microsoft.com/office/drawing/2014/main" id="{CB64FB68-89AE-43C2-84F4-EAF9061637D2}"/>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1085">
              <a:extLst>
                <a:ext uri="{FF2B5EF4-FFF2-40B4-BE49-F238E27FC236}">
                  <a16:creationId xmlns:a16="http://schemas.microsoft.com/office/drawing/2014/main" id="{63A8ED7E-19BF-44AB-9101-17A3BE2C0840}"/>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1086">
              <a:extLst>
                <a:ext uri="{FF2B5EF4-FFF2-40B4-BE49-F238E27FC236}">
                  <a16:creationId xmlns:a16="http://schemas.microsoft.com/office/drawing/2014/main" id="{C4D9009C-9742-4E6A-ABE5-7A0DBD95B34E}"/>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1087">
              <a:extLst>
                <a:ext uri="{FF2B5EF4-FFF2-40B4-BE49-F238E27FC236}">
                  <a16:creationId xmlns:a16="http://schemas.microsoft.com/office/drawing/2014/main" id="{35D6F6CE-68D5-456E-B7F6-41709A210988}"/>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1088">
              <a:extLst>
                <a:ext uri="{FF2B5EF4-FFF2-40B4-BE49-F238E27FC236}">
                  <a16:creationId xmlns:a16="http://schemas.microsoft.com/office/drawing/2014/main" id="{C25DF3B1-FBCB-4D4A-8F4B-1DCD8394130C}"/>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Freeform 1089">
              <a:extLst>
                <a:ext uri="{FF2B5EF4-FFF2-40B4-BE49-F238E27FC236}">
                  <a16:creationId xmlns:a16="http://schemas.microsoft.com/office/drawing/2014/main" id="{57BD0F55-A057-4D43-9463-A4E517EB34A5}"/>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6" name="Group 1090">
              <a:extLst>
                <a:ext uri="{FF2B5EF4-FFF2-40B4-BE49-F238E27FC236}">
                  <a16:creationId xmlns:a16="http://schemas.microsoft.com/office/drawing/2014/main" id="{2CC9D5CA-FD33-4FAA-9D83-61672797AFA7}"/>
                </a:ext>
              </a:extLst>
            </p:cNvPr>
            <p:cNvGrpSpPr>
              <a:grpSpLocks/>
            </p:cNvGrpSpPr>
            <p:nvPr/>
          </p:nvGrpSpPr>
          <p:grpSpPr bwMode="auto">
            <a:xfrm>
              <a:off x="7451725" y="5737225"/>
              <a:ext cx="87313" cy="38100"/>
              <a:chOff x="1740" y="2642"/>
              <a:chExt cx="752" cy="327"/>
            </a:xfrm>
          </p:grpSpPr>
          <p:sp>
            <p:nvSpPr>
              <p:cNvPr id="432" name="Freeform 1091">
                <a:extLst>
                  <a:ext uri="{FF2B5EF4-FFF2-40B4-BE49-F238E27FC236}">
                    <a16:creationId xmlns:a16="http://schemas.microsoft.com/office/drawing/2014/main" id="{7FE148A1-9639-42EA-BE5A-7FCFA332480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3" name="Freeform 1092">
                <a:extLst>
                  <a:ext uri="{FF2B5EF4-FFF2-40B4-BE49-F238E27FC236}">
                    <a16:creationId xmlns:a16="http://schemas.microsoft.com/office/drawing/2014/main" id="{A65CB218-BEBF-471B-BC1D-EA8800D834B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4" name="Freeform 1093">
                <a:extLst>
                  <a:ext uri="{FF2B5EF4-FFF2-40B4-BE49-F238E27FC236}">
                    <a16:creationId xmlns:a16="http://schemas.microsoft.com/office/drawing/2014/main" id="{E8AD380D-9FE9-4BEF-9264-946B7238365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5" name="Freeform 1094">
                <a:extLst>
                  <a:ext uri="{FF2B5EF4-FFF2-40B4-BE49-F238E27FC236}">
                    <a16:creationId xmlns:a16="http://schemas.microsoft.com/office/drawing/2014/main" id="{BF4B26B6-56DF-41BB-92B6-11DAB7B7ACC6}"/>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6" name="Freeform 1095">
                <a:extLst>
                  <a:ext uri="{FF2B5EF4-FFF2-40B4-BE49-F238E27FC236}">
                    <a16:creationId xmlns:a16="http://schemas.microsoft.com/office/drawing/2014/main" id="{5F86F9A4-9A36-4515-986B-1B084FE81824}"/>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7" name="Freeform 1096">
                <a:extLst>
                  <a:ext uri="{FF2B5EF4-FFF2-40B4-BE49-F238E27FC236}">
                    <a16:creationId xmlns:a16="http://schemas.microsoft.com/office/drawing/2014/main" id="{D3411180-F285-4C12-9B49-16DBA502FA1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7" name="Freeform 1097">
              <a:extLst>
                <a:ext uri="{FF2B5EF4-FFF2-40B4-BE49-F238E27FC236}">
                  <a16:creationId xmlns:a16="http://schemas.microsoft.com/office/drawing/2014/main" id="{4E1AA7A0-2930-492B-B56F-946D1AAE23FE}"/>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Freeform 1098">
              <a:extLst>
                <a:ext uri="{FF2B5EF4-FFF2-40B4-BE49-F238E27FC236}">
                  <a16:creationId xmlns:a16="http://schemas.microsoft.com/office/drawing/2014/main" id="{F4726F29-EE79-41F7-A45E-BDFC9AEECBA1}"/>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Freeform 1099">
              <a:extLst>
                <a:ext uri="{FF2B5EF4-FFF2-40B4-BE49-F238E27FC236}">
                  <a16:creationId xmlns:a16="http://schemas.microsoft.com/office/drawing/2014/main" id="{AF7378C7-FDD6-4150-8BED-872A3BC8F059}"/>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 name="Freeform 1100">
              <a:extLst>
                <a:ext uri="{FF2B5EF4-FFF2-40B4-BE49-F238E27FC236}">
                  <a16:creationId xmlns:a16="http://schemas.microsoft.com/office/drawing/2014/main" id="{A1C0C5F2-C579-468A-B308-9303A2E88412}"/>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Freeform 1101">
              <a:extLst>
                <a:ext uri="{FF2B5EF4-FFF2-40B4-BE49-F238E27FC236}">
                  <a16:creationId xmlns:a16="http://schemas.microsoft.com/office/drawing/2014/main" id="{2D0F5BA2-77E5-4360-8702-3359C5396AE6}"/>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 name="Freeform 1102">
              <a:extLst>
                <a:ext uri="{FF2B5EF4-FFF2-40B4-BE49-F238E27FC236}">
                  <a16:creationId xmlns:a16="http://schemas.microsoft.com/office/drawing/2014/main" id="{1FE557C9-7B94-43EE-9F20-4F2DAA58AAB3}"/>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3" name="Group 1103">
              <a:extLst>
                <a:ext uri="{FF2B5EF4-FFF2-40B4-BE49-F238E27FC236}">
                  <a16:creationId xmlns:a16="http://schemas.microsoft.com/office/drawing/2014/main" id="{0FA40511-0B75-4074-A371-B7836D642BD6}"/>
                </a:ext>
              </a:extLst>
            </p:cNvPr>
            <p:cNvGrpSpPr>
              <a:grpSpLocks/>
            </p:cNvGrpSpPr>
            <p:nvPr/>
          </p:nvGrpSpPr>
          <p:grpSpPr bwMode="auto">
            <a:xfrm>
              <a:off x="6351588" y="2493963"/>
              <a:ext cx="390525" cy="169862"/>
              <a:chOff x="4650" y="1129"/>
              <a:chExt cx="246" cy="95"/>
            </a:xfrm>
          </p:grpSpPr>
          <p:sp>
            <p:nvSpPr>
              <p:cNvPr id="424" name="Oval 407">
                <a:extLst>
                  <a:ext uri="{FF2B5EF4-FFF2-40B4-BE49-F238E27FC236}">
                    <a16:creationId xmlns:a16="http://schemas.microsoft.com/office/drawing/2014/main" id="{45F8FD5C-A542-4AFD-A2C5-51EF4C47327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25" name="Rectangle 410">
                <a:extLst>
                  <a:ext uri="{FF2B5EF4-FFF2-40B4-BE49-F238E27FC236}">
                    <a16:creationId xmlns:a16="http://schemas.microsoft.com/office/drawing/2014/main" id="{2CFDC5D7-B735-484B-9869-393852D116CA}"/>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26" name="Oval 411">
                <a:extLst>
                  <a:ext uri="{FF2B5EF4-FFF2-40B4-BE49-F238E27FC236}">
                    <a16:creationId xmlns:a16="http://schemas.microsoft.com/office/drawing/2014/main" id="{A701D766-E6D3-455F-B91F-4D6D184FF73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27" name="Group 1107">
                <a:extLst>
                  <a:ext uri="{FF2B5EF4-FFF2-40B4-BE49-F238E27FC236}">
                    <a16:creationId xmlns:a16="http://schemas.microsoft.com/office/drawing/2014/main" id="{E46F6F0C-B87E-4493-9E80-36938928545A}"/>
                  </a:ext>
                </a:extLst>
              </p:cNvPr>
              <p:cNvGrpSpPr>
                <a:grpSpLocks/>
              </p:cNvGrpSpPr>
              <p:nvPr/>
            </p:nvGrpSpPr>
            <p:grpSpPr bwMode="auto">
              <a:xfrm>
                <a:off x="4699" y="1145"/>
                <a:ext cx="138" cy="29"/>
                <a:chOff x="2468" y="1332"/>
                <a:chExt cx="310" cy="60"/>
              </a:xfrm>
            </p:grpSpPr>
            <p:sp>
              <p:nvSpPr>
                <p:cNvPr id="430" name="Freeform 1108">
                  <a:extLst>
                    <a:ext uri="{FF2B5EF4-FFF2-40B4-BE49-F238E27FC236}">
                      <a16:creationId xmlns:a16="http://schemas.microsoft.com/office/drawing/2014/main" id="{4FCEC825-E999-4403-8494-CA4F5663381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1" name="Freeform 1109">
                  <a:extLst>
                    <a:ext uri="{FF2B5EF4-FFF2-40B4-BE49-F238E27FC236}">
                      <a16:creationId xmlns:a16="http://schemas.microsoft.com/office/drawing/2014/main" id="{8537774A-B538-490B-9A59-BA4721EA4C8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28" name="Line 1110">
                <a:extLst>
                  <a:ext uri="{FF2B5EF4-FFF2-40B4-BE49-F238E27FC236}">
                    <a16:creationId xmlns:a16="http://schemas.microsoft.com/office/drawing/2014/main" id="{1913F8D4-0119-42FE-A799-7DAFB415B82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9" name="Line 1111">
                <a:extLst>
                  <a:ext uri="{FF2B5EF4-FFF2-40B4-BE49-F238E27FC236}">
                    <a16:creationId xmlns:a16="http://schemas.microsoft.com/office/drawing/2014/main" id="{C8B4A62A-B3E6-481F-B9BC-FD0F7FD639D0}"/>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4" name="Group 1112">
              <a:extLst>
                <a:ext uri="{FF2B5EF4-FFF2-40B4-BE49-F238E27FC236}">
                  <a16:creationId xmlns:a16="http://schemas.microsoft.com/office/drawing/2014/main" id="{B2765F05-0141-4B8D-93A6-EDC64754B251}"/>
                </a:ext>
              </a:extLst>
            </p:cNvPr>
            <p:cNvGrpSpPr>
              <a:grpSpLocks/>
            </p:cNvGrpSpPr>
            <p:nvPr/>
          </p:nvGrpSpPr>
          <p:grpSpPr bwMode="auto">
            <a:xfrm>
              <a:off x="6051550" y="3641725"/>
              <a:ext cx="390525" cy="169863"/>
              <a:chOff x="4650" y="1129"/>
              <a:chExt cx="246" cy="95"/>
            </a:xfrm>
          </p:grpSpPr>
          <p:sp>
            <p:nvSpPr>
              <p:cNvPr id="416" name="Oval 407">
                <a:extLst>
                  <a:ext uri="{FF2B5EF4-FFF2-40B4-BE49-F238E27FC236}">
                    <a16:creationId xmlns:a16="http://schemas.microsoft.com/office/drawing/2014/main" id="{A68C9690-CEAA-4AB7-A30D-6D7A2ABFB8D0}"/>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17" name="Rectangle 410">
                <a:extLst>
                  <a:ext uri="{FF2B5EF4-FFF2-40B4-BE49-F238E27FC236}">
                    <a16:creationId xmlns:a16="http://schemas.microsoft.com/office/drawing/2014/main" id="{1BEAB176-ABDD-4344-9F92-AB1899144DC8}"/>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18" name="Oval 411">
                <a:extLst>
                  <a:ext uri="{FF2B5EF4-FFF2-40B4-BE49-F238E27FC236}">
                    <a16:creationId xmlns:a16="http://schemas.microsoft.com/office/drawing/2014/main" id="{423FB5A7-1B80-48CD-81A9-64C19BF5E288}"/>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19" name="Group 1116">
                <a:extLst>
                  <a:ext uri="{FF2B5EF4-FFF2-40B4-BE49-F238E27FC236}">
                    <a16:creationId xmlns:a16="http://schemas.microsoft.com/office/drawing/2014/main" id="{794F507A-C4CA-4C11-A566-79473BC1C21C}"/>
                  </a:ext>
                </a:extLst>
              </p:cNvPr>
              <p:cNvGrpSpPr>
                <a:grpSpLocks/>
              </p:cNvGrpSpPr>
              <p:nvPr/>
            </p:nvGrpSpPr>
            <p:grpSpPr bwMode="auto">
              <a:xfrm>
                <a:off x="4699" y="1145"/>
                <a:ext cx="138" cy="29"/>
                <a:chOff x="2468" y="1332"/>
                <a:chExt cx="310" cy="60"/>
              </a:xfrm>
            </p:grpSpPr>
            <p:sp>
              <p:nvSpPr>
                <p:cNvPr id="422" name="Freeform 1117">
                  <a:extLst>
                    <a:ext uri="{FF2B5EF4-FFF2-40B4-BE49-F238E27FC236}">
                      <a16:creationId xmlns:a16="http://schemas.microsoft.com/office/drawing/2014/main" id="{F7911DDB-468E-47F0-95C3-21300F68D4E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3" name="Freeform 1118">
                  <a:extLst>
                    <a:ext uri="{FF2B5EF4-FFF2-40B4-BE49-F238E27FC236}">
                      <a16:creationId xmlns:a16="http://schemas.microsoft.com/office/drawing/2014/main" id="{693FFD40-2C33-4FF2-9E27-5EAB1E8355A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20" name="Line 1119">
                <a:extLst>
                  <a:ext uri="{FF2B5EF4-FFF2-40B4-BE49-F238E27FC236}">
                    <a16:creationId xmlns:a16="http://schemas.microsoft.com/office/drawing/2014/main" id="{97ED36B3-BD95-4D91-9EA9-29F038DCB59B}"/>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 name="Line 1120">
                <a:extLst>
                  <a:ext uri="{FF2B5EF4-FFF2-40B4-BE49-F238E27FC236}">
                    <a16:creationId xmlns:a16="http://schemas.microsoft.com/office/drawing/2014/main" id="{FB2731EB-0AF6-40C9-8CAA-948300FD21E8}"/>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5" name="Group 1121">
              <a:extLst>
                <a:ext uri="{FF2B5EF4-FFF2-40B4-BE49-F238E27FC236}">
                  <a16:creationId xmlns:a16="http://schemas.microsoft.com/office/drawing/2014/main" id="{A8153911-8C8A-4277-9202-FC51EAD81365}"/>
                </a:ext>
              </a:extLst>
            </p:cNvPr>
            <p:cNvGrpSpPr>
              <a:grpSpLocks/>
            </p:cNvGrpSpPr>
            <p:nvPr/>
          </p:nvGrpSpPr>
          <p:grpSpPr bwMode="auto">
            <a:xfrm>
              <a:off x="6248400" y="4852988"/>
              <a:ext cx="617538" cy="247650"/>
              <a:chOff x="2356" y="1300"/>
              <a:chExt cx="555" cy="194"/>
            </a:xfrm>
          </p:grpSpPr>
          <p:sp>
            <p:nvSpPr>
              <p:cNvPr id="408" name="Oval 407">
                <a:extLst>
                  <a:ext uri="{FF2B5EF4-FFF2-40B4-BE49-F238E27FC236}">
                    <a16:creationId xmlns:a16="http://schemas.microsoft.com/office/drawing/2014/main" id="{2D10DA99-85FC-4017-8CDC-A529543D907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09" name="Rectangle 410">
                <a:extLst>
                  <a:ext uri="{FF2B5EF4-FFF2-40B4-BE49-F238E27FC236}">
                    <a16:creationId xmlns:a16="http://schemas.microsoft.com/office/drawing/2014/main" id="{7D84685C-78A1-4D13-A701-68EEF1C78660}"/>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10" name="Oval 411">
                <a:extLst>
                  <a:ext uri="{FF2B5EF4-FFF2-40B4-BE49-F238E27FC236}">
                    <a16:creationId xmlns:a16="http://schemas.microsoft.com/office/drawing/2014/main" id="{71CF1710-CCAF-4770-B3B4-193C5FBA327F}"/>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11" name="Group 1125">
                <a:extLst>
                  <a:ext uri="{FF2B5EF4-FFF2-40B4-BE49-F238E27FC236}">
                    <a16:creationId xmlns:a16="http://schemas.microsoft.com/office/drawing/2014/main" id="{13CCC767-029D-4124-A4CC-4F8D2F066284}"/>
                  </a:ext>
                </a:extLst>
              </p:cNvPr>
              <p:cNvGrpSpPr>
                <a:grpSpLocks/>
              </p:cNvGrpSpPr>
              <p:nvPr/>
            </p:nvGrpSpPr>
            <p:grpSpPr bwMode="auto">
              <a:xfrm>
                <a:off x="2468" y="1332"/>
                <a:ext cx="310" cy="60"/>
                <a:chOff x="2468" y="1332"/>
                <a:chExt cx="310" cy="60"/>
              </a:xfrm>
            </p:grpSpPr>
            <p:sp>
              <p:nvSpPr>
                <p:cNvPr id="414" name="Freeform 1126">
                  <a:extLst>
                    <a:ext uri="{FF2B5EF4-FFF2-40B4-BE49-F238E27FC236}">
                      <a16:creationId xmlns:a16="http://schemas.microsoft.com/office/drawing/2014/main" id="{1011FC73-02AA-40AB-9D4E-A7F89903E05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5" name="Freeform 1127">
                  <a:extLst>
                    <a:ext uri="{FF2B5EF4-FFF2-40B4-BE49-F238E27FC236}">
                      <a16:creationId xmlns:a16="http://schemas.microsoft.com/office/drawing/2014/main" id="{0B5864D4-E5E3-4F49-B35E-3EA0B25E6E1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12" name="Line 1128">
                <a:extLst>
                  <a:ext uri="{FF2B5EF4-FFF2-40B4-BE49-F238E27FC236}">
                    <a16:creationId xmlns:a16="http://schemas.microsoft.com/office/drawing/2014/main" id="{3E3952B0-85FB-49FA-BA3E-3F2C18268778}"/>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 name="Line 1129">
                <a:extLst>
                  <a:ext uri="{FF2B5EF4-FFF2-40B4-BE49-F238E27FC236}">
                    <a16:creationId xmlns:a16="http://schemas.microsoft.com/office/drawing/2014/main" id="{17389D4A-BDB7-4653-9CF6-450447F2A0CE}"/>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6" name="Group 1130">
              <a:extLst>
                <a:ext uri="{FF2B5EF4-FFF2-40B4-BE49-F238E27FC236}">
                  <a16:creationId xmlns:a16="http://schemas.microsoft.com/office/drawing/2014/main" id="{ACC495A3-10CF-4C16-AFE9-E3726D492E74}"/>
                </a:ext>
              </a:extLst>
            </p:cNvPr>
            <p:cNvGrpSpPr>
              <a:grpSpLocks/>
            </p:cNvGrpSpPr>
            <p:nvPr/>
          </p:nvGrpSpPr>
          <p:grpSpPr bwMode="auto">
            <a:xfrm>
              <a:off x="6969125" y="4510088"/>
              <a:ext cx="617538" cy="247650"/>
              <a:chOff x="2356" y="1300"/>
              <a:chExt cx="555" cy="194"/>
            </a:xfrm>
          </p:grpSpPr>
          <p:sp>
            <p:nvSpPr>
              <p:cNvPr id="400" name="Oval 407">
                <a:extLst>
                  <a:ext uri="{FF2B5EF4-FFF2-40B4-BE49-F238E27FC236}">
                    <a16:creationId xmlns:a16="http://schemas.microsoft.com/office/drawing/2014/main" id="{19BFE02B-156B-4121-99E6-8957E6F117D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01" name="Rectangle 410">
                <a:extLst>
                  <a:ext uri="{FF2B5EF4-FFF2-40B4-BE49-F238E27FC236}">
                    <a16:creationId xmlns:a16="http://schemas.microsoft.com/office/drawing/2014/main" id="{4F5A02C9-23E8-4DF5-B57E-18EF64DA8971}"/>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02" name="Oval 411">
                <a:extLst>
                  <a:ext uri="{FF2B5EF4-FFF2-40B4-BE49-F238E27FC236}">
                    <a16:creationId xmlns:a16="http://schemas.microsoft.com/office/drawing/2014/main" id="{831EDC83-F3DF-4937-82D0-4BD2A314D8E8}"/>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03" name="Group 1134">
                <a:extLst>
                  <a:ext uri="{FF2B5EF4-FFF2-40B4-BE49-F238E27FC236}">
                    <a16:creationId xmlns:a16="http://schemas.microsoft.com/office/drawing/2014/main" id="{FF4CE285-06A9-483A-95D9-922BAF233DFA}"/>
                  </a:ext>
                </a:extLst>
              </p:cNvPr>
              <p:cNvGrpSpPr>
                <a:grpSpLocks/>
              </p:cNvGrpSpPr>
              <p:nvPr/>
            </p:nvGrpSpPr>
            <p:grpSpPr bwMode="auto">
              <a:xfrm>
                <a:off x="2468" y="1332"/>
                <a:ext cx="310" cy="60"/>
                <a:chOff x="2468" y="1332"/>
                <a:chExt cx="310" cy="60"/>
              </a:xfrm>
            </p:grpSpPr>
            <p:sp>
              <p:nvSpPr>
                <p:cNvPr id="406" name="Freeform 1135">
                  <a:extLst>
                    <a:ext uri="{FF2B5EF4-FFF2-40B4-BE49-F238E27FC236}">
                      <a16:creationId xmlns:a16="http://schemas.microsoft.com/office/drawing/2014/main" id="{8CF249D6-B985-4258-AE79-1727BF3041F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7" name="Freeform 1136">
                  <a:extLst>
                    <a:ext uri="{FF2B5EF4-FFF2-40B4-BE49-F238E27FC236}">
                      <a16:creationId xmlns:a16="http://schemas.microsoft.com/office/drawing/2014/main" id="{F3DA817B-83A3-446C-824C-300F081EAF6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04" name="Line 1137">
                <a:extLst>
                  <a:ext uri="{FF2B5EF4-FFF2-40B4-BE49-F238E27FC236}">
                    <a16:creationId xmlns:a16="http://schemas.microsoft.com/office/drawing/2014/main" id="{8EA48B27-0FDA-4CCE-B412-33E719E999DF}"/>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5" name="Line 1138">
                <a:extLst>
                  <a:ext uri="{FF2B5EF4-FFF2-40B4-BE49-F238E27FC236}">
                    <a16:creationId xmlns:a16="http://schemas.microsoft.com/office/drawing/2014/main" id="{AB5B7441-D215-4FE8-9DC4-527DFBBE7246}"/>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7" name="Group 1139">
              <a:extLst>
                <a:ext uri="{FF2B5EF4-FFF2-40B4-BE49-F238E27FC236}">
                  <a16:creationId xmlns:a16="http://schemas.microsoft.com/office/drawing/2014/main" id="{FF1FA0F3-CE97-46EB-B635-D769416576E7}"/>
                </a:ext>
              </a:extLst>
            </p:cNvPr>
            <p:cNvGrpSpPr>
              <a:grpSpLocks/>
            </p:cNvGrpSpPr>
            <p:nvPr/>
          </p:nvGrpSpPr>
          <p:grpSpPr bwMode="auto">
            <a:xfrm>
              <a:off x="7585075" y="4811713"/>
              <a:ext cx="617538" cy="247650"/>
              <a:chOff x="2356" y="1300"/>
              <a:chExt cx="555" cy="194"/>
            </a:xfrm>
          </p:grpSpPr>
          <p:sp>
            <p:nvSpPr>
              <p:cNvPr id="392" name="Oval 407">
                <a:extLst>
                  <a:ext uri="{FF2B5EF4-FFF2-40B4-BE49-F238E27FC236}">
                    <a16:creationId xmlns:a16="http://schemas.microsoft.com/office/drawing/2014/main" id="{57AE6515-9447-4FDA-A2AA-21A6EDC990E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93" name="Rectangle 410">
                <a:extLst>
                  <a:ext uri="{FF2B5EF4-FFF2-40B4-BE49-F238E27FC236}">
                    <a16:creationId xmlns:a16="http://schemas.microsoft.com/office/drawing/2014/main" id="{D5981934-5FD8-4059-8871-72059D5352BD}"/>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94" name="Oval 411">
                <a:extLst>
                  <a:ext uri="{FF2B5EF4-FFF2-40B4-BE49-F238E27FC236}">
                    <a16:creationId xmlns:a16="http://schemas.microsoft.com/office/drawing/2014/main" id="{3AAE705E-D5A8-4FB5-81C1-90E0419649D8}"/>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95" name="Group 1143">
                <a:extLst>
                  <a:ext uri="{FF2B5EF4-FFF2-40B4-BE49-F238E27FC236}">
                    <a16:creationId xmlns:a16="http://schemas.microsoft.com/office/drawing/2014/main" id="{D8DFC780-D8E2-473D-A19E-09CB1FBF5B39}"/>
                  </a:ext>
                </a:extLst>
              </p:cNvPr>
              <p:cNvGrpSpPr>
                <a:grpSpLocks/>
              </p:cNvGrpSpPr>
              <p:nvPr/>
            </p:nvGrpSpPr>
            <p:grpSpPr bwMode="auto">
              <a:xfrm>
                <a:off x="2468" y="1332"/>
                <a:ext cx="310" cy="60"/>
                <a:chOff x="2468" y="1332"/>
                <a:chExt cx="310" cy="60"/>
              </a:xfrm>
            </p:grpSpPr>
            <p:sp>
              <p:nvSpPr>
                <p:cNvPr id="398" name="Freeform 1144">
                  <a:extLst>
                    <a:ext uri="{FF2B5EF4-FFF2-40B4-BE49-F238E27FC236}">
                      <a16:creationId xmlns:a16="http://schemas.microsoft.com/office/drawing/2014/main" id="{84F52318-F694-4BA2-BD90-343BCC61C97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 name="Freeform 1145">
                  <a:extLst>
                    <a:ext uri="{FF2B5EF4-FFF2-40B4-BE49-F238E27FC236}">
                      <a16:creationId xmlns:a16="http://schemas.microsoft.com/office/drawing/2014/main" id="{6FD402AC-92AA-443E-A510-0BD100319BC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96" name="Line 1146">
                <a:extLst>
                  <a:ext uri="{FF2B5EF4-FFF2-40B4-BE49-F238E27FC236}">
                    <a16:creationId xmlns:a16="http://schemas.microsoft.com/office/drawing/2014/main" id="{0B8CCB2C-0274-4D65-A082-DB9F5965735B}"/>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7" name="Line 1147">
                <a:extLst>
                  <a:ext uri="{FF2B5EF4-FFF2-40B4-BE49-F238E27FC236}">
                    <a16:creationId xmlns:a16="http://schemas.microsoft.com/office/drawing/2014/main" id="{1D195128-33CB-495B-A012-7A017EFCC5DA}"/>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8" name="Group 3">
              <a:extLst>
                <a:ext uri="{FF2B5EF4-FFF2-40B4-BE49-F238E27FC236}">
                  <a16:creationId xmlns:a16="http://schemas.microsoft.com/office/drawing/2014/main" id="{D165EA0F-E83B-4147-9BA3-3A8361B05F73}"/>
                </a:ext>
              </a:extLst>
            </p:cNvPr>
            <p:cNvGrpSpPr>
              <a:grpSpLocks/>
            </p:cNvGrpSpPr>
            <p:nvPr/>
          </p:nvGrpSpPr>
          <p:grpSpPr bwMode="auto">
            <a:xfrm>
              <a:off x="5964238" y="3135313"/>
              <a:ext cx="314325" cy="334962"/>
              <a:chOff x="5974579" y="3105349"/>
              <a:chExt cx="347997" cy="396620"/>
            </a:xfrm>
          </p:grpSpPr>
          <p:pic>
            <p:nvPicPr>
              <p:cNvPr id="390" name="Picture 555" descr="fridge2.png">
                <a:extLst>
                  <a:ext uri="{FF2B5EF4-FFF2-40B4-BE49-F238E27FC236}">
                    <a16:creationId xmlns:a16="http://schemas.microsoft.com/office/drawing/2014/main" id="{6C24E96A-B5C2-4771-B84D-94EB9BD806F6}"/>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115" descr="antenna_stylized">
                <a:extLst>
                  <a:ext uri="{FF2B5EF4-FFF2-40B4-BE49-F238E27FC236}">
                    <a16:creationId xmlns:a16="http://schemas.microsoft.com/office/drawing/2014/main" id="{84B77565-B03E-46E9-A794-EF2040F97C1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9" name="Picture 603" descr="car_icon_small">
              <a:extLst>
                <a:ext uri="{FF2B5EF4-FFF2-40B4-BE49-F238E27FC236}">
                  <a16:creationId xmlns:a16="http://schemas.microsoft.com/office/drawing/2014/main" id="{699F5830-1844-4A2C-8FF6-6BBEA6A85AE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814" descr="light2.png">
              <a:extLst>
                <a:ext uri="{FF2B5EF4-FFF2-40B4-BE49-F238E27FC236}">
                  <a16:creationId xmlns:a16="http://schemas.microsoft.com/office/drawing/2014/main" id="{A844EF39-5D1D-4DA4-B8B6-66B9DD06205C}"/>
                </a:ext>
              </a:extLst>
            </p:cNvPr>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 name="Picture 1017" descr="antenna_stylized">
              <a:extLst>
                <a:ext uri="{FF2B5EF4-FFF2-40B4-BE49-F238E27FC236}">
                  <a16:creationId xmlns:a16="http://schemas.microsoft.com/office/drawing/2014/main" id="{40D012D4-EC1F-40B9-88FB-610EE1D6E92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Picture 1017" descr="antenna_stylized">
              <a:extLst>
                <a:ext uri="{FF2B5EF4-FFF2-40B4-BE49-F238E27FC236}">
                  <a16:creationId xmlns:a16="http://schemas.microsoft.com/office/drawing/2014/main" id="{A5F10347-B32C-4D22-ABDB-A2EBE697353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 name="Group 347">
              <a:extLst>
                <a:ext uri="{FF2B5EF4-FFF2-40B4-BE49-F238E27FC236}">
                  <a16:creationId xmlns:a16="http://schemas.microsoft.com/office/drawing/2014/main" id="{7C60E8DE-EC6C-4480-AC4C-3BF2B4E1AEBA}"/>
                </a:ext>
              </a:extLst>
            </p:cNvPr>
            <p:cNvGrpSpPr>
              <a:grpSpLocks/>
            </p:cNvGrpSpPr>
            <p:nvPr/>
          </p:nvGrpSpPr>
          <p:grpSpPr bwMode="auto">
            <a:xfrm>
              <a:off x="6220922" y="4838544"/>
              <a:ext cx="660165" cy="269566"/>
              <a:chOff x="1871277" y="1576300"/>
              <a:chExt cx="1128371" cy="437861"/>
            </a:xfrm>
          </p:grpSpPr>
          <p:sp>
            <p:nvSpPr>
              <p:cNvPr id="381" name="Oval 828">
                <a:extLst>
                  <a:ext uri="{FF2B5EF4-FFF2-40B4-BE49-F238E27FC236}">
                    <a16:creationId xmlns:a16="http://schemas.microsoft.com/office/drawing/2014/main" id="{D1FA24DA-E134-417A-8DD6-C65419BCAFFE}"/>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82" name="Rectangle 829">
                <a:extLst>
                  <a:ext uri="{FF2B5EF4-FFF2-40B4-BE49-F238E27FC236}">
                    <a16:creationId xmlns:a16="http://schemas.microsoft.com/office/drawing/2014/main" id="{FA4B1D52-5C7A-4724-8174-20C922BA99B4}"/>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3" name="Oval 830">
                <a:extLst>
                  <a:ext uri="{FF2B5EF4-FFF2-40B4-BE49-F238E27FC236}">
                    <a16:creationId xmlns:a16="http://schemas.microsoft.com/office/drawing/2014/main" id="{0AD6952B-1166-4D92-9600-49376899816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84" name="Freeform 831">
                <a:extLst>
                  <a:ext uri="{FF2B5EF4-FFF2-40B4-BE49-F238E27FC236}">
                    <a16:creationId xmlns:a16="http://schemas.microsoft.com/office/drawing/2014/main" id="{CADF9700-1FCF-4645-AAA4-3EEF88D249C8}"/>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5" name="Freeform 832">
                <a:extLst>
                  <a:ext uri="{FF2B5EF4-FFF2-40B4-BE49-F238E27FC236}">
                    <a16:creationId xmlns:a16="http://schemas.microsoft.com/office/drawing/2014/main" id="{C1501AB8-9BE3-484E-BB35-0C0E74F7C4D6}"/>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6" name="Freeform 833">
                <a:extLst>
                  <a:ext uri="{FF2B5EF4-FFF2-40B4-BE49-F238E27FC236}">
                    <a16:creationId xmlns:a16="http://schemas.microsoft.com/office/drawing/2014/main" id="{3E3C2CE7-F056-42EA-91BD-10C8879C170C}"/>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7" name="Freeform 834">
                <a:extLst>
                  <a:ext uri="{FF2B5EF4-FFF2-40B4-BE49-F238E27FC236}">
                    <a16:creationId xmlns:a16="http://schemas.microsoft.com/office/drawing/2014/main" id="{4261561D-63B7-45C1-BE21-C5238968142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88" name="Straight Connector 835">
                <a:extLst>
                  <a:ext uri="{FF2B5EF4-FFF2-40B4-BE49-F238E27FC236}">
                    <a16:creationId xmlns:a16="http://schemas.microsoft.com/office/drawing/2014/main" id="{E0B8117E-EC1F-417D-90E1-7842B4CAC64E}"/>
                  </a:ext>
                </a:extLst>
              </p:cNvPr>
              <p:cNvCxnSpPr>
                <a:cxnSpLocks noChangeShapeType="1"/>
                <a:endCxn id="38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9" name="Straight Connector 836">
                <a:extLst>
                  <a:ext uri="{FF2B5EF4-FFF2-40B4-BE49-F238E27FC236}">
                    <a16:creationId xmlns:a16="http://schemas.microsoft.com/office/drawing/2014/main" id="{797968F7-D886-4AA3-8854-198BFC8811B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4" name="Group 347">
              <a:extLst>
                <a:ext uri="{FF2B5EF4-FFF2-40B4-BE49-F238E27FC236}">
                  <a16:creationId xmlns:a16="http://schemas.microsoft.com/office/drawing/2014/main" id="{D54D0623-24B4-499C-A07B-CDD53F2A08CC}"/>
                </a:ext>
              </a:extLst>
            </p:cNvPr>
            <p:cNvGrpSpPr>
              <a:grpSpLocks/>
            </p:cNvGrpSpPr>
            <p:nvPr/>
          </p:nvGrpSpPr>
          <p:grpSpPr bwMode="auto">
            <a:xfrm>
              <a:off x="6933466" y="4503243"/>
              <a:ext cx="660165" cy="269566"/>
              <a:chOff x="1871277" y="1576300"/>
              <a:chExt cx="1128371" cy="437861"/>
            </a:xfrm>
          </p:grpSpPr>
          <p:sp>
            <p:nvSpPr>
              <p:cNvPr id="372" name="Oval 819">
                <a:extLst>
                  <a:ext uri="{FF2B5EF4-FFF2-40B4-BE49-F238E27FC236}">
                    <a16:creationId xmlns:a16="http://schemas.microsoft.com/office/drawing/2014/main" id="{6EBF8B1B-9D66-42D4-BFBC-213796A8FA93}"/>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73" name="Rectangle 820">
                <a:extLst>
                  <a:ext uri="{FF2B5EF4-FFF2-40B4-BE49-F238E27FC236}">
                    <a16:creationId xmlns:a16="http://schemas.microsoft.com/office/drawing/2014/main" id="{AF9255E1-983B-42AA-8DB3-108FF442E9F7}"/>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4" name="Oval 821">
                <a:extLst>
                  <a:ext uri="{FF2B5EF4-FFF2-40B4-BE49-F238E27FC236}">
                    <a16:creationId xmlns:a16="http://schemas.microsoft.com/office/drawing/2014/main" id="{7B37FBD7-1D78-4033-B87D-FA2E6C1E817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75" name="Freeform 822">
                <a:extLst>
                  <a:ext uri="{FF2B5EF4-FFF2-40B4-BE49-F238E27FC236}">
                    <a16:creationId xmlns:a16="http://schemas.microsoft.com/office/drawing/2014/main" id="{D5E778D9-3209-4B64-A632-8872F2F79512}"/>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6" name="Freeform 823">
                <a:extLst>
                  <a:ext uri="{FF2B5EF4-FFF2-40B4-BE49-F238E27FC236}">
                    <a16:creationId xmlns:a16="http://schemas.microsoft.com/office/drawing/2014/main" id="{4988DB70-0D66-4AD2-AE82-2A5C66988D1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7" name="Freeform 824">
                <a:extLst>
                  <a:ext uri="{FF2B5EF4-FFF2-40B4-BE49-F238E27FC236}">
                    <a16:creationId xmlns:a16="http://schemas.microsoft.com/office/drawing/2014/main" id="{A4352A21-8090-439F-97E3-76D82F877A3C}"/>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8" name="Freeform 825">
                <a:extLst>
                  <a:ext uri="{FF2B5EF4-FFF2-40B4-BE49-F238E27FC236}">
                    <a16:creationId xmlns:a16="http://schemas.microsoft.com/office/drawing/2014/main" id="{783EA27C-C750-46C2-AB29-63729E6E98E2}"/>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79" name="Straight Connector 826">
                <a:extLst>
                  <a:ext uri="{FF2B5EF4-FFF2-40B4-BE49-F238E27FC236}">
                    <a16:creationId xmlns:a16="http://schemas.microsoft.com/office/drawing/2014/main" id="{54FC0DB2-2C08-42B3-B453-F2AF83CB1038}"/>
                  </a:ext>
                </a:extLst>
              </p:cNvPr>
              <p:cNvCxnSpPr>
                <a:cxnSpLocks noChangeShapeType="1"/>
                <a:endCxn id="37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0" name="Straight Connector 827">
                <a:extLst>
                  <a:ext uri="{FF2B5EF4-FFF2-40B4-BE49-F238E27FC236}">
                    <a16:creationId xmlns:a16="http://schemas.microsoft.com/office/drawing/2014/main" id="{01BC6142-9A31-4B73-BB0E-A4B53C62B35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5" name="Group 347">
              <a:extLst>
                <a:ext uri="{FF2B5EF4-FFF2-40B4-BE49-F238E27FC236}">
                  <a16:creationId xmlns:a16="http://schemas.microsoft.com/office/drawing/2014/main" id="{32550198-A6DF-4620-A342-247AA1C41A68}"/>
                </a:ext>
              </a:extLst>
            </p:cNvPr>
            <p:cNvGrpSpPr>
              <a:grpSpLocks/>
            </p:cNvGrpSpPr>
            <p:nvPr/>
          </p:nvGrpSpPr>
          <p:grpSpPr bwMode="auto">
            <a:xfrm>
              <a:off x="7563920" y="4800505"/>
              <a:ext cx="660165" cy="269566"/>
              <a:chOff x="1871277" y="1576300"/>
              <a:chExt cx="1128371" cy="437861"/>
            </a:xfrm>
          </p:grpSpPr>
          <p:sp>
            <p:nvSpPr>
              <p:cNvPr id="363" name="Oval 810">
                <a:extLst>
                  <a:ext uri="{FF2B5EF4-FFF2-40B4-BE49-F238E27FC236}">
                    <a16:creationId xmlns:a16="http://schemas.microsoft.com/office/drawing/2014/main" id="{DEECE65C-79E5-4608-BD04-4F165DBDB83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64" name="Rectangle 811">
                <a:extLst>
                  <a:ext uri="{FF2B5EF4-FFF2-40B4-BE49-F238E27FC236}">
                    <a16:creationId xmlns:a16="http://schemas.microsoft.com/office/drawing/2014/main" id="{ED817E4C-CFB9-4082-A124-17CF2ABF5EA0}"/>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5" name="Oval 812">
                <a:extLst>
                  <a:ext uri="{FF2B5EF4-FFF2-40B4-BE49-F238E27FC236}">
                    <a16:creationId xmlns:a16="http://schemas.microsoft.com/office/drawing/2014/main" id="{0FEC24FA-3C2C-45A5-BB30-A622DC0067D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66" name="Freeform 813">
                <a:extLst>
                  <a:ext uri="{FF2B5EF4-FFF2-40B4-BE49-F238E27FC236}">
                    <a16:creationId xmlns:a16="http://schemas.microsoft.com/office/drawing/2014/main" id="{F7E188B5-1B36-4F8B-BC64-F6EE65E28FC8}"/>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7" name="Freeform 814">
                <a:extLst>
                  <a:ext uri="{FF2B5EF4-FFF2-40B4-BE49-F238E27FC236}">
                    <a16:creationId xmlns:a16="http://schemas.microsoft.com/office/drawing/2014/main" id="{33458DB5-EE85-4181-81AB-A9758151E5C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8" name="Freeform 815">
                <a:extLst>
                  <a:ext uri="{FF2B5EF4-FFF2-40B4-BE49-F238E27FC236}">
                    <a16:creationId xmlns:a16="http://schemas.microsoft.com/office/drawing/2014/main" id="{C6AFF164-4D6F-4C47-AAE5-2FC0F1CB599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9" name="Freeform 816">
                <a:extLst>
                  <a:ext uri="{FF2B5EF4-FFF2-40B4-BE49-F238E27FC236}">
                    <a16:creationId xmlns:a16="http://schemas.microsoft.com/office/drawing/2014/main" id="{F7DFF26F-8DBD-4D6B-80D0-A8AE30D3FE1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70" name="Straight Connector 817">
                <a:extLst>
                  <a:ext uri="{FF2B5EF4-FFF2-40B4-BE49-F238E27FC236}">
                    <a16:creationId xmlns:a16="http://schemas.microsoft.com/office/drawing/2014/main" id="{A3D5E554-1959-4E36-907E-6BAAD4A40CC6}"/>
                  </a:ext>
                </a:extLst>
              </p:cNvPr>
              <p:cNvCxnSpPr>
                <a:cxnSpLocks noChangeShapeType="1"/>
                <a:endCxn id="36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1" name="Straight Connector 818">
                <a:extLst>
                  <a:ext uri="{FF2B5EF4-FFF2-40B4-BE49-F238E27FC236}">
                    <a16:creationId xmlns:a16="http://schemas.microsoft.com/office/drawing/2014/main" id="{7F42AA3E-A4C9-4CE8-88CE-9CDD3CECFB1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6" name="Group 347">
              <a:extLst>
                <a:ext uri="{FF2B5EF4-FFF2-40B4-BE49-F238E27FC236}">
                  <a16:creationId xmlns:a16="http://schemas.microsoft.com/office/drawing/2014/main" id="{6485D524-FFF4-4AE9-8EEB-B050A58D74DE}"/>
                </a:ext>
              </a:extLst>
            </p:cNvPr>
            <p:cNvGrpSpPr>
              <a:grpSpLocks/>
            </p:cNvGrpSpPr>
            <p:nvPr/>
          </p:nvGrpSpPr>
          <p:grpSpPr bwMode="auto">
            <a:xfrm>
              <a:off x="6050373" y="3620176"/>
              <a:ext cx="425094" cy="228319"/>
              <a:chOff x="1871277" y="1576300"/>
              <a:chExt cx="1128371" cy="437861"/>
            </a:xfrm>
          </p:grpSpPr>
          <p:sp>
            <p:nvSpPr>
              <p:cNvPr id="354" name="Oval 801">
                <a:extLst>
                  <a:ext uri="{FF2B5EF4-FFF2-40B4-BE49-F238E27FC236}">
                    <a16:creationId xmlns:a16="http://schemas.microsoft.com/office/drawing/2014/main" id="{902DACA9-2B89-4407-B5B1-D10F282793C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55" name="Rectangle 802">
                <a:extLst>
                  <a:ext uri="{FF2B5EF4-FFF2-40B4-BE49-F238E27FC236}">
                    <a16:creationId xmlns:a16="http://schemas.microsoft.com/office/drawing/2014/main" id="{17F7E875-6F0F-4EEF-BE71-B973F0B6D3C3}"/>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6" name="Oval 803">
                <a:extLst>
                  <a:ext uri="{FF2B5EF4-FFF2-40B4-BE49-F238E27FC236}">
                    <a16:creationId xmlns:a16="http://schemas.microsoft.com/office/drawing/2014/main" id="{36281048-A1E3-44B4-A99E-40EB4A4941B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57" name="Freeform 804">
                <a:extLst>
                  <a:ext uri="{FF2B5EF4-FFF2-40B4-BE49-F238E27FC236}">
                    <a16:creationId xmlns:a16="http://schemas.microsoft.com/office/drawing/2014/main" id="{FCCBF081-60B2-4757-9F5B-9F5CDFA27475}"/>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8" name="Freeform 805">
                <a:extLst>
                  <a:ext uri="{FF2B5EF4-FFF2-40B4-BE49-F238E27FC236}">
                    <a16:creationId xmlns:a16="http://schemas.microsoft.com/office/drawing/2014/main" id="{A5C0089E-A948-47C9-A34B-2E45A6F101B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9" name="Freeform 806">
                <a:extLst>
                  <a:ext uri="{FF2B5EF4-FFF2-40B4-BE49-F238E27FC236}">
                    <a16:creationId xmlns:a16="http://schemas.microsoft.com/office/drawing/2014/main" id="{3B42B3EC-7796-4936-AC85-3224DB7B2B9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0" name="Freeform 807">
                <a:extLst>
                  <a:ext uri="{FF2B5EF4-FFF2-40B4-BE49-F238E27FC236}">
                    <a16:creationId xmlns:a16="http://schemas.microsoft.com/office/drawing/2014/main" id="{E6775A4C-5FD5-45D8-88FE-40488B75F96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61" name="Straight Connector 808">
                <a:extLst>
                  <a:ext uri="{FF2B5EF4-FFF2-40B4-BE49-F238E27FC236}">
                    <a16:creationId xmlns:a16="http://schemas.microsoft.com/office/drawing/2014/main" id="{DB95E120-3937-4A03-8C52-567592FE0734}"/>
                  </a:ext>
                </a:extLst>
              </p:cNvPr>
              <p:cNvCxnSpPr>
                <a:cxnSpLocks noChangeShapeType="1"/>
                <a:endCxn id="3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2" name="Straight Connector 809">
                <a:extLst>
                  <a:ext uri="{FF2B5EF4-FFF2-40B4-BE49-F238E27FC236}">
                    <a16:creationId xmlns:a16="http://schemas.microsoft.com/office/drawing/2014/main" id="{32E5F555-967A-4080-A592-11922E65EBD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7" name="Group 347">
              <a:extLst>
                <a:ext uri="{FF2B5EF4-FFF2-40B4-BE49-F238E27FC236}">
                  <a16:creationId xmlns:a16="http://schemas.microsoft.com/office/drawing/2014/main" id="{AAAF1F71-F387-4F80-A418-FAB3886319D4}"/>
                </a:ext>
              </a:extLst>
            </p:cNvPr>
            <p:cNvGrpSpPr>
              <a:grpSpLocks/>
            </p:cNvGrpSpPr>
            <p:nvPr/>
          </p:nvGrpSpPr>
          <p:grpSpPr bwMode="auto">
            <a:xfrm>
              <a:off x="6347637" y="2481965"/>
              <a:ext cx="403071" cy="202807"/>
              <a:chOff x="1871277" y="1576300"/>
              <a:chExt cx="1128371" cy="437861"/>
            </a:xfrm>
          </p:grpSpPr>
          <p:sp>
            <p:nvSpPr>
              <p:cNvPr id="345" name="Oval 792">
                <a:extLst>
                  <a:ext uri="{FF2B5EF4-FFF2-40B4-BE49-F238E27FC236}">
                    <a16:creationId xmlns:a16="http://schemas.microsoft.com/office/drawing/2014/main" id="{5DDE26F0-F1A2-444D-8BF4-6BA0F39DCA1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46" name="Rectangle 793">
                <a:extLst>
                  <a:ext uri="{FF2B5EF4-FFF2-40B4-BE49-F238E27FC236}">
                    <a16:creationId xmlns:a16="http://schemas.microsoft.com/office/drawing/2014/main" id="{842BC659-2B2E-48C8-A39E-E70E1257B549}"/>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7" name="Oval 794">
                <a:extLst>
                  <a:ext uri="{FF2B5EF4-FFF2-40B4-BE49-F238E27FC236}">
                    <a16:creationId xmlns:a16="http://schemas.microsoft.com/office/drawing/2014/main" id="{56C45D6D-00B5-41B1-BD21-39FD36FF9FB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48" name="Freeform 795">
                <a:extLst>
                  <a:ext uri="{FF2B5EF4-FFF2-40B4-BE49-F238E27FC236}">
                    <a16:creationId xmlns:a16="http://schemas.microsoft.com/office/drawing/2014/main" id="{53F16E3A-14BE-48CF-AB4F-FDA2317C076C}"/>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9" name="Freeform 796">
                <a:extLst>
                  <a:ext uri="{FF2B5EF4-FFF2-40B4-BE49-F238E27FC236}">
                    <a16:creationId xmlns:a16="http://schemas.microsoft.com/office/drawing/2014/main" id="{7B90F32E-341E-4BB3-AF12-216887D3FF16}"/>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0" name="Freeform 797">
                <a:extLst>
                  <a:ext uri="{FF2B5EF4-FFF2-40B4-BE49-F238E27FC236}">
                    <a16:creationId xmlns:a16="http://schemas.microsoft.com/office/drawing/2014/main" id="{37CD80AA-AD6D-4A21-ADF8-89E7C7D1263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1" name="Freeform 798">
                <a:extLst>
                  <a:ext uri="{FF2B5EF4-FFF2-40B4-BE49-F238E27FC236}">
                    <a16:creationId xmlns:a16="http://schemas.microsoft.com/office/drawing/2014/main" id="{40FDB9A5-9631-42B1-B3DB-777B173A27E8}"/>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52" name="Straight Connector 799">
                <a:extLst>
                  <a:ext uri="{FF2B5EF4-FFF2-40B4-BE49-F238E27FC236}">
                    <a16:creationId xmlns:a16="http://schemas.microsoft.com/office/drawing/2014/main" id="{9A74A539-9F64-4C86-97C9-E754FB195AC5}"/>
                  </a:ext>
                </a:extLst>
              </p:cNvPr>
              <p:cNvCxnSpPr>
                <a:cxnSpLocks noChangeShapeType="1"/>
                <a:endCxn id="3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3" name="Straight Connector 800">
                <a:extLst>
                  <a:ext uri="{FF2B5EF4-FFF2-40B4-BE49-F238E27FC236}">
                    <a16:creationId xmlns:a16="http://schemas.microsoft.com/office/drawing/2014/main" id="{993D3F07-1D2A-4D86-96CE-4A1665C16F6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8" name="Group 589">
              <a:extLst>
                <a:ext uri="{FF2B5EF4-FFF2-40B4-BE49-F238E27FC236}">
                  <a16:creationId xmlns:a16="http://schemas.microsoft.com/office/drawing/2014/main" id="{522BE682-1885-4BD6-805C-1E8C89B79496}"/>
                </a:ext>
              </a:extLst>
            </p:cNvPr>
            <p:cNvGrpSpPr>
              <a:grpSpLocks/>
            </p:cNvGrpSpPr>
            <p:nvPr/>
          </p:nvGrpSpPr>
          <p:grpSpPr bwMode="auto">
            <a:xfrm>
              <a:off x="7678804" y="2388750"/>
              <a:ext cx="418211" cy="189727"/>
              <a:chOff x="7913987" y="1515773"/>
              <a:chExt cx="625138" cy="276534"/>
            </a:xfrm>
          </p:grpSpPr>
          <p:sp>
            <p:nvSpPr>
              <p:cNvPr id="336" name="Oval 783">
                <a:extLst>
                  <a:ext uri="{FF2B5EF4-FFF2-40B4-BE49-F238E27FC236}">
                    <a16:creationId xmlns:a16="http://schemas.microsoft.com/office/drawing/2014/main" id="{14F7E7F5-1846-4293-B686-3B882A11A857}"/>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37" name="Rectangle 784">
                <a:extLst>
                  <a:ext uri="{FF2B5EF4-FFF2-40B4-BE49-F238E27FC236}">
                    <a16:creationId xmlns:a16="http://schemas.microsoft.com/office/drawing/2014/main" id="{C3F78FB4-D38A-40E7-9D87-3960DE5BE96D}"/>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8" name="Oval 785">
                <a:extLst>
                  <a:ext uri="{FF2B5EF4-FFF2-40B4-BE49-F238E27FC236}">
                    <a16:creationId xmlns:a16="http://schemas.microsoft.com/office/drawing/2014/main" id="{07ECDDD7-498E-4660-B2F1-8BF02EF674E7}"/>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39" name="Freeform 786">
                <a:extLst>
                  <a:ext uri="{FF2B5EF4-FFF2-40B4-BE49-F238E27FC236}">
                    <a16:creationId xmlns:a16="http://schemas.microsoft.com/office/drawing/2014/main" id="{541742F8-2F91-41A1-B9BF-8D7FE1F04EF6}"/>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0" name="Freeform 787">
                <a:extLst>
                  <a:ext uri="{FF2B5EF4-FFF2-40B4-BE49-F238E27FC236}">
                    <a16:creationId xmlns:a16="http://schemas.microsoft.com/office/drawing/2014/main" id="{3D5662ED-9DF8-4E14-BAE3-B4A89ECE224E}"/>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41" name="Freeform 788">
                <a:extLst>
                  <a:ext uri="{FF2B5EF4-FFF2-40B4-BE49-F238E27FC236}">
                    <a16:creationId xmlns:a16="http://schemas.microsoft.com/office/drawing/2014/main" id="{98049AB8-5665-4AF3-B5C2-A35FE1779DA6}"/>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42" name="Freeform 789">
                <a:extLst>
                  <a:ext uri="{FF2B5EF4-FFF2-40B4-BE49-F238E27FC236}">
                    <a16:creationId xmlns:a16="http://schemas.microsoft.com/office/drawing/2014/main" id="{DD47DAB2-9B7B-4A24-A8A2-30BE122C3E3D}"/>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43" name="Straight Connector 790">
                <a:extLst>
                  <a:ext uri="{FF2B5EF4-FFF2-40B4-BE49-F238E27FC236}">
                    <a16:creationId xmlns:a16="http://schemas.microsoft.com/office/drawing/2014/main" id="{C7363114-D257-4BE9-92C9-1D4FDD21575D}"/>
                  </a:ext>
                </a:extLst>
              </p:cNvPr>
              <p:cNvCxnSpPr>
                <a:cxnSpLocks noChangeShapeType="1"/>
                <a:endCxn id="33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44" name="Straight Connector 791">
                <a:extLst>
                  <a:ext uri="{FF2B5EF4-FFF2-40B4-BE49-F238E27FC236}">
                    <a16:creationId xmlns:a16="http://schemas.microsoft.com/office/drawing/2014/main" id="{80B55A61-5B95-43AD-AFA5-3D1CCD07CE8A}"/>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39" name="Group 590">
              <a:extLst>
                <a:ext uri="{FF2B5EF4-FFF2-40B4-BE49-F238E27FC236}">
                  <a16:creationId xmlns:a16="http://schemas.microsoft.com/office/drawing/2014/main" id="{A4085160-9981-4A4F-A513-94C50118DE84}"/>
                </a:ext>
              </a:extLst>
            </p:cNvPr>
            <p:cNvGrpSpPr>
              <a:grpSpLocks/>
            </p:cNvGrpSpPr>
            <p:nvPr/>
          </p:nvGrpSpPr>
          <p:grpSpPr bwMode="auto">
            <a:xfrm>
              <a:off x="7187343" y="2485248"/>
              <a:ext cx="418211" cy="189727"/>
              <a:chOff x="7913987" y="1515773"/>
              <a:chExt cx="625138" cy="276534"/>
            </a:xfrm>
          </p:grpSpPr>
          <p:sp>
            <p:nvSpPr>
              <p:cNvPr id="327" name="Oval 774">
                <a:extLst>
                  <a:ext uri="{FF2B5EF4-FFF2-40B4-BE49-F238E27FC236}">
                    <a16:creationId xmlns:a16="http://schemas.microsoft.com/office/drawing/2014/main" id="{E75D68A7-16A0-49D2-AF63-3C0DB0131498}"/>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28" name="Rectangle 775">
                <a:extLst>
                  <a:ext uri="{FF2B5EF4-FFF2-40B4-BE49-F238E27FC236}">
                    <a16:creationId xmlns:a16="http://schemas.microsoft.com/office/drawing/2014/main" id="{978E468F-3B1C-45A6-9E6A-9EB2E8107AA9}"/>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9" name="Oval 776">
                <a:extLst>
                  <a:ext uri="{FF2B5EF4-FFF2-40B4-BE49-F238E27FC236}">
                    <a16:creationId xmlns:a16="http://schemas.microsoft.com/office/drawing/2014/main" id="{96DAB199-17E4-4529-A278-9142249C017D}"/>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30" name="Freeform 777">
                <a:extLst>
                  <a:ext uri="{FF2B5EF4-FFF2-40B4-BE49-F238E27FC236}">
                    <a16:creationId xmlns:a16="http://schemas.microsoft.com/office/drawing/2014/main" id="{3864319A-507A-4E53-92D2-9B537CF7D20F}"/>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1" name="Freeform 778">
                <a:extLst>
                  <a:ext uri="{FF2B5EF4-FFF2-40B4-BE49-F238E27FC236}">
                    <a16:creationId xmlns:a16="http://schemas.microsoft.com/office/drawing/2014/main" id="{8F1C1CCE-2123-49DA-BDBE-14BDE6101802}"/>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32" name="Freeform 779">
                <a:extLst>
                  <a:ext uri="{FF2B5EF4-FFF2-40B4-BE49-F238E27FC236}">
                    <a16:creationId xmlns:a16="http://schemas.microsoft.com/office/drawing/2014/main" id="{703AB5BD-13EE-400D-8B24-D67F0F8E5DE7}"/>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33" name="Freeform 780">
                <a:extLst>
                  <a:ext uri="{FF2B5EF4-FFF2-40B4-BE49-F238E27FC236}">
                    <a16:creationId xmlns:a16="http://schemas.microsoft.com/office/drawing/2014/main" id="{86579D8F-1D61-45D5-BC8D-80B6C1E751A3}"/>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34" name="Straight Connector 781">
                <a:extLst>
                  <a:ext uri="{FF2B5EF4-FFF2-40B4-BE49-F238E27FC236}">
                    <a16:creationId xmlns:a16="http://schemas.microsoft.com/office/drawing/2014/main" id="{C1EF8EFF-981A-4C38-8DD6-56C4237DFBAD}"/>
                  </a:ext>
                </a:extLst>
              </p:cNvPr>
              <p:cNvCxnSpPr>
                <a:cxnSpLocks noChangeShapeType="1"/>
                <a:endCxn id="32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35" name="Straight Connector 782">
                <a:extLst>
                  <a:ext uri="{FF2B5EF4-FFF2-40B4-BE49-F238E27FC236}">
                    <a16:creationId xmlns:a16="http://schemas.microsoft.com/office/drawing/2014/main" id="{C6584CBE-949E-49B9-A4E1-0AF03C1E202D}"/>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40" name="Group 591">
              <a:extLst>
                <a:ext uri="{FF2B5EF4-FFF2-40B4-BE49-F238E27FC236}">
                  <a16:creationId xmlns:a16="http://schemas.microsoft.com/office/drawing/2014/main" id="{AE95A355-0690-4BB1-8D34-A367A5D93E4F}"/>
                </a:ext>
              </a:extLst>
            </p:cNvPr>
            <p:cNvGrpSpPr>
              <a:grpSpLocks/>
            </p:cNvGrpSpPr>
            <p:nvPr/>
          </p:nvGrpSpPr>
          <p:grpSpPr bwMode="auto">
            <a:xfrm>
              <a:off x="7195275" y="2751878"/>
              <a:ext cx="418211" cy="189727"/>
              <a:chOff x="7913987" y="1515773"/>
              <a:chExt cx="625138" cy="276534"/>
            </a:xfrm>
          </p:grpSpPr>
          <p:sp>
            <p:nvSpPr>
              <p:cNvPr id="318" name="Oval 765">
                <a:extLst>
                  <a:ext uri="{FF2B5EF4-FFF2-40B4-BE49-F238E27FC236}">
                    <a16:creationId xmlns:a16="http://schemas.microsoft.com/office/drawing/2014/main" id="{64756B32-3CD7-4FA9-9F5A-AF4F3B5CC9DC}"/>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19" name="Rectangle 766">
                <a:extLst>
                  <a:ext uri="{FF2B5EF4-FFF2-40B4-BE49-F238E27FC236}">
                    <a16:creationId xmlns:a16="http://schemas.microsoft.com/office/drawing/2014/main" id="{A7FF393C-3141-4BCC-A2DB-6D205653C672}"/>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0" name="Oval 767">
                <a:extLst>
                  <a:ext uri="{FF2B5EF4-FFF2-40B4-BE49-F238E27FC236}">
                    <a16:creationId xmlns:a16="http://schemas.microsoft.com/office/drawing/2014/main" id="{BCD4D351-79B8-4C8C-952B-16EDA65DBBC4}"/>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21" name="Freeform 768">
                <a:extLst>
                  <a:ext uri="{FF2B5EF4-FFF2-40B4-BE49-F238E27FC236}">
                    <a16:creationId xmlns:a16="http://schemas.microsoft.com/office/drawing/2014/main" id="{6DA64650-4A19-4B2A-B20A-8C92DA95638B}"/>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2" name="Freeform 769">
                <a:extLst>
                  <a:ext uri="{FF2B5EF4-FFF2-40B4-BE49-F238E27FC236}">
                    <a16:creationId xmlns:a16="http://schemas.microsoft.com/office/drawing/2014/main" id="{2AB4890E-BE97-48A4-B7FC-8C636C74FBE1}"/>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23" name="Freeform 770">
                <a:extLst>
                  <a:ext uri="{FF2B5EF4-FFF2-40B4-BE49-F238E27FC236}">
                    <a16:creationId xmlns:a16="http://schemas.microsoft.com/office/drawing/2014/main" id="{BEEB928F-3C9D-4673-BCBB-EBA886F2C92E}"/>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24" name="Freeform 771">
                <a:extLst>
                  <a:ext uri="{FF2B5EF4-FFF2-40B4-BE49-F238E27FC236}">
                    <a16:creationId xmlns:a16="http://schemas.microsoft.com/office/drawing/2014/main" id="{9820F5F9-B3A7-4167-B8F6-BBAFD9E9030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25" name="Straight Connector 772">
                <a:extLst>
                  <a:ext uri="{FF2B5EF4-FFF2-40B4-BE49-F238E27FC236}">
                    <a16:creationId xmlns:a16="http://schemas.microsoft.com/office/drawing/2014/main" id="{56EC64D4-295A-4E46-A9C8-1383C4E21FAF}"/>
                  </a:ext>
                </a:extLst>
              </p:cNvPr>
              <p:cNvCxnSpPr>
                <a:cxnSpLocks noChangeShapeType="1"/>
                <a:endCxn id="32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26" name="Straight Connector 773">
                <a:extLst>
                  <a:ext uri="{FF2B5EF4-FFF2-40B4-BE49-F238E27FC236}">
                    <a16:creationId xmlns:a16="http://schemas.microsoft.com/office/drawing/2014/main" id="{D4762FBE-4C18-4109-8A5E-D20D284716BF}"/>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41" name="Group 592">
              <a:extLst>
                <a:ext uri="{FF2B5EF4-FFF2-40B4-BE49-F238E27FC236}">
                  <a16:creationId xmlns:a16="http://schemas.microsoft.com/office/drawing/2014/main" id="{47F67D20-14F7-4EF4-B107-E1DC621B8D74}"/>
                </a:ext>
              </a:extLst>
            </p:cNvPr>
            <p:cNvGrpSpPr>
              <a:grpSpLocks/>
            </p:cNvGrpSpPr>
            <p:nvPr/>
          </p:nvGrpSpPr>
          <p:grpSpPr bwMode="auto">
            <a:xfrm>
              <a:off x="7088975" y="3633334"/>
              <a:ext cx="418211" cy="189727"/>
              <a:chOff x="7913987" y="1515773"/>
              <a:chExt cx="625138" cy="276534"/>
            </a:xfrm>
          </p:grpSpPr>
          <p:sp>
            <p:nvSpPr>
              <p:cNvPr id="309" name="Oval 756">
                <a:extLst>
                  <a:ext uri="{FF2B5EF4-FFF2-40B4-BE49-F238E27FC236}">
                    <a16:creationId xmlns:a16="http://schemas.microsoft.com/office/drawing/2014/main" id="{27F095D7-AE88-475F-99F2-501A6790009A}"/>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10" name="Rectangle 757">
                <a:extLst>
                  <a:ext uri="{FF2B5EF4-FFF2-40B4-BE49-F238E27FC236}">
                    <a16:creationId xmlns:a16="http://schemas.microsoft.com/office/drawing/2014/main" id="{B71CB290-291E-4E40-942C-3610A5CA8073}"/>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1" name="Oval 758">
                <a:extLst>
                  <a:ext uri="{FF2B5EF4-FFF2-40B4-BE49-F238E27FC236}">
                    <a16:creationId xmlns:a16="http://schemas.microsoft.com/office/drawing/2014/main" id="{CF268407-ABAF-4E04-8077-839FA3D9FC71}"/>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12" name="Freeform 759">
                <a:extLst>
                  <a:ext uri="{FF2B5EF4-FFF2-40B4-BE49-F238E27FC236}">
                    <a16:creationId xmlns:a16="http://schemas.microsoft.com/office/drawing/2014/main" id="{E5DFB9D2-E3FB-45B0-8A9E-DD7CBC5E5156}"/>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3" name="Freeform 760">
                <a:extLst>
                  <a:ext uri="{FF2B5EF4-FFF2-40B4-BE49-F238E27FC236}">
                    <a16:creationId xmlns:a16="http://schemas.microsoft.com/office/drawing/2014/main" id="{082EB116-55D1-4826-B474-17AD85C3A27F}"/>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14" name="Freeform 761">
                <a:extLst>
                  <a:ext uri="{FF2B5EF4-FFF2-40B4-BE49-F238E27FC236}">
                    <a16:creationId xmlns:a16="http://schemas.microsoft.com/office/drawing/2014/main" id="{E574C62D-FFE7-4599-8746-5CEA9FB843F9}"/>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15" name="Freeform 762">
                <a:extLst>
                  <a:ext uri="{FF2B5EF4-FFF2-40B4-BE49-F238E27FC236}">
                    <a16:creationId xmlns:a16="http://schemas.microsoft.com/office/drawing/2014/main" id="{DA36924F-DD62-4DE1-8C37-234556224B07}"/>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16" name="Straight Connector 763">
                <a:extLst>
                  <a:ext uri="{FF2B5EF4-FFF2-40B4-BE49-F238E27FC236}">
                    <a16:creationId xmlns:a16="http://schemas.microsoft.com/office/drawing/2014/main" id="{2F5D7CE1-7D1C-4A7B-A7B4-F7D04274F037}"/>
                  </a:ext>
                </a:extLst>
              </p:cNvPr>
              <p:cNvCxnSpPr>
                <a:cxnSpLocks noChangeShapeType="1"/>
                <a:endCxn id="31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17" name="Straight Connector 764">
                <a:extLst>
                  <a:ext uri="{FF2B5EF4-FFF2-40B4-BE49-F238E27FC236}">
                    <a16:creationId xmlns:a16="http://schemas.microsoft.com/office/drawing/2014/main" id="{831F3E4C-3CF0-450D-9204-12E4BEA46CB6}"/>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42" name="Group 593">
              <a:extLst>
                <a:ext uri="{FF2B5EF4-FFF2-40B4-BE49-F238E27FC236}">
                  <a16:creationId xmlns:a16="http://schemas.microsoft.com/office/drawing/2014/main" id="{484535C1-B7E0-414E-8BD5-5E4996935C4A}"/>
                </a:ext>
              </a:extLst>
            </p:cNvPr>
            <p:cNvGrpSpPr>
              <a:grpSpLocks/>
            </p:cNvGrpSpPr>
            <p:nvPr/>
          </p:nvGrpSpPr>
          <p:grpSpPr bwMode="auto">
            <a:xfrm>
              <a:off x="7748699" y="3641266"/>
              <a:ext cx="418211" cy="189727"/>
              <a:chOff x="7913987" y="1515773"/>
              <a:chExt cx="625138" cy="276534"/>
            </a:xfrm>
          </p:grpSpPr>
          <p:sp>
            <p:nvSpPr>
              <p:cNvPr id="300" name="Oval 747">
                <a:extLst>
                  <a:ext uri="{FF2B5EF4-FFF2-40B4-BE49-F238E27FC236}">
                    <a16:creationId xmlns:a16="http://schemas.microsoft.com/office/drawing/2014/main" id="{D7444CE8-62AD-4932-8228-2986BE014BC4}"/>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01" name="Rectangle 748">
                <a:extLst>
                  <a:ext uri="{FF2B5EF4-FFF2-40B4-BE49-F238E27FC236}">
                    <a16:creationId xmlns:a16="http://schemas.microsoft.com/office/drawing/2014/main" id="{3114F3B0-6B66-46DB-8999-29874AEFECF5}"/>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2" name="Oval 749">
                <a:extLst>
                  <a:ext uri="{FF2B5EF4-FFF2-40B4-BE49-F238E27FC236}">
                    <a16:creationId xmlns:a16="http://schemas.microsoft.com/office/drawing/2014/main" id="{46A4AD88-0ACB-428B-B869-599513DE6B3D}"/>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03" name="Freeform 750">
                <a:extLst>
                  <a:ext uri="{FF2B5EF4-FFF2-40B4-BE49-F238E27FC236}">
                    <a16:creationId xmlns:a16="http://schemas.microsoft.com/office/drawing/2014/main" id="{6702589C-5F53-450E-9E6C-E8F5D1B59777}"/>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4" name="Freeform 751">
                <a:extLst>
                  <a:ext uri="{FF2B5EF4-FFF2-40B4-BE49-F238E27FC236}">
                    <a16:creationId xmlns:a16="http://schemas.microsoft.com/office/drawing/2014/main" id="{46875B17-229D-4C51-965B-E4100F5C75EB}"/>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05" name="Freeform 752">
                <a:extLst>
                  <a:ext uri="{FF2B5EF4-FFF2-40B4-BE49-F238E27FC236}">
                    <a16:creationId xmlns:a16="http://schemas.microsoft.com/office/drawing/2014/main" id="{DE429F5C-7080-4CF6-8A8A-1C747993FC20}"/>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06" name="Freeform 753">
                <a:extLst>
                  <a:ext uri="{FF2B5EF4-FFF2-40B4-BE49-F238E27FC236}">
                    <a16:creationId xmlns:a16="http://schemas.microsoft.com/office/drawing/2014/main" id="{8F91D31D-750D-4A0E-B387-79250B0C4B3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07" name="Straight Connector 754">
                <a:extLst>
                  <a:ext uri="{FF2B5EF4-FFF2-40B4-BE49-F238E27FC236}">
                    <a16:creationId xmlns:a16="http://schemas.microsoft.com/office/drawing/2014/main" id="{AFE94B90-183C-4F23-B4B7-2B9CE1ED84D5}"/>
                  </a:ext>
                </a:extLst>
              </p:cNvPr>
              <p:cNvCxnSpPr>
                <a:cxnSpLocks noChangeShapeType="1"/>
                <a:endCxn id="30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08" name="Straight Connector 755">
                <a:extLst>
                  <a:ext uri="{FF2B5EF4-FFF2-40B4-BE49-F238E27FC236}">
                    <a16:creationId xmlns:a16="http://schemas.microsoft.com/office/drawing/2014/main" id="{80A0A5B8-4D2C-406E-A008-E28920D2AB12}"/>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43" name="Group 594">
              <a:extLst>
                <a:ext uri="{FF2B5EF4-FFF2-40B4-BE49-F238E27FC236}">
                  <a16:creationId xmlns:a16="http://schemas.microsoft.com/office/drawing/2014/main" id="{D309820C-A4D6-47B4-A41A-F5AC49A5EF9E}"/>
                </a:ext>
              </a:extLst>
            </p:cNvPr>
            <p:cNvGrpSpPr>
              <a:grpSpLocks/>
            </p:cNvGrpSpPr>
            <p:nvPr/>
          </p:nvGrpSpPr>
          <p:grpSpPr bwMode="auto">
            <a:xfrm>
              <a:off x="7440813" y="3924693"/>
              <a:ext cx="418211" cy="189727"/>
              <a:chOff x="7913987" y="1515773"/>
              <a:chExt cx="625138" cy="276534"/>
            </a:xfrm>
          </p:grpSpPr>
          <p:sp>
            <p:nvSpPr>
              <p:cNvPr id="291" name="Oval 738">
                <a:extLst>
                  <a:ext uri="{FF2B5EF4-FFF2-40B4-BE49-F238E27FC236}">
                    <a16:creationId xmlns:a16="http://schemas.microsoft.com/office/drawing/2014/main" id="{B69C702B-1138-4ED2-82E1-78B4A6665C44}"/>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92" name="Rectangle 739">
                <a:extLst>
                  <a:ext uri="{FF2B5EF4-FFF2-40B4-BE49-F238E27FC236}">
                    <a16:creationId xmlns:a16="http://schemas.microsoft.com/office/drawing/2014/main" id="{A7589ED1-2865-4727-BCB0-56FD2A99DBB3}"/>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3" name="Oval 740">
                <a:extLst>
                  <a:ext uri="{FF2B5EF4-FFF2-40B4-BE49-F238E27FC236}">
                    <a16:creationId xmlns:a16="http://schemas.microsoft.com/office/drawing/2014/main" id="{1A481A24-1D4E-4F43-AFEA-5EC806DCE67F}"/>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94" name="Freeform 741">
                <a:extLst>
                  <a:ext uri="{FF2B5EF4-FFF2-40B4-BE49-F238E27FC236}">
                    <a16:creationId xmlns:a16="http://schemas.microsoft.com/office/drawing/2014/main" id="{6C9B14BB-C50C-411D-91AF-1C4CB2542FD6}"/>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5" name="Freeform 742">
                <a:extLst>
                  <a:ext uri="{FF2B5EF4-FFF2-40B4-BE49-F238E27FC236}">
                    <a16:creationId xmlns:a16="http://schemas.microsoft.com/office/drawing/2014/main" id="{04591084-CD51-4B12-9F93-84BB4E6C523F}"/>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96" name="Freeform 743">
                <a:extLst>
                  <a:ext uri="{FF2B5EF4-FFF2-40B4-BE49-F238E27FC236}">
                    <a16:creationId xmlns:a16="http://schemas.microsoft.com/office/drawing/2014/main" id="{0F537A0A-2512-466D-B0E6-5671428E9494}"/>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97" name="Freeform 744">
                <a:extLst>
                  <a:ext uri="{FF2B5EF4-FFF2-40B4-BE49-F238E27FC236}">
                    <a16:creationId xmlns:a16="http://schemas.microsoft.com/office/drawing/2014/main" id="{7B8FA380-9280-4A19-B313-41ED54CEC0FD}"/>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98" name="Straight Connector 745">
                <a:extLst>
                  <a:ext uri="{FF2B5EF4-FFF2-40B4-BE49-F238E27FC236}">
                    <a16:creationId xmlns:a16="http://schemas.microsoft.com/office/drawing/2014/main" id="{6815F53D-9F24-4912-820B-18CBE29616A6}"/>
                  </a:ext>
                </a:extLst>
              </p:cNvPr>
              <p:cNvCxnSpPr>
                <a:cxnSpLocks noChangeShapeType="1"/>
                <a:endCxn id="2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99" name="Straight Connector 746">
                <a:extLst>
                  <a:ext uri="{FF2B5EF4-FFF2-40B4-BE49-F238E27FC236}">
                    <a16:creationId xmlns:a16="http://schemas.microsoft.com/office/drawing/2014/main" id="{404691C7-4D70-4A84-930D-D8C5ED604F1F}"/>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44" name="Line 421">
              <a:extLst>
                <a:ext uri="{FF2B5EF4-FFF2-40B4-BE49-F238E27FC236}">
                  <a16:creationId xmlns:a16="http://schemas.microsoft.com/office/drawing/2014/main" id="{38575846-BEE2-4772-9FEC-EEC154129EA9}"/>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Line 422">
              <a:extLst>
                <a:ext uri="{FF2B5EF4-FFF2-40B4-BE49-F238E27FC236}">
                  <a16:creationId xmlns:a16="http://schemas.microsoft.com/office/drawing/2014/main" id="{EBF2F754-915F-41E5-876F-FABDB590DB6D}"/>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Line 423">
              <a:extLst>
                <a:ext uri="{FF2B5EF4-FFF2-40B4-BE49-F238E27FC236}">
                  <a16:creationId xmlns:a16="http://schemas.microsoft.com/office/drawing/2014/main" id="{B3EEF05E-46EA-4516-B4CE-89746F0B1869}"/>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Line 444">
              <a:extLst>
                <a:ext uri="{FF2B5EF4-FFF2-40B4-BE49-F238E27FC236}">
                  <a16:creationId xmlns:a16="http://schemas.microsoft.com/office/drawing/2014/main" id="{58564947-EC71-435C-9D3D-6E158577FD1A}"/>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 name="Line 445">
              <a:extLst>
                <a:ext uri="{FF2B5EF4-FFF2-40B4-BE49-F238E27FC236}">
                  <a16:creationId xmlns:a16="http://schemas.microsoft.com/office/drawing/2014/main" id="{9E251DB0-5084-4CAB-A0AF-6DBE3A5E7A11}"/>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446">
              <a:extLst>
                <a:ext uri="{FF2B5EF4-FFF2-40B4-BE49-F238E27FC236}">
                  <a16:creationId xmlns:a16="http://schemas.microsoft.com/office/drawing/2014/main" id="{A857517D-005B-4734-BE09-4A6FEBE68D08}"/>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Line 447">
              <a:extLst>
                <a:ext uri="{FF2B5EF4-FFF2-40B4-BE49-F238E27FC236}">
                  <a16:creationId xmlns:a16="http://schemas.microsoft.com/office/drawing/2014/main" id="{90919ABB-5677-47CC-99C1-4650DD08A0CB}"/>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448">
              <a:extLst>
                <a:ext uri="{FF2B5EF4-FFF2-40B4-BE49-F238E27FC236}">
                  <a16:creationId xmlns:a16="http://schemas.microsoft.com/office/drawing/2014/main" id="{03C83C33-CD6A-4AB5-B6D2-34BA73E2DA7B}"/>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Line 450">
              <a:extLst>
                <a:ext uri="{FF2B5EF4-FFF2-40B4-BE49-F238E27FC236}">
                  <a16:creationId xmlns:a16="http://schemas.microsoft.com/office/drawing/2014/main" id="{01F61BDB-6499-45AD-A2A7-6C406F467453}"/>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 name="Line 451">
              <a:extLst>
                <a:ext uri="{FF2B5EF4-FFF2-40B4-BE49-F238E27FC236}">
                  <a16:creationId xmlns:a16="http://schemas.microsoft.com/office/drawing/2014/main" id="{CD4375CA-0E3C-4857-BC16-1702500D5F0D}"/>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 name="Line 452">
              <a:extLst>
                <a:ext uri="{FF2B5EF4-FFF2-40B4-BE49-F238E27FC236}">
                  <a16:creationId xmlns:a16="http://schemas.microsoft.com/office/drawing/2014/main" id="{88545C8C-D8F0-4896-AFB0-679B3B96FAE2}"/>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 name="Line 541">
              <a:extLst>
                <a:ext uri="{FF2B5EF4-FFF2-40B4-BE49-F238E27FC236}">
                  <a16:creationId xmlns:a16="http://schemas.microsoft.com/office/drawing/2014/main" id="{02CE0F65-FA2C-42A6-9748-84C32BB3B655}"/>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6" name="Group 665">
              <a:extLst>
                <a:ext uri="{FF2B5EF4-FFF2-40B4-BE49-F238E27FC236}">
                  <a16:creationId xmlns:a16="http://schemas.microsoft.com/office/drawing/2014/main" id="{7434E82F-88EB-4AA5-B859-9480645CC9BD}"/>
                </a:ext>
              </a:extLst>
            </p:cNvPr>
            <p:cNvGrpSpPr>
              <a:grpSpLocks/>
            </p:cNvGrpSpPr>
            <p:nvPr/>
          </p:nvGrpSpPr>
          <p:grpSpPr bwMode="auto">
            <a:xfrm>
              <a:off x="7689850" y="2395538"/>
              <a:ext cx="390525" cy="169862"/>
              <a:chOff x="4650" y="1129"/>
              <a:chExt cx="246" cy="95"/>
            </a:xfrm>
          </p:grpSpPr>
          <p:sp>
            <p:nvSpPr>
              <p:cNvPr id="283" name="Oval 407">
                <a:extLst>
                  <a:ext uri="{FF2B5EF4-FFF2-40B4-BE49-F238E27FC236}">
                    <a16:creationId xmlns:a16="http://schemas.microsoft.com/office/drawing/2014/main" id="{97B94E2F-9BE3-4963-BA9F-E5732B8C1EDA}"/>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84" name="Rectangle 410">
                <a:extLst>
                  <a:ext uri="{FF2B5EF4-FFF2-40B4-BE49-F238E27FC236}">
                    <a16:creationId xmlns:a16="http://schemas.microsoft.com/office/drawing/2014/main" id="{A4471404-4003-4484-9688-7072F19AC94F}"/>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85" name="Oval 411">
                <a:extLst>
                  <a:ext uri="{FF2B5EF4-FFF2-40B4-BE49-F238E27FC236}">
                    <a16:creationId xmlns:a16="http://schemas.microsoft.com/office/drawing/2014/main" id="{067D6F4F-89DF-45A5-B923-D3A546FD81B7}"/>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86" name="Group 659">
                <a:extLst>
                  <a:ext uri="{FF2B5EF4-FFF2-40B4-BE49-F238E27FC236}">
                    <a16:creationId xmlns:a16="http://schemas.microsoft.com/office/drawing/2014/main" id="{CB1D793E-DD77-4EEB-B6EF-FFC622E82622}"/>
                  </a:ext>
                </a:extLst>
              </p:cNvPr>
              <p:cNvGrpSpPr>
                <a:grpSpLocks/>
              </p:cNvGrpSpPr>
              <p:nvPr/>
            </p:nvGrpSpPr>
            <p:grpSpPr bwMode="auto">
              <a:xfrm>
                <a:off x="4699" y="1145"/>
                <a:ext cx="138" cy="29"/>
                <a:chOff x="2468" y="1332"/>
                <a:chExt cx="310" cy="60"/>
              </a:xfrm>
            </p:grpSpPr>
            <p:sp>
              <p:nvSpPr>
                <p:cNvPr id="289" name="Freeform 660">
                  <a:extLst>
                    <a:ext uri="{FF2B5EF4-FFF2-40B4-BE49-F238E27FC236}">
                      <a16:creationId xmlns:a16="http://schemas.microsoft.com/office/drawing/2014/main" id="{2F44467A-8FB2-4902-B64E-A1C97B6D3F5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0" name="Freeform 661">
                  <a:extLst>
                    <a:ext uri="{FF2B5EF4-FFF2-40B4-BE49-F238E27FC236}">
                      <a16:creationId xmlns:a16="http://schemas.microsoft.com/office/drawing/2014/main" id="{BF558943-86BE-4905-8DFE-55A07EA3C76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87" name="Line 662">
                <a:extLst>
                  <a:ext uri="{FF2B5EF4-FFF2-40B4-BE49-F238E27FC236}">
                    <a16:creationId xmlns:a16="http://schemas.microsoft.com/office/drawing/2014/main" id="{33A48488-E82A-4F8E-BDDD-A8B6F930A655}"/>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 name="Line 663">
                <a:extLst>
                  <a:ext uri="{FF2B5EF4-FFF2-40B4-BE49-F238E27FC236}">
                    <a16:creationId xmlns:a16="http://schemas.microsoft.com/office/drawing/2014/main" id="{23980820-2721-4AC7-BF28-20A56764D53B}"/>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7" name="Group 675">
              <a:extLst>
                <a:ext uri="{FF2B5EF4-FFF2-40B4-BE49-F238E27FC236}">
                  <a16:creationId xmlns:a16="http://schemas.microsoft.com/office/drawing/2014/main" id="{C0BDBDA4-6D4D-4467-B98E-9AA1204D75B6}"/>
                </a:ext>
              </a:extLst>
            </p:cNvPr>
            <p:cNvGrpSpPr>
              <a:grpSpLocks/>
            </p:cNvGrpSpPr>
            <p:nvPr/>
          </p:nvGrpSpPr>
          <p:grpSpPr bwMode="auto">
            <a:xfrm>
              <a:off x="7204075" y="2493963"/>
              <a:ext cx="390525" cy="169862"/>
              <a:chOff x="4650" y="1129"/>
              <a:chExt cx="246" cy="95"/>
            </a:xfrm>
          </p:grpSpPr>
          <p:sp>
            <p:nvSpPr>
              <p:cNvPr id="275" name="Oval 407">
                <a:extLst>
                  <a:ext uri="{FF2B5EF4-FFF2-40B4-BE49-F238E27FC236}">
                    <a16:creationId xmlns:a16="http://schemas.microsoft.com/office/drawing/2014/main" id="{2F25A57A-A3AC-4D8A-B398-D1C0DAAD32D6}"/>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76" name="Rectangle 410">
                <a:extLst>
                  <a:ext uri="{FF2B5EF4-FFF2-40B4-BE49-F238E27FC236}">
                    <a16:creationId xmlns:a16="http://schemas.microsoft.com/office/drawing/2014/main" id="{481BDC1A-028F-467C-A723-8D25A1EF36B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77" name="Oval 411">
                <a:extLst>
                  <a:ext uri="{FF2B5EF4-FFF2-40B4-BE49-F238E27FC236}">
                    <a16:creationId xmlns:a16="http://schemas.microsoft.com/office/drawing/2014/main" id="{ACEDDEBF-B902-4A21-9DA6-4F9D4006A914}"/>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78" name="Group 679">
                <a:extLst>
                  <a:ext uri="{FF2B5EF4-FFF2-40B4-BE49-F238E27FC236}">
                    <a16:creationId xmlns:a16="http://schemas.microsoft.com/office/drawing/2014/main" id="{631F7752-738F-4E1F-838E-018D375253A3}"/>
                  </a:ext>
                </a:extLst>
              </p:cNvPr>
              <p:cNvGrpSpPr>
                <a:grpSpLocks/>
              </p:cNvGrpSpPr>
              <p:nvPr/>
            </p:nvGrpSpPr>
            <p:grpSpPr bwMode="auto">
              <a:xfrm>
                <a:off x="4699" y="1145"/>
                <a:ext cx="138" cy="29"/>
                <a:chOff x="2468" y="1332"/>
                <a:chExt cx="310" cy="60"/>
              </a:xfrm>
            </p:grpSpPr>
            <p:sp>
              <p:nvSpPr>
                <p:cNvPr id="281" name="Freeform 680">
                  <a:extLst>
                    <a:ext uri="{FF2B5EF4-FFF2-40B4-BE49-F238E27FC236}">
                      <a16:creationId xmlns:a16="http://schemas.microsoft.com/office/drawing/2014/main" id="{5D339E78-F04C-4D33-B469-0C58728E6A1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2" name="Freeform 681">
                  <a:extLst>
                    <a:ext uri="{FF2B5EF4-FFF2-40B4-BE49-F238E27FC236}">
                      <a16:creationId xmlns:a16="http://schemas.microsoft.com/office/drawing/2014/main" id="{3852C4CA-250D-4893-917F-2C1704FCE12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79" name="Line 682">
                <a:extLst>
                  <a:ext uri="{FF2B5EF4-FFF2-40B4-BE49-F238E27FC236}">
                    <a16:creationId xmlns:a16="http://schemas.microsoft.com/office/drawing/2014/main" id="{689190A7-CC17-410E-B068-C7A86A77960C}"/>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0" name="Line 683">
                <a:extLst>
                  <a:ext uri="{FF2B5EF4-FFF2-40B4-BE49-F238E27FC236}">
                    <a16:creationId xmlns:a16="http://schemas.microsoft.com/office/drawing/2014/main" id="{2AA94277-49B9-434D-9315-35937461E2C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8" name="Group 684">
              <a:extLst>
                <a:ext uri="{FF2B5EF4-FFF2-40B4-BE49-F238E27FC236}">
                  <a16:creationId xmlns:a16="http://schemas.microsoft.com/office/drawing/2014/main" id="{1724AB75-7947-47B0-A599-772B954ABEF7}"/>
                </a:ext>
              </a:extLst>
            </p:cNvPr>
            <p:cNvGrpSpPr>
              <a:grpSpLocks/>
            </p:cNvGrpSpPr>
            <p:nvPr/>
          </p:nvGrpSpPr>
          <p:grpSpPr bwMode="auto">
            <a:xfrm>
              <a:off x="7215188" y="2757488"/>
              <a:ext cx="390525" cy="169862"/>
              <a:chOff x="4650" y="1129"/>
              <a:chExt cx="246" cy="95"/>
            </a:xfrm>
          </p:grpSpPr>
          <p:sp>
            <p:nvSpPr>
              <p:cNvPr id="267" name="Oval 407">
                <a:extLst>
                  <a:ext uri="{FF2B5EF4-FFF2-40B4-BE49-F238E27FC236}">
                    <a16:creationId xmlns:a16="http://schemas.microsoft.com/office/drawing/2014/main" id="{754D6F30-2DB0-4910-B1DF-4AB03628282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68" name="Rectangle 410">
                <a:extLst>
                  <a:ext uri="{FF2B5EF4-FFF2-40B4-BE49-F238E27FC236}">
                    <a16:creationId xmlns:a16="http://schemas.microsoft.com/office/drawing/2014/main" id="{E5AA3747-F62B-46BD-B3E6-F8B4CD832F5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69" name="Oval 411">
                <a:extLst>
                  <a:ext uri="{FF2B5EF4-FFF2-40B4-BE49-F238E27FC236}">
                    <a16:creationId xmlns:a16="http://schemas.microsoft.com/office/drawing/2014/main" id="{CD756FDD-F6EB-4D69-8F0B-F649C5E4A18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70" name="Group 688">
                <a:extLst>
                  <a:ext uri="{FF2B5EF4-FFF2-40B4-BE49-F238E27FC236}">
                    <a16:creationId xmlns:a16="http://schemas.microsoft.com/office/drawing/2014/main" id="{27CCCA13-C7C7-4926-9384-64290A573678}"/>
                  </a:ext>
                </a:extLst>
              </p:cNvPr>
              <p:cNvGrpSpPr>
                <a:grpSpLocks/>
              </p:cNvGrpSpPr>
              <p:nvPr/>
            </p:nvGrpSpPr>
            <p:grpSpPr bwMode="auto">
              <a:xfrm>
                <a:off x="4699" y="1145"/>
                <a:ext cx="138" cy="29"/>
                <a:chOff x="2468" y="1332"/>
                <a:chExt cx="310" cy="60"/>
              </a:xfrm>
            </p:grpSpPr>
            <p:sp>
              <p:nvSpPr>
                <p:cNvPr id="273" name="Freeform 689">
                  <a:extLst>
                    <a:ext uri="{FF2B5EF4-FFF2-40B4-BE49-F238E27FC236}">
                      <a16:creationId xmlns:a16="http://schemas.microsoft.com/office/drawing/2014/main" id="{12073841-A600-4AC2-939C-F9F117FDAED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4" name="Freeform 690">
                  <a:extLst>
                    <a:ext uri="{FF2B5EF4-FFF2-40B4-BE49-F238E27FC236}">
                      <a16:creationId xmlns:a16="http://schemas.microsoft.com/office/drawing/2014/main" id="{FEDBFD1C-4EEF-42E1-9C26-F2FE3677961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71" name="Line 691">
                <a:extLst>
                  <a:ext uri="{FF2B5EF4-FFF2-40B4-BE49-F238E27FC236}">
                    <a16:creationId xmlns:a16="http://schemas.microsoft.com/office/drawing/2014/main" id="{573CC87D-6BD7-4F7B-A28B-103356BDEEEC}"/>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692">
                <a:extLst>
                  <a:ext uri="{FF2B5EF4-FFF2-40B4-BE49-F238E27FC236}">
                    <a16:creationId xmlns:a16="http://schemas.microsoft.com/office/drawing/2014/main" id="{EDCB0AEE-28EF-4E7C-877F-AC7A2619A3B8}"/>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9" name="Line 693">
              <a:extLst>
                <a:ext uri="{FF2B5EF4-FFF2-40B4-BE49-F238E27FC236}">
                  <a16:creationId xmlns:a16="http://schemas.microsoft.com/office/drawing/2014/main" id="{BCC09CD8-91A5-4951-99B4-E51B90A55FA2}"/>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60" name="Group 694">
              <a:extLst>
                <a:ext uri="{FF2B5EF4-FFF2-40B4-BE49-F238E27FC236}">
                  <a16:creationId xmlns:a16="http://schemas.microsoft.com/office/drawing/2014/main" id="{6784BCCC-716D-44E5-BE3F-8B8C85C71988}"/>
                </a:ext>
              </a:extLst>
            </p:cNvPr>
            <p:cNvGrpSpPr>
              <a:grpSpLocks/>
            </p:cNvGrpSpPr>
            <p:nvPr/>
          </p:nvGrpSpPr>
          <p:grpSpPr bwMode="auto">
            <a:xfrm>
              <a:off x="7400925" y="3911600"/>
              <a:ext cx="485775" cy="203200"/>
              <a:chOff x="4650" y="1129"/>
              <a:chExt cx="246" cy="95"/>
            </a:xfrm>
          </p:grpSpPr>
          <p:sp>
            <p:nvSpPr>
              <p:cNvPr id="259" name="Oval 407">
                <a:extLst>
                  <a:ext uri="{FF2B5EF4-FFF2-40B4-BE49-F238E27FC236}">
                    <a16:creationId xmlns:a16="http://schemas.microsoft.com/office/drawing/2014/main" id="{4ACC90C5-34AA-47A3-998C-C4B2CE6A58B0}"/>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60" name="Rectangle 410">
                <a:extLst>
                  <a:ext uri="{FF2B5EF4-FFF2-40B4-BE49-F238E27FC236}">
                    <a16:creationId xmlns:a16="http://schemas.microsoft.com/office/drawing/2014/main" id="{4D9165AC-F7E8-499A-B36F-953CB740D659}"/>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61" name="Oval 411">
                <a:extLst>
                  <a:ext uri="{FF2B5EF4-FFF2-40B4-BE49-F238E27FC236}">
                    <a16:creationId xmlns:a16="http://schemas.microsoft.com/office/drawing/2014/main" id="{CCD0DDBF-F68D-47F4-8312-C9459AE186BE}"/>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62" name="Group 698">
                <a:extLst>
                  <a:ext uri="{FF2B5EF4-FFF2-40B4-BE49-F238E27FC236}">
                    <a16:creationId xmlns:a16="http://schemas.microsoft.com/office/drawing/2014/main" id="{3011EEA3-F6D4-4920-A376-B2A9EAAEF488}"/>
                  </a:ext>
                </a:extLst>
              </p:cNvPr>
              <p:cNvGrpSpPr>
                <a:grpSpLocks/>
              </p:cNvGrpSpPr>
              <p:nvPr/>
            </p:nvGrpSpPr>
            <p:grpSpPr bwMode="auto">
              <a:xfrm>
                <a:off x="4699" y="1145"/>
                <a:ext cx="138" cy="29"/>
                <a:chOff x="2468" y="1332"/>
                <a:chExt cx="310" cy="60"/>
              </a:xfrm>
            </p:grpSpPr>
            <p:sp>
              <p:nvSpPr>
                <p:cNvPr id="265" name="Freeform 699">
                  <a:extLst>
                    <a:ext uri="{FF2B5EF4-FFF2-40B4-BE49-F238E27FC236}">
                      <a16:creationId xmlns:a16="http://schemas.microsoft.com/office/drawing/2014/main" id="{5515E382-A3CB-4F84-A6AD-ED6A4A66606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 name="Freeform 700">
                  <a:extLst>
                    <a:ext uri="{FF2B5EF4-FFF2-40B4-BE49-F238E27FC236}">
                      <a16:creationId xmlns:a16="http://schemas.microsoft.com/office/drawing/2014/main" id="{7BFAC9FC-4F32-4E1B-924A-4EAFC570470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63" name="Line 701">
                <a:extLst>
                  <a:ext uri="{FF2B5EF4-FFF2-40B4-BE49-F238E27FC236}">
                    <a16:creationId xmlns:a16="http://schemas.microsoft.com/office/drawing/2014/main" id="{C44E4950-7DF7-4602-B21B-5C02232D8CF9}"/>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702">
                <a:extLst>
                  <a:ext uri="{FF2B5EF4-FFF2-40B4-BE49-F238E27FC236}">
                    <a16:creationId xmlns:a16="http://schemas.microsoft.com/office/drawing/2014/main" id="{91257912-EAD1-46AC-A488-FF255932C84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1" name="Group 712">
              <a:extLst>
                <a:ext uri="{FF2B5EF4-FFF2-40B4-BE49-F238E27FC236}">
                  <a16:creationId xmlns:a16="http://schemas.microsoft.com/office/drawing/2014/main" id="{2A487AFD-9F76-4883-8BFD-04716AAC6A0B}"/>
                </a:ext>
              </a:extLst>
            </p:cNvPr>
            <p:cNvGrpSpPr>
              <a:grpSpLocks/>
            </p:cNvGrpSpPr>
            <p:nvPr/>
          </p:nvGrpSpPr>
          <p:grpSpPr bwMode="auto">
            <a:xfrm>
              <a:off x="7081838" y="3630613"/>
              <a:ext cx="485775" cy="203200"/>
              <a:chOff x="4650" y="1129"/>
              <a:chExt cx="246" cy="95"/>
            </a:xfrm>
          </p:grpSpPr>
          <p:sp>
            <p:nvSpPr>
              <p:cNvPr id="251" name="Oval 407">
                <a:extLst>
                  <a:ext uri="{FF2B5EF4-FFF2-40B4-BE49-F238E27FC236}">
                    <a16:creationId xmlns:a16="http://schemas.microsoft.com/office/drawing/2014/main" id="{0F89EA52-26A6-42BA-BE0C-98AA2EBA0CB7}"/>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52" name="Rectangle 410">
                <a:extLst>
                  <a:ext uri="{FF2B5EF4-FFF2-40B4-BE49-F238E27FC236}">
                    <a16:creationId xmlns:a16="http://schemas.microsoft.com/office/drawing/2014/main" id="{EC6CAD8A-1517-4C62-8506-D9DCF19BB421}"/>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53" name="Oval 411">
                <a:extLst>
                  <a:ext uri="{FF2B5EF4-FFF2-40B4-BE49-F238E27FC236}">
                    <a16:creationId xmlns:a16="http://schemas.microsoft.com/office/drawing/2014/main" id="{BEB095E1-1D09-4ADE-B237-8BEF544B1B8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54" name="Group 716">
                <a:extLst>
                  <a:ext uri="{FF2B5EF4-FFF2-40B4-BE49-F238E27FC236}">
                    <a16:creationId xmlns:a16="http://schemas.microsoft.com/office/drawing/2014/main" id="{C418252E-8CE4-4F42-AF90-A8A2DF8BA841}"/>
                  </a:ext>
                </a:extLst>
              </p:cNvPr>
              <p:cNvGrpSpPr>
                <a:grpSpLocks/>
              </p:cNvGrpSpPr>
              <p:nvPr/>
            </p:nvGrpSpPr>
            <p:grpSpPr bwMode="auto">
              <a:xfrm>
                <a:off x="4699" y="1145"/>
                <a:ext cx="138" cy="29"/>
                <a:chOff x="2468" y="1332"/>
                <a:chExt cx="310" cy="60"/>
              </a:xfrm>
            </p:grpSpPr>
            <p:sp>
              <p:nvSpPr>
                <p:cNvPr id="257" name="Freeform 717">
                  <a:extLst>
                    <a:ext uri="{FF2B5EF4-FFF2-40B4-BE49-F238E27FC236}">
                      <a16:creationId xmlns:a16="http://schemas.microsoft.com/office/drawing/2014/main" id="{8BCEDC54-F9B3-46FF-BC4F-B9CC0DAF1BB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8" name="Freeform 718">
                  <a:extLst>
                    <a:ext uri="{FF2B5EF4-FFF2-40B4-BE49-F238E27FC236}">
                      <a16:creationId xmlns:a16="http://schemas.microsoft.com/office/drawing/2014/main" id="{4FA346F1-6512-4FF5-9B09-33E8EE89755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55" name="Line 719">
                <a:extLst>
                  <a:ext uri="{FF2B5EF4-FFF2-40B4-BE49-F238E27FC236}">
                    <a16:creationId xmlns:a16="http://schemas.microsoft.com/office/drawing/2014/main" id="{5487240B-AB06-46F8-B0D9-CF5C45E50127}"/>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720">
                <a:extLst>
                  <a:ext uri="{FF2B5EF4-FFF2-40B4-BE49-F238E27FC236}">
                    <a16:creationId xmlns:a16="http://schemas.microsoft.com/office/drawing/2014/main" id="{6025767B-6F27-4623-B565-066E1DEAFA7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2" name="Group 721">
              <a:extLst>
                <a:ext uri="{FF2B5EF4-FFF2-40B4-BE49-F238E27FC236}">
                  <a16:creationId xmlns:a16="http://schemas.microsoft.com/office/drawing/2014/main" id="{D57F9B35-E8E3-491F-A986-5664232909FD}"/>
                </a:ext>
              </a:extLst>
            </p:cNvPr>
            <p:cNvGrpSpPr>
              <a:grpSpLocks/>
            </p:cNvGrpSpPr>
            <p:nvPr/>
          </p:nvGrpSpPr>
          <p:grpSpPr bwMode="auto">
            <a:xfrm>
              <a:off x="7743825" y="3643313"/>
              <a:ext cx="485775" cy="203200"/>
              <a:chOff x="4650" y="1129"/>
              <a:chExt cx="246" cy="95"/>
            </a:xfrm>
          </p:grpSpPr>
          <p:sp>
            <p:nvSpPr>
              <p:cNvPr id="243" name="Oval 407">
                <a:extLst>
                  <a:ext uri="{FF2B5EF4-FFF2-40B4-BE49-F238E27FC236}">
                    <a16:creationId xmlns:a16="http://schemas.microsoft.com/office/drawing/2014/main" id="{A72240ED-9F95-4971-9A48-2B97645D0EA5}"/>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44" name="Rectangle 410">
                <a:extLst>
                  <a:ext uri="{FF2B5EF4-FFF2-40B4-BE49-F238E27FC236}">
                    <a16:creationId xmlns:a16="http://schemas.microsoft.com/office/drawing/2014/main" id="{268CA4D8-EED1-4FDE-96CC-4B4A965418F2}"/>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45" name="Oval 411">
                <a:extLst>
                  <a:ext uri="{FF2B5EF4-FFF2-40B4-BE49-F238E27FC236}">
                    <a16:creationId xmlns:a16="http://schemas.microsoft.com/office/drawing/2014/main" id="{E647FBAA-0C59-4857-8856-37A1D646C268}"/>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46" name="Group 725">
                <a:extLst>
                  <a:ext uri="{FF2B5EF4-FFF2-40B4-BE49-F238E27FC236}">
                    <a16:creationId xmlns:a16="http://schemas.microsoft.com/office/drawing/2014/main" id="{2E06B220-34C4-487E-9CC1-B8F0F53EB7A7}"/>
                  </a:ext>
                </a:extLst>
              </p:cNvPr>
              <p:cNvGrpSpPr>
                <a:grpSpLocks/>
              </p:cNvGrpSpPr>
              <p:nvPr/>
            </p:nvGrpSpPr>
            <p:grpSpPr bwMode="auto">
              <a:xfrm>
                <a:off x="4699" y="1145"/>
                <a:ext cx="138" cy="29"/>
                <a:chOff x="2468" y="1332"/>
                <a:chExt cx="310" cy="60"/>
              </a:xfrm>
            </p:grpSpPr>
            <p:sp>
              <p:nvSpPr>
                <p:cNvPr id="249" name="Freeform 726">
                  <a:extLst>
                    <a:ext uri="{FF2B5EF4-FFF2-40B4-BE49-F238E27FC236}">
                      <a16:creationId xmlns:a16="http://schemas.microsoft.com/office/drawing/2014/main" id="{27623853-D9C1-43BB-91E3-80D003F00DE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0" name="Freeform 727">
                  <a:extLst>
                    <a:ext uri="{FF2B5EF4-FFF2-40B4-BE49-F238E27FC236}">
                      <a16:creationId xmlns:a16="http://schemas.microsoft.com/office/drawing/2014/main" id="{95EAF968-8EB1-4356-B6FE-DA956F7C30D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47" name="Line 728">
                <a:extLst>
                  <a:ext uri="{FF2B5EF4-FFF2-40B4-BE49-F238E27FC236}">
                    <a16:creationId xmlns:a16="http://schemas.microsoft.com/office/drawing/2014/main" id="{19E28491-F2D4-451B-A7DF-41D033315A1B}"/>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8" name="Line 729">
                <a:extLst>
                  <a:ext uri="{FF2B5EF4-FFF2-40B4-BE49-F238E27FC236}">
                    <a16:creationId xmlns:a16="http://schemas.microsoft.com/office/drawing/2014/main" id="{7D57BB3E-4D32-469C-B1D9-3A53462F6CE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3" name="Text Box 580">
              <a:extLst>
                <a:ext uri="{FF2B5EF4-FFF2-40B4-BE49-F238E27FC236}">
                  <a16:creationId xmlns:a16="http://schemas.microsoft.com/office/drawing/2014/main" id="{6950649D-FD5F-4650-B554-5BC7D9FA7A7A}"/>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zh-CN" altLang="en-US" sz="1600" dirty="0"/>
                <a:t>移动网络</a:t>
              </a:r>
              <a:endParaRPr lang="en-US" altLang="zh-CN" sz="1600" dirty="0"/>
            </a:p>
          </p:txBody>
        </p:sp>
        <p:sp>
          <p:nvSpPr>
            <p:cNvPr id="164" name="Text Box 580">
              <a:extLst>
                <a:ext uri="{FF2B5EF4-FFF2-40B4-BE49-F238E27FC236}">
                  <a16:creationId xmlns:a16="http://schemas.microsoft.com/office/drawing/2014/main" id="{386C9539-A4B3-4AD0-9E67-B02722E9A576}"/>
                </a:ext>
              </a:extLst>
            </p:cNvPr>
            <p:cNvSpPr txBox="1">
              <a:spLocks noChangeArrowheads="1"/>
            </p:cNvSpPr>
            <p:nvPr/>
          </p:nvSpPr>
          <p:spPr bwMode="auto">
            <a:xfrm>
              <a:off x="7143005" y="1970150"/>
              <a:ext cx="1598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zh-CN" altLang="en-US" sz="1600" dirty="0"/>
                <a:t>国家或全球</a:t>
              </a:r>
              <a:r>
                <a:rPr lang="en-US" altLang="zh-CN" sz="1600" dirty="0"/>
                <a:t> ISP</a:t>
              </a:r>
            </a:p>
          </p:txBody>
        </p:sp>
        <p:sp>
          <p:nvSpPr>
            <p:cNvPr id="165" name="Text Box 580">
              <a:extLst>
                <a:ext uri="{FF2B5EF4-FFF2-40B4-BE49-F238E27FC236}">
                  <a16:creationId xmlns:a16="http://schemas.microsoft.com/office/drawing/2014/main" id="{CF3FF95D-F9F5-41CB-A457-345EBB27C9AF}"/>
                </a:ext>
              </a:extLst>
            </p:cNvPr>
            <p:cNvSpPr txBox="1">
              <a:spLocks noChangeArrowheads="1"/>
            </p:cNvSpPr>
            <p:nvPr/>
          </p:nvSpPr>
          <p:spPr bwMode="auto">
            <a:xfrm>
              <a:off x="7049300" y="3279976"/>
              <a:ext cx="1598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zh-CN" altLang="en-US" sz="1600" dirty="0"/>
                <a:t>本地或区域</a:t>
              </a:r>
              <a:r>
                <a:rPr lang="en-US" altLang="zh-CN" sz="1600" dirty="0"/>
                <a:t> ISP</a:t>
              </a:r>
            </a:p>
          </p:txBody>
        </p:sp>
        <p:sp>
          <p:nvSpPr>
            <p:cNvPr id="166" name="Text Box 580">
              <a:extLst>
                <a:ext uri="{FF2B5EF4-FFF2-40B4-BE49-F238E27FC236}">
                  <a16:creationId xmlns:a16="http://schemas.microsoft.com/office/drawing/2014/main" id="{A117F6F1-83E1-4CB4-A372-E4725D3C0FAA}"/>
                </a:ext>
              </a:extLst>
            </p:cNvPr>
            <p:cNvSpPr txBox="1">
              <a:spLocks noChangeArrowheads="1"/>
            </p:cNvSpPr>
            <p:nvPr/>
          </p:nvSpPr>
          <p:spPr bwMode="auto">
            <a:xfrm>
              <a:off x="5894272" y="288849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zh-CN" altLang="en-US" sz="1600" dirty="0"/>
                <a:t>家庭网络</a:t>
              </a:r>
              <a:endParaRPr lang="en-US" altLang="zh-CN" sz="1600" dirty="0"/>
            </a:p>
          </p:txBody>
        </p:sp>
        <p:sp>
          <p:nvSpPr>
            <p:cNvPr id="167" name="Text Box 580">
              <a:extLst>
                <a:ext uri="{FF2B5EF4-FFF2-40B4-BE49-F238E27FC236}">
                  <a16:creationId xmlns:a16="http://schemas.microsoft.com/office/drawing/2014/main" id="{D03AA651-0A81-42CD-BAD3-013D9AE9CA64}"/>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zh-CN" altLang="en-US" sz="1600" dirty="0"/>
                <a:t>公司网络</a:t>
              </a:r>
              <a:endParaRPr lang="en-US" altLang="zh-CN" sz="1600" dirty="0"/>
            </a:p>
          </p:txBody>
        </p:sp>
        <p:pic>
          <p:nvPicPr>
            <p:cNvPr id="168" name="Picture 269" descr="cell_tower_radiation copy">
              <a:extLst>
                <a:ext uri="{FF2B5EF4-FFF2-40B4-BE49-F238E27FC236}">
                  <a16:creationId xmlns:a16="http://schemas.microsoft.com/office/drawing/2014/main" id="{349B947D-481E-4A45-8D1D-2F960D584B8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9" name="Group 347">
              <a:extLst>
                <a:ext uri="{FF2B5EF4-FFF2-40B4-BE49-F238E27FC236}">
                  <a16:creationId xmlns:a16="http://schemas.microsoft.com/office/drawing/2014/main" id="{236A3F4D-D1D5-4ECB-B83E-A7391DC21450}"/>
                </a:ext>
              </a:extLst>
            </p:cNvPr>
            <p:cNvGrpSpPr>
              <a:grpSpLocks/>
            </p:cNvGrpSpPr>
            <p:nvPr/>
          </p:nvGrpSpPr>
          <p:grpSpPr bwMode="auto">
            <a:xfrm>
              <a:off x="7077272" y="3621727"/>
              <a:ext cx="493804" cy="228319"/>
              <a:chOff x="1871277" y="1576300"/>
              <a:chExt cx="1128371" cy="437861"/>
            </a:xfrm>
          </p:grpSpPr>
          <p:sp>
            <p:nvSpPr>
              <p:cNvPr id="234" name="Oval 681">
                <a:extLst>
                  <a:ext uri="{FF2B5EF4-FFF2-40B4-BE49-F238E27FC236}">
                    <a16:creationId xmlns:a16="http://schemas.microsoft.com/office/drawing/2014/main" id="{4D057912-039C-4C84-A1E2-A9302FA167FE}"/>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35" name="Rectangle 682">
                <a:extLst>
                  <a:ext uri="{FF2B5EF4-FFF2-40B4-BE49-F238E27FC236}">
                    <a16:creationId xmlns:a16="http://schemas.microsoft.com/office/drawing/2014/main" id="{52DC19A2-24E4-4101-89FD-0C095AAEB716}"/>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6" name="Oval 683">
                <a:extLst>
                  <a:ext uri="{FF2B5EF4-FFF2-40B4-BE49-F238E27FC236}">
                    <a16:creationId xmlns:a16="http://schemas.microsoft.com/office/drawing/2014/main" id="{32F4DA0A-09C9-4E33-8E6E-207842B3C02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37" name="Freeform 684">
                <a:extLst>
                  <a:ext uri="{FF2B5EF4-FFF2-40B4-BE49-F238E27FC236}">
                    <a16:creationId xmlns:a16="http://schemas.microsoft.com/office/drawing/2014/main" id="{6313E89D-F4DF-4A24-820C-AC9B55448C6A}"/>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8" name="Freeform 685">
                <a:extLst>
                  <a:ext uri="{FF2B5EF4-FFF2-40B4-BE49-F238E27FC236}">
                    <a16:creationId xmlns:a16="http://schemas.microsoft.com/office/drawing/2014/main" id="{3478ECB9-807A-42C7-90E1-3399770559D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39" name="Freeform 686">
                <a:extLst>
                  <a:ext uri="{FF2B5EF4-FFF2-40B4-BE49-F238E27FC236}">
                    <a16:creationId xmlns:a16="http://schemas.microsoft.com/office/drawing/2014/main" id="{1C37B998-2FAF-477D-8204-7BE45309BFF5}"/>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40" name="Freeform 687">
                <a:extLst>
                  <a:ext uri="{FF2B5EF4-FFF2-40B4-BE49-F238E27FC236}">
                    <a16:creationId xmlns:a16="http://schemas.microsoft.com/office/drawing/2014/main" id="{DCB5ED85-EB42-42B6-9140-41AB56E0FD5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41" name="Straight Connector 688">
                <a:extLst>
                  <a:ext uri="{FF2B5EF4-FFF2-40B4-BE49-F238E27FC236}">
                    <a16:creationId xmlns:a16="http://schemas.microsoft.com/office/drawing/2014/main" id="{A87F7298-7848-46C5-8660-5B6643327BE7}"/>
                  </a:ext>
                </a:extLst>
              </p:cNvPr>
              <p:cNvCxnSpPr>
                <a:cxnSpLocks noChangeShapeType="1"/>
                <a:endCxn id="2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42" name="Straight Connector 689">
                <a:extLst>
                  <a:ext uri="{FF2B5EF4-FFF2-40B4-BE49-F238E27FC236}">
                    <a16:creationId xmlns:a16="http://schemas.microsoft.com/office/drawing/2014/main" id="{1698FFEB-C8C9-4FF2-9B6E-9DA33CC53A0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70" name="Group 347">
              <a:extLst>
                <a:ext uri="{FF2B5EF4-FFF2-40B4-BE49-F238E27FC236}">
                  <a16:creationId xmlns:a16="http://schemas.microsoft.com/office/drawing/2014/main" id="{A2E7DF99-BF88-4B75-B434-F659CF5D0EB3}"/>
                </a:ext>
              </a:extLst>
            </p:cNvPr>
            <p:cNvGrpSpPr>
              <a:grpSpLocks/>
            </p:cNvGrpSpPr>
            <p:nvPr/>
          </p:nvGrpSpPr>
          <p:grpSpPr bwMode="auto">
            <a:xfrm>
              <a:off x="7733157" y="3638864"/>
              <a:ext cx="493804" cy="228319"/>
              <a:chOff x="1871277" y="1576300"/>
              <a:chExt cx="1128371" cy="437861"/>
            </a:xfrm>
          </p:grpSpPr>
          <p:sp>
            <p:nvSpPr>
              <p:cNvPr id="225" name="Oval 672">
                <a:extLst>
                  <a:ext uri="{FF2B5EF4-FFF2-40B4-BE49-F238E27FC236}">
                    <a16:creationId xmlns:a16="http://schemas.microsoft.com/office/drawing/2014/main" id="{CA421898-8C5A-4A07-8056-6C7D2674EF5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26" name="Rectangle 673">
                <a:extLst>
                  <a:ext uri="{FF2B5EF4-FFF2-40B4-BE49-F238E27FC236}">
                    <a16:creationId xmlns:a16="http://schemas.microsoft.com/office/drawing/2014/main" id="{B180ADC7-DF6E-402D-9912-37ED80449047}"/>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7" name="Oval 674">
                <a:extLst>
                  <a:ext uri="{FF2B5EF4-FFF2-40B4-BE49-F238E27FC236}">
                    <a16:creationId xmlns:a16="http://schemas.microsoft.com/office/drawing/2014/main" id="{1AA0F005-F870-4593-831A-053E34EACFD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28" name="Freeform 675">
                <a:extLst>
                  <a:ext uri="{FF2B5EF4-FFF2-40B4-BE49-F238E27FC236}">
                    <a16:creationId xmlns:a16="http://schemas.microsoft.com/office/drawing/2014/main" id="{F9412815-A444-4B09-A69F-FA773E60C6BA}"/>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9" name="Freeform 676">
                <a:extLst>
                  <a:ext uri="{FF2B5EF4-FFF2-40B4-BE49-F238E27FC236}">
                    <a16:creationId xmlns:a16="http://schemas.microsoft.com/office/drawing/2014/main" id="{5BB3F9F6-1515-4B1B-8B3B-3F636C2FDAA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30" name="Freeform 677">
                <a:extLst>
                  <a:ext uri="{FF2B5EF4-FFF2-40B4-BE49-F238E27FC236}">
                    <a16:creationId xmlns:a16="http://schemas.microsoft.com/office/drawing/2014/main" id="{C47C9F19-F83F-430C-AD90-C33219266A1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31" name="Freeform 678">
                <a:extLst>
                  <a:ext uri="{FF2B5EF4-FFF2-40B4-BE49-F238E27FC236}">
                    <a16:creationId xmlns:a16="http://schemas.microsoft.com/office/drawing/2014/main" id="{C19FB6B0-99DC-4829-9BF9-62067D613B4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32" name="Straight Connector 679">
                <a:extLst>
                  <a:ext uri="{FF2B5EF4-FFF2-40B4-BE49-F238E27FC236}">
                    <a16:creationId xmlns:a16="http://schemas.microsoft.com/office/drawing/2014/main" id="{2F20B223-2A10-40BB-9CBF-EB8B8563BD77}"/>
                  </a:ext>
                </a:extLst>
              </p:cNvPr>
              <p:cNvCxnSpPr>
                <a:cxnSpLocks noChangeShapeType="1"/>
                <a:endCxn id="2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3" name="Straight Connector 680">
                <a:extLst>
                  <a:ext uri="{FF2B5EF4-FFF2-40B4-BE49-F238E27FC236}">
                    <a16:creationId xmlns:a16="http://schemas.microsoft.com/office/drawing/2014/main" id="{E6FDBCCC-7196-4680-A051-D1F60B6401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71" name="Group 347">
              <a:extLst>
                <a:ext uri="{FF2B5EF4-FFF2-40B4-BE49-F238E27FC236}">
                  <a16:creationId xmlns:a16="http://schemas.microsoft.com/office/drawing/2014/main" id="{413B018E-7204-488B-9D81-CB96AB90E142}"/>
                </a:ext>
              </a:extLst>
            </p:cNvPr>
            <p:cNvGrpSpPr>
              <a:grpSpLocks/>
            </p:cNvGrpSpPr>
            <p:nvPr/>
          </p:nvGrpSpPr>
          <p:grpSpPr bwMode="auto">
            <a:xfrm>
              <a:off x="7397100" y="3903983"/>
              <a:ext cx="493804" cy="228319"/>
              <a:chOff x="1871277" y="1576300"/>
              <a:chExt cx="1128371" cy="437861"/>
            </a:xfrm>
          </p:grpSpPr>
          <p:sp>
            <p:nvSpPr>
              <p:cNvPr id="216" name="Oval 663">
                <a:extLst>
                  <a:ext uri="{FF2B5EF4-FFF2-40B4-BE49-F238E27FC236}">
                    <a16:creationId xmlns:a16="http://schemas.microsoft.com/office/drawing/2014/main" id="{C7C92977-23B5-4E08-92B6-026389DCBFAE}"/>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17" name="Rectangle 664">
                <a:extLst>
                  <a:ext uri="{FF2B5EF4-FFF2-40B4-BE49-F238E27FC236}">
                    <a16:creationId xmlns:a16="http://schemas.microsoft.com/office/drawing/2014/main" id="{F7C02049-C532-49E1-81EB-503130C09AD5}"/>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8" name="Oval 665">
                <a:extLst>
                  <a:ext uri="{FF2B5EF4-FFF2-40B4-BE49-F238E27FC236}">
                    <a16:creationId xmlns:a16="http://schemas.microsoft.com/office/drawing/2014/main" id="{774895FB-D872-4742-96DB-CECD0CDE68E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19" name="Freeform 666">
                <a:extLst>
                  <a:ext uri="{FF2B5EF4-FFF2-40B4-BE49-F238E27FC236}">
                    <a16:creationId xmlns:a16="http://schemas.microsoft.com/office/drawing/2014/main" id="{C2EB88D6-2FF9-4F92-9E07-DD6143F6FF8D}"/>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0" name="Freeform 667">
                <a:extLst>
                  <a:ext uri="{FF2B5EF4-FFF2-40B4-BE49-F238E27FC236}">
                    <a16:creationId xmlns:a16="http://schemas.microsoft.com/office/drawing/2014/main" id="{96868618-0EB6-4340-B3B4-0D26B8689A5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21" name="Freeform 668">
                <a:extLst>
                  <a:ext uri="{FF2B5EF4-FFF2-40B4-BE49-F238E27FC236}">
                    <a16:creationId xmlns:a16="http://schemas.microsoft.com/office/drawing/2014/main" id="{775B6B82-486D-4065-89A2-55C3A444748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22" name="Freeform 669">
                <a:extLst>
                  <a:ext uri="{FF2B5EF4-FFF2-40B4-BE49-F238E27FC236}">
                    <a16:creationId xmlns:a16="http://schemas.microsoft.com/office/drawing/2014/main" id="{5248A33C-F962-47CD-AA8C-7F980895546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23" name="Straight Connector 670">
                <a:extLst>
                  <a:ext uri="{FF2B5EF4-FFF2-40B4-BE49-F238E27FC236}">
                    <a16:creationId xmlns:a16="http://schemas.microsoft.com/office/drawing/2014/main" id="{17B61E31-CE0F-4F76-8C8E-425D0ADA8710}"/>
                  </a:ext>
                </a:extLst>
              </p:cNvPr>
              <p:cNvCxnSpPr>
                <a:cxnSpLocks noChangeShapeType="1"/>
                <a:endCxn id="2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4" name="Straight Connector 671">
                <a:extLst>
                  <a:ext uri="{FF2B5EF4-FFF2-40B4-BE49-F238E27FC236}">
                    <a16:creationId xmlns:a16="http://schemas.microsoft.com/office/drawing/2014/main" id="{DA341F5D-99FA-41E9-AFF6-46685B6181E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72" name="Group 347">
              <a:extLst>
                <a:ext uri="{FF2B5EF4-FFF2-40B4-BE49-F238E27FC236}">
                  <a16:creationId xmlns:a16="http://schemas.microsoft.com/office/drawing/2014/main" id="{2A2CF474-56A9-4AB0-A1CF-E96525494FE5}"/>
                </a:ext>
              </a:extLst>
            </p:cNvPr>
            <p:cNvGrpSpPr>
              <a:grpSpLocks/>
            </p:cNvGrpSpPr>
            <p:nvPr/>
          </p:nvGrpSpPr>
          <p:grpSpPr bwMode="auto">
            <a:xfrm>
              <a:off x="7195340" y="2756360"/>
              <a:ext cx="413310" cy="196874"/>
              <a:chOff x="1871277" y="1576300"/>
              <a:chExt cx="1128371" cy="437861"/>
            </a:xfrm>
          </p:grpSpPr>
          <p:sp>
            <p:nvSpPr>
              <p:cNvPr id="207" name="Oval 654">
                <a:extLst>
                  <a:ext uri="{FF2B5EF4-FFF2-40B4-BE49-F238E27FC236}">
                    <a16:creationId xmlns:a16="http://schemas.microsoft.com/office/drawing/2014/main" id="{1F99E860-A40E-442F-8800-FF52C3202D0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08" name="Rectangle 655">
                <a:extLst>
                  <a:ext uri="{FF2B5EF4-FFF2-40B4-BE49-F238E27FC236}">
                    <a16:creationId xmlns:a16="http://schemas.microsoft.com/office/drawing/2014/main" id="{C43DF242-3377-4976-8B9A-1A25035A7A51}"/>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9" name="Oval 656">
                <a:extLst>
                  <a:ext uri="{FF2B5EF4-FFF2-40B4-BE49-F238E27FC236}">
                    <a16:creationId xmlns:a16="http://schemas.microsoft.com/office/drawing/2014/main" id="{1C886C37-97F3-4AF5-8610-DA9F73C6F92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10" name="Freeform 657">
                <a:extLst>
                  <a:ext uri="{FF2B5EF4-FFF2-40B4-BE49-F238E27FC236}">
                    <a16:creationId xmlns:a16="http://schemas.microsoft.com/office/drawing/2014/main" id="{B69937FE-C617-47BC-9432-D38D74B742A6}"/>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1" name="Freeform 658">
                <a:extLst>
                  <a:ext uri="{FF2B5EF4-FFF2-40B4-BE49-F238E27FC236}">
                    <a16:creationId xmlns:a16="http://schemas.microsoft.com/office/drawing/2014/main" id="{A1089939-893D-417B-AC39-0B5BB4B11B7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12" name="Freeform 659">
                <a:extLst>
                  <a:ext uri="{FF2B5EF4-FFF2-40B4-BE49-F238E27FC236}">
                    <a16:creationId xmlns:a16="http://schemas.microsoft.com/office/drawing/2014/main" id="{00196274-5DD9-4450-AEE8-24AF791D128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13" name="Freeform 660">
                <a:extLst>
                  <a:ext uri="{FF2B5EF4-FFF2-40B4-BE49-F238E27FC236}">
                    <a16:creationId xmlns:a16="http://schemas.microsoft.com/office/drawing/2014/main" id="{62248B8F-482A-4D5A-8934-49BAC807CF4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14" name="Straight Connector 661">
                <a:extLst>
                  <a:ext uri="{FF2B5EF4-FFF2-40B4-BE49-F238E27FC236}">
                    <a16:creationId xmlns:a16="http://schemas.microsoft.com/office/drawing/2014/main" id="{39AE4164-A94A-4629-B0D1-E7ABB530E836}"/>
                  </a:ext>
                </a:extLst>
              </p:cNvPr>
              <p:cNvCxnSpPr>
                <a:cxnSpLocks noChangeShapeType="1"/>
                <a:endCxn id="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5" name="Straight Connector 662">
                <a:extLst>
                  <a:ext uri="{FF2B5EF4-FFF2-40B4-BE49-F238E27FC236}">
                    <a16:creationId xmlns:a16="http://schemas.microsoft.com/office/drawing/2014/main" id="{69D2872B-BACE-4548-9CA8-62A1B2D3F93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73" name="Group 347">
              <a:extLst>
                <a:ext uri="{FF2B5EF4-FFF2-40B4-BE49-F238E27FC236}">
                  <a16:creationId xmlns:a16="http://schemas.microsoft.com/office/drawing/2014/main" id="{CEEA6555-D522-439C-97C9-9146DCF7AA6C}"/>
                </a:ext>
              </a:extLst>
            </p:cNvPr>
            <p:cNvGrpSpPr>
              <a:grpSpLocks/>
            </p:cNvGrpSpPr>
            <p:nvPr/>
          </p:nvGrpSpPr>
          <p:grpSpPr bwMode="auto">
            <a:xfrm>
              <a:off x="7677419" y="2378982"/>
              <a:ext cx="413310" cy="196874"/>
              <a:chOff x="1871277" y="1576300"/>
              <a:chExt cx="1128371" cy="437861"/>
            </a:xfrm>
          </p:grpSpPr>
          <p:sp>
            <p:nvSpPr>
              <p:cNvPr id="198" name="Oval 645">
                <a:extLst>
                  <a:ext uri="{FF2B5EF4-FFF2-40B4-BE49-F238E27FC236}">
                    <a16:creationId xmlns:a16="http://schemas.microsoft.com/office/drawing/2014/main" id="{CC87FBA5-A469-4F8C-A213-28F4B436AF3B}"/>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99" name="Rectangle 646">
                <a:extLst>
                  <a:ext uri="{FF2B5EF4-FFF2-40B4-BE49-F238E27FC236}">
                    <a16:creationId xmlns:a16="http://schemas.microsoft.com/office/drawing/2014/main" id="{271EA5EC-23B3-480E-9648-E4CE02135999}"/>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0" name="Oval 647">
                <a:extLst>
                  <a:ext uri="{FF2B5EF4-FFF2-40B4-BE49-F238E27FC236}">
                    <a16:creationId xmlns:a16="http://schemas.microsoft.com/office/drawing/2014/main" id="{1CA05920-E1C8-4A13-B40D-165A079931A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01" name="Freeform 648">
                <a:extLst>
                  <a:ext uri="{FF2B5EF4-FFF2-40B4-BE49-F238E27FC236}">
                    <a16:creationId xmlns:a16="http://schemas.microsoft.com/office/drawing/2014/main" id="{314D7687-E857-47E9-BA85-A16ED1A58C01}"/>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2" name="Freeform 649">
                <a:extLst>
                  <a:ext uri="{FF2B5EF4-FFF2-40B4-BE49-F238E27FC236}">
                    <a16:creationId xmlns:a16="http://schemas.microsoft.com/office/drawing/2014/main" id="{F1AFEC38-9290-411F-A4AE-1902680BFA66}"/>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03" name="Freeform 650">
                <a:extLst>
                  <a:ext uri="{FF2B5EF4-FFF2-40B4-BE49-F238E27FC236}">
                    <a16:creationId xmlns:a16="http://schemas.microsoft.com/office/drawing/2014/main" id="{0B497D56-E3A7-40DE-AEFC-B995830739DE}"/>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04" name="Freeform 651">
                <a:extLst>
                  <a:ext uri="{FF2B5EF4-FFF2-40B4-BE49-F238E27FC236}">
                    <a16:creationId xmlns:a16="http://schemas.microsoft.com/office/drawing/2014/main" id="{BAD1291F-F357-4210-887A-713D37C8FED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05" name="Straight Connector 652">
                <a:extLst>
                  <a:ext uri="{FF2B5EF4-FFF2-40B4-BE49-F238E27FC236}">
                    <a16:creationId xmlns:a16="http://schemas.microsoft.com/office/drawing/2014/main" id="{71D0EE77-5348-469A-940B-22EE6219BE02}"/>
                  </a:ext>
                </a:extLst>
              </p:cNvPr>
              <p:cNvCxnSpPr>
                <a:cxnSpLocks noChangeShapeType="1"/>
                <a:endCxn id="2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6" name="Straight Connector 653">
                <a:extLst>
                  <a:ext uri="{FF2B5EF4-FFF2-40B4-BE49-F238E27FC236}">
                    <a16:creationId xmlns:a16="http://schemas.microsoft.com/office/drawing/2014/main" id="{6D34BFAE-2F3E-45CC-8E80-41968F00B02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74" name="Group 347">
              <a:extLst>
                <a:ext uri="{FF2B5EF4-FFF2-40B4-BE49-F238E27FC236}">
                  <a16:creationId xmlns:a16="http://schemas.microsoft.com/office/drawing/2014/main" id="{C99AF287-D7C7-4741-9E0F-51478C578B9F}"/>
                </a:ext>
              </a:extLst>
            </p:cNvPr>
            <p:cNvGrpSpPr>
              <a:grpSpLocks/>
            </p:cNvGrpSpPr>
            <p:nvPr/>
          </p:nvGrpSpPr>
          <p:grpSpPr bwMode="auto">
            <a:xfrm>
              <a:off x="7186342" y="2486295"/>
              <a:ext cx="413310" cy="196874"/>
              <a:chOff x="1871277" y="1576300"/>
              <a:chExt cx="1128371" cy="437861"/>
            </a:xfrm>
          </p:grpSpPr>
          <p:sp>
            <p:nvSpPr>
              <p:cNvPr id="189" name="Oval 636">
                <a:extLst>
                  <a:ext uri="{FF2B5EF4-FFF2-40B4-BE49-F238E27FC236}">
                    <a16:creationId xmlns:a16="http://schemas.microsoft.com/office/drawing/2014/main" id="{012C6B0D-15E3-482C-AA6A-5A155C58DC5B}"/>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90" name="Rectangle 637">
                <a:extLst>
                  <a:ext uri="{FF2B5EF4-FFF2-40B4-BE49-F238E27FC236}">
                    <a16:creationId xmlns:a16="http://schemas.microsoft.com/office/drawing/2014/main" id="{5C7B003C-8B66-4363-A722-EAF5B08A074F}"/>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1" name="Oval 638">
                <a:extLst>
                  <a:ext uri="{FF2B5EF4-FFF2-40B4-BE49-F238E27FC236}">
                    <a16:creationId xmlns:a16="http://schemas.microsoft.com/office/drawing/2014/main" id="{14BFEBBB-6ADA-4DE2-9B2D-B05FDC5DD7F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92" name="Freeform 639">
                <a:extLst>
                  <a:ext uri="{FF2B5EF4-FFF2-40B4-BE49-F238E27FC236}">
                    <a16:creationId xmlns:a16="http://schemas.microsoft.com/office/drawing/2014/main" id="{99D702D5-BF77-4336-9872-54B0B8134900}"/>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3" name="Freeform 640">
                <a:extLst>
                  <a:ext uri="{FF2B5EF4-FFF2-40B4-BE49-F238E27FC236}">
                    <a16:creationId xmlns:a16="http://schemas.microsoft.com/office/drawing/2014/main" id="{6F59FBF4-E548-46A0-9EED-5274B24FCE8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94" name="Freeform 641">
                <a:extLst>
                  <a:ext uri="{FF2B5EF4-FFF2-40B4-BE49-F238E27FC236}">
                    <a16:creationId xmlns:a16="http://schemas.microsoft.com/office/drawing/2014/main" id="{CD85C0BD-EFDA-44EF-97E8-D4EE42F597D5}"/>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95" name="Freeform 642">
                <a:extLst>
                  <a:ext uri="{FF2B5EF4-FFF2-40B4-BE49-F238E27FC236}">
                    <a16:creationId xmlns:a16="http://schemas.microsoft.com/office/drawing/2014/main" id="{BB04AAAC-6676-4CFD-9DFA-BBA9127CD71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96" name="Straight Connector 643">
                <a:extLst>
                  <a:ext uri="{FF2B5EF4-FFF2-40B4-BE49-F238E27FC236}">
                    <a16:creationId xmlns:a16="http://schemas.microsoft.com/office/drawing/2014/main" id="{FA2F2A0F-3134-4D49-B169-B54B16A9DAC6}"/>
                  </a:ext>
                </a:extLst>
              </p:cNvPr>
              <p:cNvCxnSpPr>
                <a:cxnSpLocks noChangeShapeType="1"/>
                <a:endCxn id="1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7" name="Straight Connector 644">
                <a:extLst>
                  <a:ext uri="{FF2B5EF4-FFF2-40B4-BE49-F238E27FC236}">
                    <a16:creationId xmlns:a16="http://schemas.microsoft.com/office/drawing/2014/main" id="{3DEA645E-EDB2-4BA0-AF4F-1DCE1ECA247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75" name="Group 347">
              <a:extLst>
                <a:ext uri="{FF2B5EF4-FFF2-40B4-BE49-F238E27FC236}">
                  <a16:creationId xmlns:a16="http://schemas.microsoft.com/office/drawing/2014/main" id="{FC4A1925-F1AB-4F51-98E4-5D2F3EAC0DB7}"/>
                </a:ext>
              </a:extLst>
            </p:cNvPr>
            <p:cNvGrpSpPr>
              <a:grpSpLocks/>
            </p:cNvGrpSpPr>
            <p:nvPr/>
          </p:nvGrpSpPr>
          <p:grpSpPr bwMode="auto">
            <a:xfrm>
              <a:off x="7750914" y="2756819"/>
              <a:ext cx="413310" cy="196874"/>
              <a:chOff x="1871277" y="1576300"/>
              <a:chExt cx="1128371" cy="437861"/>
            </a:xfrm>
          </p:grpSpPr>
          <p:sp>
            <p:nvSpPr>
              <p:cNvPr id="180" name="Oval 627">
                <a:extLst>
                  <a:ext uri="{FF2B5EF4-FFF2-40B4-BE49-F238E27FC236}">
                    <a16:creationId xmlns:a16="http://schemas.microsoft.com/office/drawing/2014/main" id="{EC1531AE-9584-4A09-8C9F-0C8B650E34E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81" name="Rectangle 628">
                <a:extLst>
                  <a:ext uri="{FF2B5EF4-FFF2-40B4-BE49-F238E27FC236}">
                    <a16:creationId xmlns:a16="http://schemas.microsoft.com/office/drawing/2014/main" id="{F6DFA4F9-2AFB-4805-A757-639DEFA8E553}"/>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2" name="Oval 629">
                <a:extLst>
                  <a:ext uri="{FF2B5EF4-FFF2-40B4-BE49-F238E27FC236}">
                    <a16:creationId xmlns:a16="http://schemas.microsoft.com/office/drawing/2014/main" id="{60561CD1-9B9F-4F4A-9FD9-2936859AF7C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83" name="Freeform 630">
                <a:extLst>
                  <a:ext uri="{FF2B5EF4-FFF2-40B4-BE49-F238E27FC236}">
                    <a16:creationId xmlns:a16="http://schemas.microsoft.com/office/drawing/2014/main" id="{5008D345-F9CE-46A6-9861-377D3F8625FB}"/>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4" name="Freeform 631">
                <a:extLst>
                  <a:ext uri="{FF2B5EF4-FFF2-40B4-BE49-F238E27FC236}">
                    <a16:creationId xmlns:a16="http://schemas.microsoft.com/office/drawing/2014/main" id="{5E9B4DF8-B8FE-4520-95D9-4473FB7531C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85" name="Freeform 632">
                <a:extLst>
                  <a:ext uri="{FF2B5EF4-FFF2-40B4-BE49-F238E27FC236}">
                    <a16:creationId xmlns:a16="http://schemas.microsoft.com/office/drawing/2014/main" id="{DFC3B89F-36F2-47FF-A345-A8AD1675791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86" name="Freeform 633">
                <a:extLst>
                  <a:ext uri="{FF2B5EF4-FFF2-40B4-BE49-F238E27FC236}">
                    <a16:creationId xmlns:a16="http://schemas.microsoft.com/office/drawing/2014/main" id="{53D932D7-F0F6-485A-9FB1-7A9A49FAE7B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87" name="Straight Connector 634">
                <a:extLst>
                  <a:ext uri="{FF2B5EF4-FFF2-40B4-BE49-F238E27FC236}">
                    <a16:creationId xmlns:a16="http://schemas.microsoft.com/office/drawing/2014/main" id="{2F5A83B6-67E0-4047-AECD-9609C7F284BF}"/>
                  </a:ext>
                </a:extLst>
              </p:cNvPr>
              <p:cNvCxnSpPr>
                <a:cxnSpLocks noChangeShapeType="1"/>
                <a:endCxn id="1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8" name="Straight Connector 635">
                <a:extLst>
                  <a:ext uri="{FF2B5EF4-FFF2-40B4-BE49-F238E27FC236}">
                    <a16:creationId xmlns:a16="http://schemas.microsoft.com/office/drawing/2014/main" id="{62871542-C70D-4C5E-AD71-F4459CE8E1B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176" name="Picture 1005" descr="antenna_stylized">
              <a:extLst>
                <a:ext uri="{FF2B5EF4-FFF2-40B4-BE49-F238E27FC236}">
                  <a16:creationId xmlns:a16="http://schemas.microsoft.com/office/drawing/2014/main" id="{DA95226D-657B-41B1-9F58-1788F7A1A3F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Picture 1005" descr="antenna_stylized">
              <a:extLst>
                <a:ext uri="{FF2B5EF4-FFF2-40B4-BE49-F238E27FC236}">
                  <a16:creationId xmlns:a16="http://schemas.microsoft.com/office/drawing/2014/main" id="{75AABDA4-5747-4AA0-ABC1-5C31186CBB3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 name="Picture 1005" descr="antenna_stylized">
              <a:extLst>
                <a:ext uri="{FF2B5EF4-FFF2-40B4-BE49-F238E27FC236}">
                  <a16:creationId xmlns:a16="http://schemas.microsoft.com/office/drawing/2014/main" id="{67D68AAC-EDBF-4AFF-9143-A691243E7F6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Picture 934" descr="antenna_radiation_stylized">
              <a:extLst>
                <a:ext uri="{FF2B5EF4-FFF2-40B4-BE49-F238E27FC236}">
                  <a16:creationId xmlns:a16="http://schemas.microsoft.com/office/drawing/2014/main" id="{EBFD41F3-2617-4C6E-868D-B489B39B5D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265123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住宅接入</a:t>
            </a:r>
            <a:r>
              <a:rPr lang="en-US" altLang="zh-CN" dirty="0"/>
              <a:t>(residential access)</a:t>
            </a:r>
            <a:endParaRPr lang="zh-CN" altLang="en-US" dirty="0"/>
          </a:p>
        </p:txBody>
      </p:sp>
      <p:sp>
        <p:nvSpPr>
          <p:cNvPr id="3" name="日期占位符 2"/>
          <p:cNvSpPr>
            <a:spLocks noGrp="1"/>
          </p:cNvSpPr>
          <p:nvPr>
            <p:ph type="dt" sz="half" idx="10"/>
          </p:nvPr>
        </p:nvSpPr>
        <p:spPr/>
        <p:txBody>
          <a:bodyPr/>
          <a:lstStyle/>
          <a:p>
            <a:pPr>
              <a:defRPr/>
            </a:pPr>
            <a:r>
              <a:rPr lang="zh-CN" altLang="en-US"/>
              <a:t>清华大学 </a:t>
            </a:r>
            <a:r>
              <a:rPr lang="en-US" altLang="zh-CN"/>
              <a:t>2019</a:t>
            </a:r>
            <a:r>
              <a:rPr lang="zh-CN" altLang="en-US"/>
              <a:t>秋</a:t>
            </a:r>
            <a:r>
              <a:rPr lang="en-US" altLang="zh-CN"/>
              <a:t>W1</a:t>
            </a:r>
            <a:endParaRPr lang="en-US" altLang="zh-CN" dirty="0"/>
          </a:p>
        </p:txBody>
      </p:sp>
      <p:sp>
        <p:nvSpPr>
          <p:cNvPr id="4" name="灯片编号占位符 3"/>
          <p:cNvSpPr>
            <a:spLocks noGrp="1"/>
          </p:cNvSpPr>
          <p:nvPr>
            <p:ph type="sldNum" sz="quarter" idx="12"/>
          </p:nvPr>
        </p:nvSpPr>
        <p:spPr/>
        <p:txBody>
          <a:bodyPr/>
          <a:lstStyle/>
          <a:p>
            <a:pPr>
              <a:defRPr/>
            </a:pPr>
            <a:fld id="{4449C5D5-3463-4389-BB40-5F9C1CD84AA9}" type="slidenum">
              <a:rPr lang="en-US" altLang="zh-CN" smtClean="0"/>
              <a:pPr>
                <a:defRPr/>
              </a:pPr>
              <a:t>51</a:t>
            </a:fld>
            <a:endParaRPr lang="en-US" altLang="zh-CN" dirty="0"/>
          </a:p>
        </p:txBody>
      </p:sp>
      <p:sp>
        <p:nvSpPr>
          <p:cNvPr id="5" name="内容占位符 4"/>
          <p:cNvSpPr>
            <a:spLocks noGrp="1"/>
          </p:cNvSpPr>
          <p:nvPr>
            <p:ph sz="quarter" idx="1"/>
          </p:nvPr>
        </p:nvSpPr>
        <p:spPr/>
        <p:txBody>
          <a:bodyPr>
            <a:noAutofit/>
          </a:bodyPr>
          <a:lstStyle/>
          <a:p>
            <a:r>
              <a:rPr lang="zh-CN" altLang="en-US" sz="2400" dirty="0"/>
              <a:t>将家庭端系统（</a:t>
            </a:r>
            <a:r>
              <a:rPr lang="en-US" altLang="zh-CN" sz="2400" dirty="0"/>
              <a:t>PC</a:t>
            </a:r>
            <a:r>
              <a:rPr lang="zh-CN" altLang="en-US" sz="2400" dirty="0"/>
              <a:t>或家庭网络）与边缘路由器相连接。</a:t>
            </a:r>
            <a:endParaRPr lang="en-US" altLang="zh-CN" sz="2400" dirty="0"/>
          </a:p>
          <a:p>
            <a:r>
              <a:rPr lang="zh-CN" altLang="en-US" sz="2400" dirty="0"/>
              <a:t>形式</a:t>
            </a:r>
            <a:r>
              <a:rPr lang="en-US" altLang="zh-CN" sz="2400" dirty="0"/>
              <a:t>1</a:t>
            </a:r>
            <a:r>
              <a:rPr lang="zh-CN" altLang="en-US" sz="2400" dirty="0"/>
              <a:t>：通过普通模拟电话线用拨号调制解调器（</a:t>
            </a:r>
            <a:r>
              <a:rPr lang="en-US" altLang="zh-CN" sz="2400" dirty="0"/>
              <a:t>dial-up modem</a:t>
            </a:r>
            <a:r>
              <a:rPr lang="zh-CN" altLang="en-US" sz="2400" dirty="0"/>
              <a:t>）与住宅</a:t>
            </a:r>
            <a:r>
              <a:rPr lang="en-US" altLang="zh-CN" sz="2400" dirty="0"/>
              <a:t>ISP</a:t>
            </a:r>
            <a:r>
              <a:rPr lang="zh-CN" altLang="en-US" sz="2400" dirty="0"/>
              <a:t>相连。</a:t>
            </a:r>
            <a:endParaRPr lang="en-US" altLang="zh-CN" sz="2400" dirty="0"/>
          </a:p>
          <a:p>
            <a:r>
              <a:rPr lang="zh-CN" altLang="en-US" sz="2400" dirty="0"/>
              <a:t>实质：接入网络由一对调制解调器和一条电话线组成。</a:t>
            </a:r>
            <a:endParaRPr lang="en-US" altLang="zh-CN" sz="2400" dirty="0"/>
          </a:p>
          <a:p>
            <a:r>
              <a:rPr lang="zh-CN" altLang="en-US" sz="2400" dirty="0"/>
              <a:t>速率：</a:t>
            </a:r>
            <a:r>
              <a:rPr lang="en-US" altLang="zh-CN" sz="2400" dirty="0"/>
              <a:t>56kbps</a:t>
            </a:r>
            <a:r>
              <a:rPr lang="zh-CN" altLang="en-US" sz="2400" dirty="0"/>
              <a:t>，或更低</a:t>
            </a:r>
            <a:endParaRPr lang="en-US" altLang="zh-CN" sz="2400" dirty="0"/>
          </a:p>
          <a:p>
            <a:r>
              <a:rPr lang="zh-CN" altLang="en-US" sz="2400" dirty="0"/>
              <a:t>下载</a:t>
            </a:r>
            <a:r>
              <a:rPr lang="en-US" altLang="zh-CN" sz="2400" dirty="0"/>
              <a:t>3</a:t>
            </a:r>
            <a:r>
              <a:rPr lang="zh-CN" altLang="en-US" sz="2400" dirty="0"/>
              <a:t>分钟</a:t>
            </a:r>
            <a:r>
              <a:rPr lang="en-US" altLang="zh-CN" sz="2400" dirty="0"/>
              <a:t>MP3</a:t>
            </a:r>
            <a:r>
              <a:rPr lang="zh-CN" altLang="en-US" sz="2400" dirty="0"/>
              <a:t>需</a:t>
            </a:r>
            <a:r>
              <a:rPr lang="en-US" altLang="zh-CN" sz="2400" dirty="0"/>
              <a:t>8</a:t>
            </a:r>
            <a:r>
              <a:rPr lang="zh-CN" altLang="en-US" sz="2400" dirty="0"/>
              <a:t>分钟</a:t>
            </a:r>
            <a:endParaRPr lang="en-US" altLang="zh-CN" sz="2400" dirty="0"/>
          </a:p>
          <a:p>
            <a:r>
              <a:rPr lang="zh-CN" altLang="en-US" sz="2400" dirty="0"/>
              <a:t>不能在上网同时打电话</a:t>
            </a:r>
          </a:p>
        </p:txBody>
      </p:sp>
      <p:sp>
        <p:nvSpPr>
          <p:cNvPr id="6" name="内容占位符 5"/>
          <p:cNvSpPr>
            <a:spLocks noGrp="1"/>
          </p:cNvSpPr>
          <p:nvPr>
            <p:ph sz="quarter" idx="2"/>
          </p:nvPr>
        </p:nvSpPr>
        <p:spPr>
          <a:xfrm>
            <a:off x="4933950" y="1447800"/>
            <a:ext cx="4030538" cy="4572000"/>
          </a:xfrm>
        </p:spPr>
        <p:txBody>
          <a:bodyPr>
            <a:noAutofit/>
          </a:bodyPr>
          <a:lstStyle/>
          <a:p>
            <a:r>
              <a:rPr lang="zh-CN" altLang="en-US" sz="2400" dirty="0"/>
              <a:t>原理</a:t>
            </a:r>
            <a:endParaRPr lang="en-US" altLang="zh-CN" sz="2400" dirty="0"/>
          </a:p>
          <a:p>
            <a:pPr lvl="1"/>
            <a:r>
              <a:rPr lang="zh-CN" altLang="en-US" sz="2000" dirty="0"/>
              <a:t>家用调制解调器将</a:t>
            </a:r>
            <a:r>
              <a:rPr lang="en-US" altLang="zh-CN" sz="2000" dirty="0"/>
              <a:t>PC</a:t>
            </a:r>
            <a:r>
              <a:rPr lang="zh-CN" altLang="en-US" sz="2000" dirty="0"/>
              <a:t>输出的数字信号转换为模拟形式</a:t>
            </a:r>
            <a:endParaRPr lang="en-US" altLang="zh-CN" sz="2000" dirty="0"/>
          </a:p>
          <a:p>
            <a:pPr lvl="1"/>
            <a:r>
              <a:rPr lang="zh-CN" altLang="en-US" sz="2000" dirty="0"/>
              <a:t>模拟电话线为双绞铜线</a:t>
            </a:r>
            <a:endParaRPr lang="en-US" altLang="zh-CN" sz="2000" dirty="0"/>
          </a:p>
          <a:p>
            <a:pPr lvl="1"/>
            <a:r>
              <a:rPr lang="zh-CN" altLang="en-US" sz="2000" dirty="0"/>
              <a:t>另一端，</a:t>
            </a:r>
            <a:r>
              <a:rPr lang="en-US" altLang="zh-CN" sz="2000" dirty="0"/>
              <a:t>ISP</a:t>
            </a:r>
            <a:r>
              <a:rPr lang="zh-CN" altLang="en-US" sz="2000" dirty="0"/>
              <a:t>的调制解调器再将模拟信号转换回数字形式，作为</a:t>
            </a:r>
            <a:r>
              <a:rPr lang="en-US" altLang="zh-CN" sz="2000" dirty="0"/>
              <a:t>ISP</a:t>
            </a:r>
            <a:r>
              <a:rPr lang="zh-CN" altLang="en-US" sz="2000" dirty="0"/>
              <a:t>路由器的输入。</a:t>
            </a:r>
            <a:endParaRPr lang="en-US" altLang="zh-CN" sz="2000" dirty="0"/>
          </a:p>
          <a:p>
            <a:r>
              <a:rPr lang="zh-CN" altLang="en-US" sz="2400" dirty="0"/>
              <a:t>新型宽带接入技术</a:t>
            </a:r>
            <a:endParaRPr lang="en-US" altLang="zh-CN" sz="2400" dirty="0"/>
          </a:p>
          <a:p>
            <a:pPr lvl="1"/>
            <a:r>
              <a:rPr lang="zh-CN" altLang="en-US" sz="2000" dirty="0"/>
              <a:t>数字用户线</a:t>
            </a:r>
            <a:r>
              <a:rPr lang="en-US" altLang="zh-CN" sz="2000" dirty="0"/>
              <a:t>(Digital Subscriber Line, DSL) [DSL 2007]</a:t>
            </a:r>
          </a:p>
          <a:p>
            <a:pPr lvl="1"/>
            <a:r>
              <a:rPr lang="zh-CN" altLang="en-US" sz="2000" dirty="0"/>
              <a:t>混合光纤同轴电缆</a:t>
            </a:r>
            <a:r>
              <a:rPr lang="en-US" altLang="zh-CN" sz="2000" dirty="0"/>
              <a:t>(Hybrid Fiber-Coaxial Cable, HFC) [Cable Labs 2007]</a:t>
            </a:r>
          </a:p>
        </p:txBody>
      </p:sp>
    </p:spTree>
    <p:extLst>
      <p:ext uri="{BB962C8B-B14F-4D97-AF65-F5344CB8AC3E}">
        <p14:creationId xmlns:p14="http://schemas.microsoft.com/office/powerpoint/2010/main" val="1616550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fontScale="90000"/>
          </a:bodyPr>
          <a:lstStyle/>
          <a:p>
            <a:r>
              <a:rPr lang="zh-CN" altLang="en-US" sz="4000" dirty="0"/>
              <a:t>住宅接入：数字用户线 </a:t>
            </a:r>
            <a:r>
              <a:rPr lang="en-US" altLang="zh-CN" sz="4000" dirty="0"/>
              <a:t>Digital Subscriber Line (DSL)</a:t>
            </a:r>
            <a:endParaRPr lang="zh-CN" altLang="en-US" sz="4000" dirty="0"/>
          </a:p>
        </p:txBody>
      </p:sp>
      <p:sp>
        <p:nvSpPr>
          <p:cNvPr id="3" name="内容占位符 2"/>
          <p:cNvSpPr>
            <a:spLocks noGrp="1"/>
          </p:cNvSpPr>
          <p:nvPr>
            <p:ph idx="1"/>
            <p:custDataLst>
              <p:tags r:id="rId3"/>
            </p:custDataLst>
          </p:nvPr>
        </p:nvSpPr>
        <p:spPr>
          <a:xfrm>
            <a:off x="457200" y="4476253"/>
            <a:ext cx="8229600" cy="1977083"/>
          </a:xfrm>
        </p:spPr>
        <p:txBody>
          <a:bodyPr>
            <a:normAutofit fontScale="70000" lnSpcReduction="20000"/>
          </a:bodyPr>
          <a:lstStyle/>
          <a:p>
            <a:pPr>
              <a:lnSpc>
                <a:spcPct val="110000"/>
              </a:lnSpc>
            </a:pPr>
            <a:r>
              <a:rPr lang="zh-CN" altLang="en-US" sz="3400" dirty="0"/>
              <a:t>使用</a:t>
            </a:r>
            <a:r>
              <a:rPr lang="zh-CN" altLang="en-US" sz="3400" dirty="0">
                <a:solidFill>
                  <a:srgbClr val="FF0000"/>
                </a:solidFill>
              </a:rPr>
              <a:t>现有的</a:t>
            </a:r>
            <a:r>
              <a:rPr lang="zh-CN" altLang="en-US" sz="3400" dirty="0"/>
              <a:t>连接到局端机房</a:t>
            </a:r>
            <a:r>
              <a:rPr lang="en-US" altLang="zh-CN" sz="3400" dirty="0"/>
              <a:t>DSLAM</a:t>
            </a:r>
            <a:r>
              <a:rPr lang="zh-CN" altLang="en-US" sz="3400" dirty="0"/>
              <a:t>的电话线</a:t>
            </a:r>
            <a:endParaRPr lang="en-US" altLang="zh-CN" sz="3400" dirty="0"/>
          </a:p>
          <a:p>
            <a:pPr lvl="1">
              <a:lnSpc>
                <a:spcPct val="110000"/>
              </a:lnSpc>
            </a:pPr>
            <a:r>
              <a:rPr lang="en-US" altLang="zh-CN" dirty="0"/>
              <a:t>DSL</a:t>
            </a:r>
            <a:r>
              <a:rPr lang="zh-CN" altLang="en-US" dirty="0"/>
              <a:t>电话线上的数据连接到因特网</a:t>
            </a:r>
            <a:endParaRPr lang="en-US" altLang="zh-CN" dirty="0"/>
          </a:p>
          <a:p>
            <a:pPr lvl="1">
              <a:lnSpc>
                <a:spcPct val="110000"/>
              </a:lnSpc>
            </a:pPr>
            <a:r>
              <a:rPr lang="en-US" altLang="zh-CN" dirty="0"/>
              <a:t>DSL</a:t>
            </a:r>
            <a:r>
              <a:rPr lang="zh-CN" altLang="en-US" dirty="0"/>
              <a:t>电话线上的语音连接到电话网</a:t>
            </a:r>
            <a:endParaRPr lang="en-US" altLang="zh-CN" dirty="0"/>
          </a:p>
          <a:p>
            <a:pPr>
              <a:lnSpc>
                <a:spcPct val="110000"/>
              </a:lnSpc>
            </a:pPr>
            <a:r>
              <a:rPr lang="zh-CN" altLang="en-US" sz="3400" dirty="0"/>
              <a:t>上传传输率最高达</a:t>
            </a:r>
            <a:r>
              <a:rPr lang="en-US" altLang="zh-CN" sz="3400" dirty="0"/>
              <a:t>2.5Mbps</a:t>
            </a:r>
            <a:r>
              <a:rPr lang="zh-CN" altLang="en-US" sz="2600" dirty="0"/>
              <a:t>（通常</a:t>
            </a:r>
            <a:r>
              <a:rPr lang="en-US" altLang="zh-CN" sz="2600" dirty="0"/>
              <a:t>&lt; 1Mbps</a:t>
            </a:r>
            <a:r>
              <a:rPr lang="zh-CN" altLang="en-US" sz="2600" dirty="0"/>
              <a:t>）</a:t>
            </a:r>
          </a:p>
          <a:p>
            <a:pPr>
              <a:lnSpc>
                <a:spcPct val="110000"/>
              </a:lnSpc>
            </a:pPr>
            <a:r>
              <a:rPr lang="zh-CN" altLang="en-US" sz="3400" dirty="0"/>
              <a:t>下载传输率最高达</a:t>
            </a:r>
            <a:r>
              <a:rPr lang="en-US" altLang="zh-CN" sz="3400" dirty="0"/>
              <a:t>24 Mbps </a:t>
            </a:r>
            <a:r>
              <a:rPr lang="zh-CN" altLang="en-US" sz="2600" dirty="0"/>
              <a:t>（通常</a:t>
            </a:r>
            <a:r>
              <a:rPr lang="en-US" altLang="zh-CN" sz="2600" dirty="0"/>
              <a:t>&lt;10 Mbps</a:t>
            </a:r>
            <a:r>
              <a:rPr lang="zh-CN" altLang="en-US" sz="2600" dirty="0"/>
              <a:t>）</a:t>
            </a:r>
            <a:endParaRPr lang="zh-CN" altLang="en-US" sz="3400" dirty="0"/>
          </a:p>
          <a:p>
            <a:pPr lvl="1">
              <a:lnSpc>
                <a:spcPct val="110000"/>
              </a:lnSpc>
            </a:pPr>
            <a:endParaRPr lang="zh-CN" altLang="en-US" dirty="0"/>
          </a:p>
        </p:txBody>
      </p:sp>
      <p:sp>
        <p:nvSpPr>
          <p:cNvPr id="4" name="日期占位符 3"/>
          <p:cNvSpPr>
            <a:spLocks noGrp="1"/>
          </p:cNvSpPr>
          <p:nvPr>
            <p:ph type="dt" sz="half" idx="10"/>
            <p:custDataLst>
              <p:tags r:id="rId4"/>
            </p:custDataLst>
          </p:nvPr>
        </p:nvSpPr>
        <p:spPr/>
        <p:txBody>
          <a:bodyPr/>
          <a:lstStyle/>
          <a:p>
            <a:pPr>
              <a:defRPr/>
            </a:pPr>
            <a:r>
              <a:rPr lang="zh-CN" altLang="en-US"/>
              <a:t>清华大学 </a:t>
            </a:r>
            <a:r>
              <a:rPr lang="en-US" altLang="zh-CN"/>
              <a:t>2019</a:t>
            </a:r>
            <a:r>
              <a:rPr lang="zh-CN" altLang="en-US"/>
              <a:t>秋</a:t>
            </a:r>
            <a:r>
              <a:rPr lang="en-US" altLang="zh-CN"/>
              <a:t>W1</a:t>
            </a:r>
            <a:endParaRPr lang="en-US" altLang="zh-CN" dirty="0"/>
          </a:p>
        </p:txBody>
      </p:sp>
      <p:sp>
        <p:nvSpPr>
          <p:cNvPr id="5" name="灯片编号占位符 4"/>
          <p:cNvSpPr>
            <a:spLocks noGrp="1"/>
          </p:cNvSpPr>
          <p:nvPr>
            <p:ph type="sldNum" sz="quarter" idx="12"/>
            <p:custDataLst>
              <p:tags r:id="rId5"/>
            </p:custDataLst>
          </p:nvPr>
        </p:nvSpPr>
        <p:spPr/>
        <p:txBody>
          <a:bodyPr/>
          <a:lstStyle/>
          <a:p>
            <a:pPr>
              <a:defRPr/>
            </a:pPr>
            <a:fld id="{DD87BB61-0852-4579-B8B0-838F8396C9D3}" type="slidenum">
              <a:rPr lang="en-US" altLang="zh-CN" smtClean="0"/>
              <a:pPr>
                <a:defRPr/>
              </a:pPr>
              <a:t>52</a:t>
            </a:fld>
            <a:endParaRPr lang="en-US" altLang="zh-CN" dirty="0"/>
          </a:p>
        </p:txBody>
      </p:sp>
      <p:grpSp>
        <p:nvGrpSpPr>
          <p:cNvPr id="75" name="Group 135"/>
          <p:cNvGrpSpPr>
            <a:grpSpLocks/>
          </p:cNvGrpSpPr>
          <p:nvPr>
            <p:custDataLst>
              <p:tags r:id="rId6"/>
            </p:custDataLst>
          </p:nvPr>
        </p:nvGrpSpPr>
        <p:grpSpPr bwMode="auto">
          <a:xfrm>
            <a:off x="1312863" y="2537768"/>
            <a:ext cx="2582863" cy="1616076"/>
            <a:chOff x="827" y="1538"/>
            <a:chExt cx="1627" cy="1018"/>
          </a:xfrm>
        </p:grpSpPr>
        <p:sp>
          <p:nvSpPr>
            <p:cNvPr id="76" name="Text Box 124"/>
            <p:cNvSpPr txBox="1">
              <a:spLocks noChangeArrowheads="1"/>
            </p:cNvSpPr>
            <p:nvPr>
              <p:custDataLst>
                <p:tags r:id="rId11"/>
              </p:custDataLst>
            </p:nvPr>
          </p:nvSpPr>
          <p:spPr bwMode="auto">
            <a:xfrm>
              <a:off x="827" y="2102"/>
              <a:ext cx="1409"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just">
                <a:lnSpc>
                  <a:spcPct val="85000"/>
                </a:lnSpc>
              </a:pPr>
              <a:r>
                <a:rPr lang="zh-CN" altLang="en-US" sz="1600" dirty="0">
                  <a:latin typeface="+mn-ea"/>
                  <a:ea typeface="+mn-ea"/>
                </a:rPr>
                <a:t>语音、数据在连接到</a:t>
              </a:r>
              <a:endParaRPr lang="en-US" altLang="zh-CN" sz="1600" dirty="0">
                <a:latin typeface="+mn-ea"/>
                <a:ea typeface="+mn-ea"/>
              </a:endParaRPr>
            </a:p>
            <a:p>
              <a:pPr algn="just">
                <a:lnSpc>
                  <a:spcPct val="85000"/>
                </a:lnSpc>
              </a:pPr>
              <a:r>
                <a:rPr lang="zh-CN" altLang="en-US" sz="1600" dirty="0">
                  <a:latin typeface="+mn-ea"/>
                  <a:ea typeface="+mn-ea"/>
                </a:rPr>
                <a:t>局端机房的专用线路上</a:t>
              </a:r>
              <a:endParaRPr lang="en-US" altLang="zh-CN" sz="1600" dirty="0">
                <a:latin typeface="+mn-ea"/>
                <a:ea typeface="+mn-ea"/>
              </a:endParaRPr>
            </a:p>
            <a:p>
              <a:pPr algn="just">
                <a:lnSpc>
                  <a:spcPct val="85000"/>
                </a:lnSpc>
              </a:pPr>
              <a:r>
                <a:rPr lang="zh-CN" altLang="en-US" sz="1600" dirty="0">
                  <a:latin typeface="+mn-ea"/>
                  <a:ea typeface="+mn-ea"/>
                </a:rPr>
                <a:t>以不同的频率传输</a:t>
              </a:r>
              <a:endParaRPr lang="en-US" altLang="zh-CN" sz="1600" dirty="0">
                <a:latin typeface="+mn-ea"/>
                <a:ea typeface="+mn-ea"/>
              </a:endParaRPr>
            </a:p>
          </p:txBody>
        </p:sp>
        <p:sp>
          <p:nvSpPr>
            <p:cNvPr id="77" name="Line 125"/>
            <p:cNvSpPr>
              <a:spLocks noChangeShapeType="1"/>
            </p:cNvSpPr>
            <p:nvPr>
              <p:custDataLst>
                <p:tags r:id="rId12"/>
              </p:custDataLst>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5" name="Group 136"/>
          <p:cNvGrpSpPr>
            <a:grpSpLocks/>
          </p:cNvGrpSpPr>
          <p:nvPr>
            <p:custDataLst>
              <p:tags r:id="rId7"/>
            </p:custDataLst>
          </p:nvPr>
        </p:nvGrpSpPr>
        <p:grpSpPr bwMode="auto">
          <a:xfrm>
            <a:off x="3979863" y="2963217"/>
            <a:ext cx="1323975" cy="1136650"/>
            <a:chOff x="2507" y="1806"/>
            <a:chExt cx="834" cy="716"/>
          </a:xfrm>
        </p:grpSpPr>
        <p:sp>
          <p:nvSpPr>
            <p:cNvPr id="96" name="Line 132"/>
            <p:cNvSpPr>
              <a:spLocks noChangeShapeType="1"/>
            </p:cNvSpPr>
            <p:nvPr>
              <p:custDataLst>
                <p:tags r:id="rId9"/>
              </p:custDataLst>
            </p:nvPr>
          </p:nvSpPr>
          <p:spPr bwMode="auto">
            <a:xfrm flipV="1">
              <a:off x="2924" y="1806"/>
              <a:ext cx="15" cy="39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Text Box 133"/>
            <p:cNvSpPr txBox="1">
              <a:spLocks noChangeArrowheads="1"/>
            </p:cNvSpPr>
            <p:nvPr>
              <p:custDataLst>
                <p:tags r:id="rId10"/>
              </p:custDataLst>
            </p:nvPr>
          </p:nvSpPr>
          <p:spPr bwMode="auto">
            <a:xfrm>
              <a:off x="2507" y="2202"/>
              <a:ext cx="834"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r">
                <a:lnSpc>
                  <a:spcPct val="85000"/>
                </a:lnSpc>
              </a:pPr>
              <a:r>
                <a:rPr lang="en-US" altLang="zh-CN" sz="1600" i="1" dirty="0"/>
                <a:t>DSL access </a:t>
              </a:r>
            </a:p>
            <a:p>
              <a:pPr algn="r">
                <a:lnSpc>
                  <a:spcPct val="85000"/>
                </a:lnSpc>
              </a:pPr>
              <a:r>
                <a:rPr lang="en-US" altLang="zh-CN" sz="1600" i="1" dirty="0"/>
                <a:t>multiplexer</a:t>
              </a:r>
            </a:p>
          </p:txBody>
        </p:sp>
      </p:grpSp>
      <p:sp>
        <p:nvSpPr>
          <p:cNvPr id="103" name="Text Box 31"/>
          <p:cNvSpPr txBox="1">
            <a:spLocks noChangeArrowheads="1"/>
          </p:cNvSpPr>
          <p:nvPr>
            <p:custDataLst>
              <p:tags r:id="rId8"/>
            </p:custDataLst>
          </p:nvPr>
        </p:nvSpPr>
        <p:spPr bwMode="auto">
          <a:xfrm>
            <a:off x="6080246" y="5085184"/>
            <a:ext cx="3024187" cy="707886"/>
          </a:xfrm>
          <a:prstGeom prst="rect">
            <a:avLst/>
          </a:prstGeom>
          <a:noFill/>
          <a:ln w="9525">
            <a:noFill/>
            <a:miter lim="800000"/>
            <a:headEnd/>
            <a:tailEnd/>
          </a:ln>
        </p:spPr>
        <p:txBody>
          <a:bodyPr>
            <a:spAutoFit/>
          </a:bodyPr>
          <a:lstStyle/>
          <a:p>
            <a:pPr eaLnBrk="1" hangingPunct="1"/>
            <a:r>
              <a:rPr kumimoji="1" lang="zh-CN" altLang="en-US" sz="2000" b="1" u="sng" dirty="0">
                <a:solidFill>
                  <a:srgbClr val="F30701"/>
                </a:solidFill>
                <a:latin typeface="Comic Sans MS" pitchFamily="66" charset="0"/>
              </a:rPr>
              <a:t>问题</a:t>
            </a:r>
            <a:r>
              <a:rPr kumimoji="1" lang="en-US" altLang="zh-CN" sz="2000" b="1" u="sng" dirty="0">
                <a:solidFill>
                  <a:srgbClr val="F30701"/>
                </a:solidFill>
                <a:latin typeface="Comic Sans MS" pitchFamily="66" charset="0"/>
              </a:rPr>
              <a:t>:</a:t>
            </a:r>
            <a:r>
              <a:rPr kumimoji="1" lang="en-US" altLang="zh-CN" sz="2000" b="1" dirty="0">
                <a:solidFill>
                  <a:schemeClr val="accent2"/>
                </a:solidFill>
                <a:latin typeface="Comic Sans MS" pitchFamily="66" charset="0"/>
              </a:rPr>
              <a:t>  </a:t>
            </a:r>
            <a:r>
              <a:rPr kumimoji="1" lang="en-US" altLang="zh-CN" sz="2000" b="1" dirty="0">
                <a:solidFill>
                  <a:srgbClr val="0070C0"/>
                </a:solidFill>
                <a:latin typeface="Comic Sans MS" pitchFamily="66" charset="0"/>
              </a:rPr>
              <a:t>ADSL</a:t>
            </a:r>
          </a:p>
          <a:p>
            <a:pPr eaLnBrk="1" hangingPunct="1"/>
            <a:r>
              <a:rPr kumimoji="1" lang="zh-CN" altLang="en-US" sz="2000" b="1" dirty="0">
                <a:solidFill>
                  <a:srgbClr val="0070C0"/>
                </a:solidFill>
                <a:latin typeface="Comic Sans MS" pitchFamily="66" charset="0"/>
              </a:rPr>
              <a:t>为什么设计为非对称的</a:t>
            </a:r>
            <a:r>
              <a:rPr kumimoji="1" lang="en-US" altLang="zh-CN" sz="2000" b="1" dirty="0">
                <a:solidFill>
                  <a:srgbClr val="0070C0"/>
                </a:solidFill>
                <a:latin typeface="Comic Sans MS" pitchFamily="66" charset="0"/>
              </a:rPr>
              <a:t>?</a:t>
            </a:r>
          </a:p>
        </p:txBody>
      </p:sp>
      <p:sp>
        <p:nvSpPr>
          <p:cNvPr id="104" name="TextBox 103"/>
          <p:cNvSpPr txBox="1"/>
          <p:nvPr/>
        </p:nvSpPr>
        <p:spPr>
          <a:xfrm>
            <a:off x="3635896" y="4067780"/>
            <a:ext cx="3240360" cy="369332"/>
          </a:xfrm>
          <a:prstGeom prst="rect">
            <a:avLst/>
          </a:prstGeom>
          <a:noFill/>
        </p:spPr>
        <p:txBody>
          <a:bodyPr wrap="square" rtlCol="0">
            <a:spAutoFit/>
          </a:bodyPr>
          <a:lstStyle/>
          <a:p>
            <a:r>
              <a:rPr lang="zh-CN" altLang="en-US" dirty="0"/>
              <a:t>数字用户线接入多路复用器</a:t>
            </a:r>
          </a:p>
        </p:txBody>
      </p:sp>
      <p:sp>
        <p:nvSpPr>
          <p:cNvPr id="105" name="TextBox 104"/>
          <p:cNvSpPr txBox="1"/>
          <p:nvPr/>
        </p:nvSpPr>
        <p:spPr>
          <a:xfrm>
            <a:off x="179512" y="3429000"/>
            <a:ext cx="3528392" cy="923330"/>
          </a:xfrm>
          <a:prstGeom prst="rect">
            <a:avLst/>
          </a:prstGeom>
          <a:solidFill>
            <a:schemeClr val="bg1"/>
          </a:solidFill>
        </p:spPr>
        <p:txBody>
          <a:bodyPr wrap="square" rtlCol="0">
            <a:spAutoFit/>
          </a:bodyPr>
          <a:lstStyle/>
          <a:p>
            <a:r>
              <a:rPr lang="en-US" altLang="zh-CN" dirty="0"/>
              <a:t>50kHz – 1MHz,</a:t>
            </a:r>
            <a:r>
              <a:rPr lang="zh-CN" altLang="en-US" dirty="0"/>
              <a:t>高速下行信道</a:t>
            </a:r>
            <a:endParaRPr lang="en-US" altLang="zh-CN" dirty="0"/>
          </a:p>
          <a:p>
            <a:r>
              <a:rPr lang="en-US" altLang="zh-CN" dirty="0"/>
              <a:t>4kHz – 50kHz, </a:t>
            </a:r>
            <a:r>
              <a:rPr lang="zh-CN" altLang="en-US" dirty="0"/>
              <a:t>中速上行信道</a:t>
            </a:r>
            <a:endParaRPr lang="en-US" altLang="zh-CN" dirty="0"/>
          </a:p>
          <a:p>
            <a:r>
              <a:rPr lang="en-US" altLang="zh-CN" dirty="0"/>
              <a:t>0 – 4kHz, </a:t>
            </a:r>
            <a:r>
              <a:rPr lang="zh-CN" altLang="en-US" dirty="0"/>
              <a:t>普通双向电话信道</a:t>
            </a:r>
          </a:p>
        </p:txBody>
      </p:sp>
      <p:sp>
        <p:nvSpPr>
          <p:cNvPr id="106" name="TextBox 105"/>
          <p:cNvSpPr txBox="1"/>
          <p:nvPr/>
        </p:nvSpPr>
        <p:spPr>
          <a:xfrm>
            <a:off x="3131840" y="6453336"/>
            <a:ext cx="4680520" cy="369332"/>
          </a:xfrm>
          <a:prstGeom prst="rect">
            <a:avLst/>
          </a:prstGeom>
          <a:noFill/>
        </p:spPr>
        <p:txBody>
          <a:bodyPr wrap="square" rtlCol="0">
            <a:spAutoFit/>
          </a:bodyPr>
          <a:lstStyle/>
          <a:p>
            <a:r>
              <a:rPr lang="zh-CN" altLang="en-US" dirty="0"/>
              <a:t>限制中央办公室与家庭距离在</a:t>
            </a:r>
            <a:r>
              <a:rPr lang="en-US" altLang="zh-CN" dirty="0"/>
              <a:t>16</a:t>
            </a:r>
            <a:r>
              <a:rPr lang="zh-CN" altLang="en-US" dirty="0"/>
              <a:t>公里之内</a:t>
            </a:r>
          </a:p>
        </p:txBody>
      </p:sp>
      <p:grpSp>
        <p:nvGrpSpPr>
          <p:cNvPr id="195" name="Group 101">
            <a:extLst>
              <a:ext uri="{FF2B5EF4-FFF2-40B4-BE49-F238E27FC236}">
                <a16:creationId xmlns:a16="http://schemas.microsoft.com/office/drawing/2014/main" id="{A0ABF513-7B1C-4FD4-A7F5-6B4F3FB5DD13}"/>
              </a:ext>
            </a:extLst>
          </p:cNvPr>
          <p:cNvGrpSpPr>
            <a:grpSpLocks/>
          </p:cNvGrpSpPr>
          <p:nvPr/>
        </p:nvGrpSpPr>
        <p:grpSpPr bwMode="auto">
          <a:xfrm>
            <a:off x="5183981" y="2971572"/>
            <a:ext cx="2178050" cy="1147763"/>
            <a:chOff x="5143500" y="2905125"/>
            <a:chExt cx="2178050" cy="1147763"/>
          </a:xfrm>
        </p:grpSpPr>
        <p:grpSp>
          <p:nvGrpSpPr>
            <p:cNvPr id="196" name="Group 128">
              <a:extLst>
                <a:ext uri="{FF2B5EF4-FFF2-40B4-BE49-F238E27FC236}">
                  <a16:creationId xmlns:a16="http://schemas.microsoft.com/office/drawing/2014/main" id="{11E1D0BA-3A34-4FD8-9625-169B71B8FFC0}"/>
                </a:ext>
              </a:extLst>
            </p:cNvPr>
            <p:cNvGrpSpPr>
              <a:grpSpLocks/>
            </p:cNvGrpSpPr>
            <p:nvPr/>
          </p:nvGrpSpPr>
          <p:grpSpPr bwMode="auto">
            <a:xfrm>
              <a:off x="5143500" y="2905125"/>
              <a:ext cx="2178050" cy="1147763"/>
              <a:chOff x="3240" y="1830"/>
              <a:chExt cx="1372" cy="723"/>
            </a:xfrm>
          </p:grpSpPr>
          <p:sp>
            <p:nvSpPr>
              <p:cNvPr id="237" name="Freeform 129">
                <a:extLst>
                  <a:ext uri="{FF2B5EF4-FFF2-40B4-BE49-F238E27FC236}">
                    <a16:creationId xmlns:a16="http://schemas.microsoft.com/office/drawing/2014/main" id="{DCF3DF40-6DBE-4ACF-AF90-EC8CED5ECAB8}"/>
                  </a:ext>
                </a:extLst>
              </p:cNvPr>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 name="Line 130">
                <a:extLst>
                  <a:ext uri="{FF2B5EF4-FFF2-40B4-BE49-F238E27FC236}">
                    <a16:creationId xmlns:a16="http://schemas.microsoft.com/office/drawing/2014/main" id="{2C45A3EA-1422-4B74-86F9-3C81648F22BA}"/>
                  </a:ext>
                </a:extLst>
              </p:cNvPr>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9" name="Line 131">
                <a:extLst>
                  <a:ext uri="{FF2B5EF4-FFF2-40B4-BE49-F238E27FC236}">
                    <a16:creationId xmlns:a16="http://schemas.microsoft.com/office/drawing/2014/main" id="{5DB9DF2A-23D9-4CDC-B85A-49B53FFB49B7}"/>
                  </a:ext>
                </a:extLst>
              </p:cNvPr>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0" name="Line 132">
                <a:extLst>
                  <a:ext uri="{FF2B5EF4-FFF2-40B4-BE49-F238E27FC236}">
                    <a16:creationId xmlns:a16="http://schemas.microsoft.com/office/drawing/2014/main" id="{5C813007-40BF-4246-B1F7-053560A0F24D}"/>
                  </a:ext>
                </a:extLst>
              </p:cNvPr>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 name="Line 133">
                <a:extLst>
                  <a:ext uri="{FF2B5EF4-FFF2-40B4-BE49-F238E27FC236}">
                    <a16:creationId xmlns:a16="http://schemas.microsoft.com/office/drawing/2014/main" id="{605FBE03-8400-47B6-B0E3-7B301C819032}"/>
                  </a:ext>
                </a:extLst>
              </p:cNvPr>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2" name="Line 134">
                <a:extLst>
                  <a:ext uri="{FF2B5EF4-FFF2-40B4-BE49-F238E27FC236}">
                    <a16:creationId xmlns:a16="http://schemas.microsoft.com/office/drawing/2014/main" id="{022DE5E6-5F70-4585-BEDE-C3AE8F084CDA}"/>
                  </a:ext>
                </a:extLst>
              </p:cNvPr>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3" name="Line 135">
                <a:extLst>
                  <a:ext uri="{FF2B5EF4-FFF2-40B4-BE49-F238E27FC236}">
                    <a16:creationId xmlns:a16="http://schemas.microsoft.com/office/drawing/2014/main" id="{AC53690D-AF53-45EA-B5FA-0E594D70BCFF}"/>
                  </a:ext>
                </a:extLst>
              </p:cNvPr>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4" name="Group 136">
                <a:extLst>
                  <a:ext uri="{FF2B5EF4-FFF2-40B4-BE49-F238E27FC236}">
                    <a16:creationId xmlns:a16="http://schemas.microsoft.com/office/drawing/2014/main" id="{CFE10103-100F-43E1-B221-B359DE6A1EF8}"/>
                  </a:ext>
                </a:extLst>
              </p:cNvPr>
              <p:cNvGrpSpPr>
                <a:grpSpLocks/>
              </p:cNvGrpSpPr>
              <p:nvPr/>
            </p:nvGrpSpPr>
            <p:grpSpPr bwMode="auto">
              <a:xfrm>
                <a:off x="3860" y="1969"/>
                <a:ext cx="335" cy="148"/>
                <a:chOff x="4650" y="1129"/>
                <a:chExt cx="246" cy="95"/>
              </a:xfrm>
            </p:grpSpPr>
            <p:sp>
              <p:nvSpPr>
                <p:cNvPr id="274" name="Oval 407">
                  <a:extLst>
                    <a:ext uri="{FF2B5EF4-FFF2-40B4-BE49-F238E27FC236}">
                      <a16:creationId xmlns:a16="http://schemas.microsoft.com/office/drawing/2014/main" id="{CA434281-55FD-471A-8672-AD9DA023503D}"/>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75" name="Rectangle 410">
                  <a:extLst>
                    <a:ext uri="{FF2B5EF4-FFF2-40B4-BE49-F238E27FC236}">
                      <a16:creationId xmlns:a16="http://schemas.microsoft.com/office/drawing/2014/main" id="{B6D9735B-F426-43C8-838C-AF09B0ACE61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76" name="Oval 411">
                  <a:extLst>
                    <a:ext uri="{FF2B5EF4-FFF2-40B4-BE49-F238E27FC236}">
                      <a16:creationId xmlns:a16="http://schemas.microsoft.com/office/drawing/2014/main" id="{DF121B50-08B3-4493-AD23-51D4A71B7AF4}"/>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77" name="Group 140">
                  <a:extLst>
                    <a:ext uri="{FF2B5EF4-FFF2-40B4-BE49-F238E27FC236}">
                      <a16:creationId xmlns:a16="http://schemas.microsoft.com/office/drawing/2014/main" id="{EAE10905-5CEE-4D44-AD45-146D1BC740C1}"/>
                    </a:ext>
                  </a:extLst>
                </p:cNvPr>
                <p:cNvGrpSpPr>
                  <a:grpSpLocks/>
                </p:cNvGrpSpPr>
                <p:nvPr/>
              </p:nvGrpSpPr>
              <p:grpSpPr bwMode="auto">
                <a:xfrm>
                  <a:off x="4699" y="1145"/>
                  <a:ext cx="138" cy="29"/>
                  <a:chOff x="2468" y="1332"/>
                  <a:chExt cx="310" cy="60"/>
                </a:xfrm>
              </p:grpSpPr>
              <p:sp>
                <p:nvSpPr>
                  <p:cNvPr id="280" name="Freeform 141">
                    <a:extLst>
                      <a:ext uri="{FF2B5EF4-FFF2-40B4-BE49-F238E27FC236}">
                        <a16:creationId xmlns:a16="http://schemas.microsoft.com/office/drawing/2014/main" id="{0D972AD6-ABB1-4624-81E5-337ED17351E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1" name="Freeform 142">
                    <a:extLst>
                      <a:ext uri="{FF2B5EF4-FFF2-40B4-BE49-F238E27FC236}">
                        <a16:creationId xmlns:a16="http://schemas.microsoft.com/office/drawing/2014/main" id="{998C412B-E179-4CBD-9692-ABC1F4C3608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78" name="Line 143">
                  <a:extLst>
                    <a:ext uri="{FF2B5EF4-FFF2-40B4-BE49-F238E27FC236}">
                      <a16:creationId xmlns:a16="http://schemas.microsoft.com/office/drawing/2014/main" id="{F865698B-0B45-49D1-B9C5-7A130444DC37}"/>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9" name="Line 144">
                  <a:extLst>
                    <a:ext uri="{FF2B5EF4-FFF2-40B4-BE49-F238E27FC236}">
                      <a16:creationId xmlns:a16="http://schemas.microsoft.com/office/drawing/2014/main" id="{0EF6C7ED-9E87-4B4B-8B1E-9A2BEAD7E18B}"/>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45" name="Group 145">
                <a:extLst>
                  <a:ext uri="{FF2B5EF4-FFF2-40B4-BE49-F238E27FC236}">
                    <a16:creationId xmlns:a16="http://schemas.microsoft.com/office/drawing/2014/main" id="{E754DA1F-1DFA-4C6D-B236-193AF840FFFE}"/>
                  </a:ext>
                </a:extLst>
              </p:cNvPr>
              <p:cNvGrpSpPr>
                <a:grpSpLocks/>
              </p:cNvGrpSpPr>
              <p:nvPr/>
            </p:nvGrpSpPr>
            <p:grpSpPr bwMode="auto">
              <a:xfrm>
                <a:off x="3922" y="2284"/>
                <a:ext cx="336" cy="154"/>
                <a:chOff x="4650" y="1129"/>
                <a:chExt cx="246" cy="95"/>
              </a:xfrm>
            </p:grpSpPr>
            <p:sp>
              <p:nvSpPr>
                <p:cNvPr id="266" name="Oval 407">
                  <a:extLst>
                    <a:ext uri="{FF2B5EF4-FFF2-40B4-BE49-F238E27FC236}">
                      <a16:creationId xmlns:a16="http://schemas.microsoft.com/office/drawing/2014/main" id="{A59586FD-DFAC-4A58-82BC-5338DD9A9874}"/>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67" name="Rectangle 410">
                  <a:extLst>
                    <a:ext uri="{FF2B5EF4-FFF2-40B4-BE49-F238E27FC236}">
                      <a16:creationId xmlns:a16="http://schemas.microsoft.com/office/drawing/2014/main" id="{217287CB-CC79-4796-8AC1-58F86FD1C42F}"/>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68" name="Oval 411">
                  <a:extLst>
                    <a:ext uri="{FF2B5EF4-FFF2-40B4-BE49-F238E27FC236}">
                      <a16:creationId xmlns:a16="http://schemas.microsoft.com/office/drawing/2014/main" id="{1FA578CF-8A89-4351-8CFA-D2353E16772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69" name="Group 149">
                  <a:extLst>
                    <a:ext uri="{FF2B5EF4-FFF2-40B4-BE49-F238E27FC236}">
                      <a16:creationId xmlns:a16="http://schemas.microsoft.com/office/drawing/2014/main" id="{E9913410-CA93-43A2-A824-5B4EAB95287E}"/>
                    </a:ext>
                  </a:extLst>
                </p:cNvPr>
                <p:cNvGrpSpPr>
                  <a:grpSpLocks/>
                </p:cNvGrpSpPr>
                <p:nvPr/>
              </p:nvGrpSpPr>
              <p:grpSpPr bwMode="auto">
                <a:xfrm>
                  <a:off x="4699" y="1145"/>
                  <a:ext cx="138" cy="29"/>
                  <a:chOff x="2468" y="1332"/>
                  <a:chExt cx="310" cy="60"/>
                </a:xfrm>
              </p:grpSpPr>
              <p:sp>
                <p:nvSpPr>
                  <p:cNvPr id="272" name="Freeform 150">
                    <a:extLst>
                      <a:ext uri="{FF2B5EF4-FFF2-40B4-BE49-F238E27FC236}">
                        <a16:creationId xmlns:a16="http://schemas.microsoft.com/office/drawing/2014/main" id="{714F3DE5-465E-4877-B135-993538078BF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3" name="Freeform 151">
                    <a:extLst>
                      <a:ext uri="{FF2B5EF4-FFF2-40B4-BE49-F238E27FC236}">
                        <a16:creationId xmlns:a16="http://schemas.microsoft.com/office/drawing/2014/main" id="{2ECB7A54-2C2A-4D87-A9BA-FC1B079F770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70" name="Line 152">
                  <a:extLst>
                    <a:ext uri="{FF2B5EF4-FFF2-40B4-BE49-F238E27FC236}">
                      <a16:creationId xmlns:a16="http://schemas.microsoft.com/office/drawing/2014/main" id="{C24BD024-8E44-4A50-BF45-B3C1DF9BAF7B}"/>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 name="Line 153">
                  <a:extLst>
                    <a:ext uri="{FF2B5EF4-FFF2-40B4-BE49-F238E27FC236}">
                      <a16:creationId xmlns:a16="http://schemas.microsoft.com/office/drawing/2014/main" id="{A075B1F9-F172-4634-8520-DED0EC20630E}"/>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46" name="Group 154">
                <a:extLst>
                  <a:ext uri="{FF2B5EF4-FFF2-40B4-BE49-F238E27FC236}">
                    <a16:creationId xmlns:a16="http://schemas.microsoft.com/office/drawing/2014/main" id="{EE668B93-1D86-4442-A5F7-8B9B466EA22F}"/>
                  </a:ext>
                </a:extLst>
              </p:cNvPr>
              <p:cNvGrpSpPr>
                <a:grpSpLocks/>
              </p:cNvGrpSpPr>
              <p:nvPr/>
            </p:nvGrpSpPr>
            <p:grpSpPr bwMode="auto">
              <a:xfrm>
                <a:off x="3443" y="2054"/>
                <a:ext cx="335" cy="149"/>
                <a:chOff x="4650" y="1129"/>
                <a:chExt cx="246" cy="95"/>
              </a:xfrm>
            </p:grpSpPr>
            <p:sp>
              <p:nvSpPr>
                <p:cNvPr id="258" name="Oval 407">
                  <a:extLst>
                    <a:ext uri="{FF2B5EF4-FFF2-40B4-BE49-F238E27FC236}">
                      <a16:creationId xmlns:a16="http://schemas.microsoft.com/office/drawing/2014/main" id="{6BEC32BD-F21C-4557-8257-F171497DFD9D}"/>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59" name="Rectangle 410">
                  <a:extLst>
                    <a:ext uri="{FF2B5EF4-FFF2-40B4-BE49-F238E27FC236}">
                      <a16:creationId xmlns:a16="http://schemas.microsoft.com/office/drawing/2014/main" id="{72C204A8-59E9-4F46-AF80-79F7574486BA}"/>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60" name="Oval 411">
                  <a:extLst>
                    <a:ext uri="{FF2B5EF4-FFF2-40B4-BE49-F238E27FC236}">
                      <a16:creationId xmlns:a16="http://schemas.microsoft.com/office/drawing/2014/main" id="{0D35CD29-5B85-43B0-B0A5-908231121071}"/>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61" name="Group 158">
                  <a:extLst>
                    <a:ext uri="{FF2B5EF4-FFF2-40B4-BE49-F238E27FC236}">
                      <a16:creationId xmlns:a16="http://schemas.microsoft.com/office/drawing/2014/main" id="{8284781F-1D80-4A60-A962-AB23471F31DB}"/>
                    </a:ext>
                  </a:extLst>
                </p:cNvPr>
                <p:cNvGrpSpPr>
                  <a:grpSpLocks/>
                </p:cNvGrpSpPr>
                <p:nvPr/>
              </p:nvGrpSpPr>
              <p:grpSpPr bwMode="auto">
                <a:xfrm>
                  <a:off x="4699" y="1145"/>
                  <a:ext cx="138" cy="29"/>
                  <a:chOff x="2468" y="1332"/>
                  <a:chExt cx="310" cy="60"/>
                </a:xfrm>
              </p:grpSpPr>
              <p:sp>
                <p:nvSpPr>
                  <p:cNvPr id="264" name="Freeform 159">
                    <a:extLst>
                      <a:ext uri="{FF2B5EF4-FFF2-40B4-BE49-F238E27FC236}">
                        <a16:creationId xmlns:a16="http://schemas.microsoft.com/office/drawing/2014/main" id="{9723557E-F1EC-4576-8D38-C89F6F460DB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5" name="Freeform 160">
                    <a:extLst>
                      <a:ext uri="{FF2B5EF4-FFF2-40B4-BE49-F238E27FC236}">
                        <a16:creationId xmlns:a16="http://schemas.microsoft.com/office/drawing/2014/main" id="{8220849A-7DC6-4387-A3B4-08AA54BDA3F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62" name="Line 161">
                  <a:extLst>
                    <a:ext uri="{FF2B5EF4-FFF2-40B4-BE49-F238E27FC236}">
                      <a16:creationId xmlns:a16="http://schemas.microsoft.com/office/drawing/2014/main" id="{2FE75E7B-5614-4D4C-992F-5B6B04E971A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3" name="Line 162">
                  <a:extLst>
                    <a:ext uri="{FF2B5EF4-FFF2-40B4-BE49-F238E27FC236}">
                      <a16:creationId xmlns:a16="http://schemas.microsoft.com/office/drawing/2014/main" id="{6E59D7D8-50DB-45DD-A492-7D0C1FBE1FD8}"/>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47" name="Group 163">
                <a:extLst>
                  <a:ext uri="{FF2B5EF4-FFF2-40B4-BE49-F238E27FC236}">
                    <a16:creationId xmlns:a16="http://schemas.microsoft.com/office/drawing/2014/main" id="{62402C74-A7A3-4951-829E-B47010378803}"/>
                  </a:ext>
                </a:extLst>
              </p:cNvPr>
              <p:cNvGrpSpPr>
                <a:grpSpLocks/>
              </p:cNvGrpSpPr>
              <p:nvPr/>
            </p:nvGrpSpPr>
            <p:grpSpPr bwMode="auto">
              <a:xfrm>
                <a:off x="3452" y="2284"/>
                <a:ext cx="336" cy="148"/>
                <a:chOff x="4650" y="1129"/>
                <a:chExt cx="246" cy="95"/>
              </a:xfrm>
            </p:grpSpPr>
            <p:sp>
              <p:nvSpPr>
                <p:cNvPr id="250" name="Oval 407">
                  <a:extLst>
                    <a:ext uri="{FF2B5EF4-FFF2-40B4-BE49-F238E27FC236}">
                      <a16:creationId xmlns:a16="http://schemas.microsoft.com/office/drawing/2014/main" id="{3BBF6582-FC3B-423A-B834-934BF3D1E3FA}"/>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51" name="Rectangle 410">
                  <a:extLst>
                    <a:ext uri="{FF2B5EF4-FFF2-40B4-BE49-F238E27FC236}">
                      <a16:creationId xmlns:a16="http://schemas.microsoft.com/office/drawing/2014/main" id="{AF66474B-7FB6-44F6-814A-B4FCDF2E80D3}"/>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52" name="Oval 411">
                  <a:extLst>
                    <a:ext uri="{FF2B5EF4-FFF2-40B4-BE49-F238E27FC236}">
                      <a16:creationId xmlns:a16="http://schemas.microsoft.com/office/drawing/2014/main" id="{1EFBAB4E-567E-48E0-B8A0-72EA91F3040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53" name="Group 167">
                  <a:extLst>
                    <a:ext uri="{FF2B5EF4-FFF2-40B4-BE49-F238E27FC236}">
                      <a16:creationId xmlns:a16="http://schemas.microsoft.com/office/drawing/2014/main" id="{CC993C5F-7919-4768-8B86-7E56924249C4}"/>
                    </a:ext>
                  </a:extLst>
                </p:cNvPr>
                <p:cNvGrpSpPr>
                  <a:grpSpLocks/>
                </p:cNvGrpSpPr>
                <p:nvPr/>
              </p:nvGrpSpPr>
              <p:grpSpPr bwMode="auto">
                <a:xfrm>
                  <a:off x="4699" y="1145"/>
                  <a:ext cx="138" cy="29"/>
                  <a:chOff x="2468" y="1332"/>
                  <a:chExt cx="310" cy="60"/>
                </a:xfrm>
              </p:grpSpPr>
              <p:sp>
                <p:nvSpPr>
                  <p:cNvPr id="256" name="Freeform 168">
                    <a:extLst>
                      <a:ext uri="{FF2B5EF4-FFF2-40B4-BE49-F238E27FC236}">
                        <a16:creationId xmlns:a16="http://schemas.microsoft.com/office/drawing/2014/main" id="{87858031-EC18-4DBA-877E-CD1B91B1317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7" name="Freeform 169">
                    <a:extLst>
                      <a:ext uri="{FF2B5EF4-FFF2-40B4-BE49-F238E27FC236}">
                        <a16:creationId xmlns:a16="http://schemas.microsoft.com/office/drawing/2014/main" id="{84044755-3823-45F4-BFAB-53EE43A5220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54" name="Line 170">
                  <a:extLst>
                    <a:ext uri="{FF2B5EF4-FFF2-40B4-BE49-F238E27FC236}">
                      <a16:creationId xmlns:a16="http://schemas.microsoft.com/office/drawing/2014/main" id="{85992483-3977-4F43-B570-2F9CC956B8D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171">
                  <a:extLst>
                    <a:ext uri="{FF2B5EF4-FFF2-40B4-BE49-F238E27FC236}">
                      <a16:creationId xmlns:a16="http://schemas.microsoft.com/office/drawing/2014/main" id="{564F1A47-C2DE-461F-8988-D04AB0009218}"/>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48" name="Line 172">
                <a:extLst>
                  <a:ext uri="{FF2B5EF4-FFF2-40B4-BE49-F238E27FC236}">
                    <a16:creationId xmlns:a16="http://schemas.microsoft.com/office/drawing/2014/main" id="{42E99F0D-CA7F-441A-97A3-9E8F4E6C90E2}"/>
                  </a:ext>
                </a:extLst>
              </p:cNvPr>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 name="Text Box 580">
                <a:extLst>
                  <a:ext uri="{FF2B5EF4-FFF2-40B4-BE49-F238E27FC236}">
                    <a16:creationId xmlns:a16="http://schemas.microsoft.com/office/drawing/2014/main" id="{14D5D40F-20F3-4140-8A1D-14B101784F92}"/>
                  </a:ext>
                </a:extLst>
              </p:cNvPr>
              <p:cNvSpPr txBox="1">
                <a:spLocks noChangeArrowheads="1"/>
              </p:cNvSpPr>
              <p:nvPr/>
            </p:nvSpPr>
            <p:spPr bwMode="auto">
              <a:xfrm>
                <a:off x="4231" y="1988"/>
                <a:ext cx="3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t>ISP</a:t>
                </a:r>
              </a:p>
            </p:txBody>
          </p:sp>
        </p:grpSp>
        <p:grpSp>
          <p:nvGrpSpPr>
            <p:cNvPr id="197" name="Group 347">
              <a:extLst>
                <a:ext uri="{FF2B5EF4-FFF2-40B4-BE49-F238E27FC236}">
                  <a16:creationId xmlns:a16="http://schemas.microsoft.com/office/drawing/2014/main" id="{571625F5-98C1-487F-9925-559751DBAF6B}"/>
                </a:ext>
              </a:extLst>
            </p:cNvPr>
            <p:cNvGrpSpPr>
              <a:grpSpLocks/>
            </p:cNvGrpSpPr>
            <p:nvPr/>
          </p:nvGrpSpPr>
          <p:grpSpPr bwMode="auto">
            <a:xfrm>
              <a:off x="5450519" y="3250491"/>
              <a:ext cx="569188" cy="269566"/>
              <a:chOff x="1871277" y="1576300"/>
              <a:chExt cx="1128371" cy="437861"/>
            </a:xfrm>
          </p:grpSpPr>
          <p:sp>
            <p:nvSpPr>
              <p:cNvPr id="228" name="Oval 134">
                <a:extLst>
                  <a:ext uri="{FF2B5EF4-FFF2-40B4-BE49-F238E27FC236}">
                    <a16:creationId xmlns:a16="http://schemas.microsoft.com/office/drawing/2014/main" id="{E13D14C8-CE48-4EF8-B5F9-BC508303A3CB}"/>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29" name="Rectangle 135">
                <a:extLst>
                  <a:ext uri="{FF2B5EF4-FFF2-40B4-BE49-F238E27FC236}">
                    <a16:creationId xmlns:a16="http://schemas.microsoft.com/office/drawing/2014/main" id="{E8688E6D-71A3-4379-96DB-9851DF760FFF}"/>
                  </a:ext>
                </a:extLst>
              </p:cNvPr>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0" name="Oval 136">
                <a:extLst>
                  <a:ext uri="{FF2B5EF4-FFF2-40B4-BE49-F238E27FC236}">
                    <a16:creationId xmlns:a16="http://schemas.microsoft.com/office/drawing/2014/main" id="{4B7C31DB-402C-42F5-B7AB-3680EE9C1B0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31" name="Freeform 137">
                <a:extLst>
                  <a:ext uri="{FF2B5EF4-FFF2-40B4-BE49-F238E27FC236}">
                    <a16:creationId xmlns:a16="http://schemas.microsoft.com/office/drawing/2014/main" id="{52834093-06BA-49AB-8F96-B2E8FFDA285A}"/>
                  </a:ext>
                </a:extLst>
              </p:cNvPr>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2" name="Freeform 138">
                <a:extLst>
                  <a:ext uri="{FF2B5EF4-FFF2-40B4-BE49-F238E27FC236}">
                    <a16:creationId xmlns:a16="http://schemas.microsoft.com/office/drawing/2014/main" id="{AE8866F5-91E2-40AE-9962-C1DF2CB2A7A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33" name="Freeform 139">
                <a:extLst>
                  <a:ext uri="{FF2B5EF4-FFF2-40B4-BE49-F238E27FC236}">
                    <a16:creationId xmlns:a16="http://schemas.microsoft.com/office/drawing/2014/main" id="{C6A62830-F4F5-40DE-812C-4C1250ED0D0C}"/>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34" name="Freeform 140">
                <a:extLst>
                  <a:ext uri="{FF2B5EF4-FFF2-40B4-BE49-F238E27FC236}">
                    <a16:creationId xmlns:a16="http://schemas.microsoft.com/office/drawing/2014/main" id="{5FB8E6DC-B545-4B73-B9B5-96998F0F349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35" name="Straight Connector 141">
                <a:extLst>
                  <a:ext uri="{FF2B5EF4-FFF2-40B4-BE49-F238E27FC236}">
                    <a16:creationId xmlns:a16="http://schemas.microsoft.com/office/drawing/2014/main" id="{E4208AAF-FF1B-4DF6-9B13-1CAF058C8E21}"/>
                  </a:ext>
                </a:extLst>
              </p:cNvPr>
              <p:cNvCxnSpPr>
                <a:cxnSpLocks noChangeShapeType="1"/>
                <a:endCxn id="2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6" name="Straight Connector 142">
                <a:extLst>
                  <a:ext uri="{FF2B5EF4-FFF2-40B4-BE49-F238E27FC236}">
                    <a16:creationId xmlns:a16="http://schemas.microsoft.com/office/drawing/2014/main" id="{627B94FC-A177-4443-BC4D-BB5F815FDE7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98" name="Group 347">
              <a:extLst>
                <a:ext uri="{FF2B5EF4-FFF2-40B4-BE49-F238E27FC236}">
                  <a16:creationId xmlns:a16="http://schemas.microsoft.com/office/drawing/2014/main" id="{67FF1507-3360-44BA-A744-8030CB604796}"/>
                </a:ext>
              </a:extLst>
            </p:cNvPr>
            <p:cNvGrpSpPr>
              <a:grpSpLocks/>
            </p:cNvGrpSpPr>
            <p:nvPr/>
          </p:nvGrpSpPr>
          <p:grpSpPr bwMode="auto">
            <a:xfrm>
              <a:off x="5463219" y="3606091"/>
              <a:ext cx="569188" cy="269566"/>
              <a:chOff x="1871277" y="1576300"/>
              <a:chExt cx="1128371" cy="437861"/>
            </a:xfrm>
          </p:grpSpPr>
          <p:sp>
            <p:nvSpPr>
              <p:cNvPr id="219" name="Oval 125">
                <a:extLst>
                  <a:ext uri="{FF2B5EF4-FFF2-40B4-BE49-F238E27FC236}">
                    <a16:creationId xmlns:a16="http://schemas.microsoft.com/office/drawing/2014/main" id="{AA7CE2B6-F452-40EE-AC9F-EA9BB09BD354}"/>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20" name="Rectangle 126">
                <a:extLst>
                  <a:ext uri="{FF2B5EF4-FFF2-40B4-BE49-F238E27FC236}">
                    <a16:creationId xmlns:a16="http://schemas.microsoft.com/office/drawing/2014/main" id="{F6EFA6CF-9346-4D33-A365-2EF249FC6A00}"/>
                  </a:ext>
                </a:extLst>
              </p:cNvPr>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1" name="Oval 127">
                <a:extLst>
                  <a:ext uri="{FF2B5EF4-FFF2-40B4-BE49-F238E27FC236}">
                    <a16:creationId xmlns:a16="http://schemas.microsoft.com/office/drawing/2014/main" id="{678303F6-E556-4A6D-A0B8-952E3C1C776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22" name="Freeform 128">
                <a:extLst>
                  <a:ext uri="{FF2B5EF4-FFF2-40B4-BE49-F238E27FC236}">
                    <a16:creationId xmlns:a16="http://schemas.microsoft.com/office/drawing/2014/main" id="{322100DA-0815-4D41-9B62-BCE948A9FD0A}"/>
                  </a:ext>
                </a:extLst>
              </p:cNvPr>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3" name="Freeform 129">
                <a:extLst>
                  <a:ext uri="{FF2B5EF4-FFF2-40B4-BE49-F238E27FC236}">
                    <a16:creationId xmlns:a16="http://schemas.microsoft.com/office/drawing/2014/main" id="{E5149C3C-F991-4182-9613-318C5ACE8FA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24" name="Freeform 130">
                <a:extLst>
                  <a:ext uri="{FF2B5EF4-FFF2-40B4-BE49-F238E27FC236}">
                    <a16:creationId xmlns:a16="http://schemas.microsoft.com/office/drawing/2014/main" id="{24B2A1FE-D651-41BE-9D5F-77354E54821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25" name="Freeform 131">
                <a:extLst>
                  <a:ext uri="{FF2B5EF4-FFF2-40B4-BE49-F238E27FC236}">
                    <a16:creationId xmlns:a16="http://schemas.microsoft.com/office/drawing/2014/main" id="{6CC218DF-A09F-4489-8471-E3B4EB5F4B2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26" name="Straight Connector 132">
                <a:extLst>
                  <a:ext uri="{FF2B5EF4-FFF2-40B4-BE49-F238E27FC236}">
                    <a16:creationId xmlns:a16="http://schemas.microsoft.com/office/drawing/2014/main" id="{9ACCAFBD-278C-494A-97C4-0A5BAE52E5F9}"/>
                  </a:ext>
                </a:extLst>
              </p:cNvPr>
              <p:cNvCxnSpPr>
                <a:cxnSpLocks noChangeShapeType="1"/>
                <a:endCxn id="22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7" name="Straight Connector 133">
                <a:extLst>
                  <a:ext uri="{FF2B5EF4-FFF2-40B4-BE49-F238E27FC236}">
                    <a16:creationId xmlns:a16="http://schemas.microsoft.com/office/drawing/2014/main" id="{869E6B57-352F-4FAA-A4DD-09F2656EE39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99" name="Group 347">
              <a:extLst>
                <a:ext uri="{FF2B5EF4-FFF2-40B4-BE49-F238E27FC236}">
                  <a16:creationId xmlns:a16="http://schemas.microsoft.com/office/drawing/2014/main" id="{833D8C80-9E01-4E96-8C3C-90C877ADD263}"/>
                </a:ext>
              </a:extLst>
            </p:cNvPr>
            <p:cNvGrpSpPr>
              <a:grpSpLocks/>
            </p:cNvGrpSpPr>
            <p:nvPr/>
          </p:nvGrpSpPr>
          <p:grpSpPr bwMode="auto">
            <a:xfrm>
              <a:off x="6107744" y="3120316"/>
              <a:ext cx="569188" cy="269566"/>
              <a:chOff x="1871277" y="1576300"/>
              <a:chExt cx="1128371" cy="437861"/>
            </a:xfrm>
          </p:grpSpPr>
          <p:sp>
            <p:nvSpPr>
              <p:cNvPr id="210" name="Oval 116">
                <a:extLst>
                  <a:ext uri="{FF2B5EF4-FFF2-40B4-BE49-F238E27FC236}">
                    <a16:creationId xmlns:a16="http://schemas.microsoft.com/office/drawing/2014/main" id="{4EAE026C-FDD5-4C26-97CE-F25A67C82B8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11" name="Rectangle 117">
                <a:extLst>
                  <a:ext uri="{FF2B5EF4-FFF2-40B4-BE49-F238E27FC236}">
                    <a16:creationId xmlns:a16="http://schemas.microsoft.com/office/drawing/2014/main" id="{66411988-8CAB-4BF0-8EBA-7119CAC95192}"/>
                  </a:ext>
                </a:extLst>
              </p:cNvPr>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2" name="Oval 118">
                <a:extLst>
                  <a:ext uri="{FF2B5EF4-FFF2-40B4-BE49-F238E27FC236}">
                    <a16:creationId xmlns:a16="http://schemas.microsoft.com/office/drawing/2014/main" id="{3F306812-B557-42DE-98F5-C4161D837B80}"/>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13" name="Freeform 119">
                <a:extLst>
                  <a:ext uri="{FF2B5EF4-FFF2-40B4-BE49-F238E27FC236}">
                    <a16:creationId xmlns:a16="http://schemas.microsoft.com/office/drawing/2014/main" id="{6CC513C0-0EB6-4853-9A02-197B59426CD8}"/>
                  </a:ext>
                </a:extLst>
              </p:cNvPr>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4" name="Freeform 120">
                <a:extLst>
                  <a:ext uri="{FF2B5EF4-FFF2-40B4-BE49-F238E27FC236}">
                    <a16:creationId xmlns:a16="http://schemas.microsoft.com/office/drawing/2014/main" id="{752F8685-D6BE-4449-A36F-2DF32A9F7CF6}"/>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15" name="Freeform 121">
                <a:extLst>
                  <a:ext uri="{FF2B5EF4-FFF2-40B4-BE49-F238E27FC236}">
                    <a16:creationId xmlns:a16="http://schemas.microsoft.com/office/drawing/2014/main" id="{001C7BFA-E97B-418E-8AE3-E1A4A9371B7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16" name="Freeform 122">
                <a:extLst>
                  <a:ext uri="{FF2B5EF4-FFF2-40B4-BE49-F238E27FC236}">
                    <a16:creationId xmlns:a16="http://schemas.microsoft.com/office/drawing/2014/main" id="{A6024838-3291-4427-AD58-DE4873C9E82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17" name="Straight Connector 123">
                <a:extLst>
                  <a:ext uri="{FF2B5EF4-FFF2-40B4-BE49-F238E27FC236}">
                    <a16:creationId xmlns:a16="http://schemas.microsoft.com/office/drawing/2014/main" id="{48688A00-A96F-488C-96B7-BC254063E261}"/>
                  </a:ext>
                </a:extLst>
              </p:cNvPr>
              <p:cNvCxnSpPr>
                <a:cxnSpLocks noChangeShapeType="1"/>
                <a:endCxn id="21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8" name="Straight Connector 124">
                <a:extLst>
                  <a:ext uri="{FF2B5EF4-FFF2-40B4-BE49-F238E27FC236}">
                    <a16:creationId xmlns:a16="http://schemas.microsoft.com/office/drawing/2014/main" id="{AFD5A64F-8F3A-4213-9474-8ABEDDD3428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00" name="Group 347">
              <a:extLst>
                <a:ext uri="{FF2B5EF4-FFF2-40B4-BE49-F238E27FC236}">
                  <a16:creationId xmlns:a16="http://schemas.microsoft.com/office/drawing/2014/main" id="{2E3CE89E-5A00-44D5-8A84-48D9C59D2C5C}"/>
                </a:ext>
              </a:extLst>
            </p:cNvPr>
            <p:cNvGrpSpPr>
              <a:grpSpLocks/>
            </p:cNvGrpSpPr>
            <p:nvPr/>
          </p:nvGrpSpPr>
          <p:grpSpPr bwMode="auto">
            <a:xfrm>
              <a:off x="6207410" y="3622646"/>
              <a:ext cx="569188" cy="269566"/>
              <a:chOff x="1871277" y="1576300"/>
              <a:chExt cx="1128371" cy="437861"/>
            </a:xfrm>
          </p:grpSpPr>
          <p:sp>
            <p:nvSpPr>
              <p:cNvPr id="201" name="Oval 107">
                <a:extLst>
                  <a:ext uri="{FF2B5EF4-FFF2-40B4-BE49-F238E27FC236}">
                    <a16:creationId xmlns:a16="http://schemas.microsoft.com/office/drawing/2014/main" id="{77A55084-7ECF-4126-A084-7E14BCD5FA9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02" name="Rectangle 108">
                <a:extLst>
                  <a:ext uri="{FF2B5EF4-FFF2-40B4-BE49-F238E27FC236}">
                    <a16:creationId xmlns:a16="http://schemas.microsoft.com/office/drawing/2014/main" id="{0F5E596D-25C7-4B1A-A92A-BFD2DA5A5403}"/>
                  </a:ext>
                </a:extLst>
              </p:cNvPr>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3" name="Oval 109">
                <a:extLst>
                  <a:ext uri="{FF2B5EF4-FFF2-40B4-BE49-F238E27FC236}">
                    <a16:creationId xmlns:a16="http://schemas.microsoft.com/office/drawing/2014/main" id="{84690098-17C6-4B0E-951B-2951EAB946D0}"/>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04" name="Freeform 110">
                <a:extLst>
                  <a:ext uri="{FF2B5EF4-FFF2-40B4-BE49-F238E27FC236}">
                    <a16:creationId xmlns:a16="http://schemas.microsoft.com/office/drawing/2014/main" id="{5ADDD795-EFBA-45BF-B42C-C355B3D46017}"/>
                  </a:ext>
                </a:extLst>
              </p:cNvPr>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5" name="Freeform 111">
                <a:extLst>
                  <a:ext uri="{FF2B5EF4-FFF2-40B4-BE49-F238E27FC236}">
                    <a16:creationId xmlns:a16="http://schemas.microsoft.com/office/drawing/2014/main" id="{6189D6FF-BD64-4A2F-A1A3-7F68A831B61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06" name="Freeform 112">
                <a:extLst>
                  <a:ext uri="{FF2B5EF4-FFF2-40B4-BE49-F238E27FC236}">
                    <a16:creationId xmlns:a16="http://schemas.microsoft.com/office/drawing/2014/main" id="{57A4219B-0A2B-49E5-9945-8D4487DEECD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07" name="Freeform 113">
                <a:extLst>
                  <a:ext uri="{FF2B5EF4-FFF2-40B4-BE49-F238E27FC236}">
                    <a16:creationId xmlns:a16="http://schemas.microsoft.com/office/drawing/2014/main" id="{01A90024-29DC-45E4-98F3-31F15F9CE02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08" name="Straight Connector 114">
                <a:extLst>
                  <a:ext uri="{FF2B5EF4-FFF2-40B4-BE49-F238E27FC236}">
                    <a16:creationId xmlns:a16="http://schemas.microsoft.com/office/drawing/2014/main" id="{CD8980BD-28C8-47DC-8DF8-834BE0D782BF}"/>
                  </a:ext>
                </a:extLst>
              </p:cNvPr>
              <p:cNvCxnSpPr>
                <a:cxnSpLocks noChangeShapeType="1"/>
                <a:endCxn id="20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9" name="Straight Connector 115">
                <a:extLst>
                  <a:ext uri="{FF2B5EF4-FFF2-40B4-BE49-F238E27FC236}">
                    <a16:creationId xmlns:a16="http://schemas.microsoft.com/office/drawing/2014/main" id="{AC7D4E55-643B-4704-82F6-876EE6C4930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282" name="Freeform 3">
            <a:extLst>
              <a:ext uri="{FF2B5EF4-FFF2-40B4-BE49-F238E27FC236}">
                <a16:creationId xmlns:a16="http://schemas.microsoft.com/office/drawing/2014/main" id="{88FBF7A0-B364-45E8-8E05-B8D30D62C7B0}"/>
              </a:ext>
            </a:extLst>
          </p:cNvPr>
          <p:cNvSpPr>
            <a:spLocks/>
          </p:cNvSpPr>
          <p:nvPr/>
        </p:nvSpPr>
        <p:spPr bwMode="auto">
          <a:xfrm>
            <a:off x="4345781" y="1568222"/>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3" name="Oval 9">
            <a:extLst>
              <a:ext uri="{FF2B5EF4-FFF2-40B4-BE49-F238E27FC236}">
                <a16:creationId xmlns:a16="http://schemas.microsoft.com/office/drawing/2014/main" id="{83F5AD9D-4949-4EF7-9B1F-C9BD675E62C8}"/>
              </a:ext>
            </a:extLst>
          </p:cNvPr>
          <p:cNvSpPr>
            <a:spLocks noChangeArrowheads="1"/>
          </p:cNvSpPr>
          <p:nvPr/>
        </p:nvSpPr>
        <p:spPr bwMode="auto">
          <a:xfrm>
            <a:off x="5345906" y="2274660"/>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84" name="Oval 12">
            <a:extLst>
              <a:ext uri="{FF2B5EF4-FFF2-40B4-BE49-F238E27FC236}">
                <a16:creationId xmlns:a16="http://schemas.microsoft.com/office/drawing/2014/main" id="{227732C4-B12E-4162-9F04-E161A923C9B7}"/>
              </a:ext>
            </a:extLst>
          </p:cNvPr>
          <p:cNvSpPr>
            <a:spLocks noChangeArrowheads="1"/>
          </p:cNvSpPr>
          <p:nvPr/>
        </p:nvSpPr>
        <p:spPr bwMode="auto">
          <a:xfrm>
            <a:off x="5726906" y="1903185"/>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85" name="Line 15">
            <a:extLst>
              <a:ext uri="{FF2B5EF4-FFF2-40B4-BE49-F238E27FC236}">
                <a16:creationId xmlns:a16="http://schemas.microsoft.com/office/drawing/2014/main" id="{525119A7-AA97-4FFA-AAD5-6C9020A6C6A4}"/>
              </a:ext>
            </a:extLst>
          </p:cNvPr>
          <p:cNvSpPr>
            <a:spLocks noChangeShapeType="1"/>
          </p:cNvSpPr>
          <p:nvPr/>
        </p:nvSpPr>
        <p:spPr bwMode="auto">
          <a:xfrm flipV="1">
            <a:off x="5433219" y="2044472"/>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 name="Line 16">
            <a:extLst>
              <a:ext uri="{FF2B5EF4-FFF2-40B4-BE49-F238E27FC236}">
                <a16:creationId xmlns:a16="http://schemas.microsoft.com/office/drawing/2014/main" id="{B6C81974-A4FE-4BFA-9C00-A3589E7641F9}"/>
              </a:ext>
            </a:extLst>
          </p:cNvPr>
          <p:cNvSpPr>
            <a:spLocks noChangeShapeType="1"/>
          </p:cNvSpPr>
          <p:nvPr/>
        </p:nvSpPr>
        <p:spPr bwMode="auto">
          <a:xfrm>
            <a:off x="5826919" y="2020660"/>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7" name="Rectangle 44">
            <a:extLst>
              <a:ext uri="{FF2B5EF4-FFF2-40B4-BE49-F238E27FC236}">
                <a16:creationId xmlns:a16="http://schemas.microsoft.com/office/drawing/2014/main" id="{70936D53-6684-4893-8076-E9DAFE17B6ED}"/>
              </a:ext>
            </a:extLst>
          </p:cNvPr>
          <p:cNvSpPr>
            <a:spLocks noChangeArrowheads="1"/>
          </p:cNvSpPr>
          <p:nvPr/>
        </p:nvSpPr>
        <p:spPr bwMode="auto">
          <a:xfrm>
            <a:off x="4625181" y="2023835"/>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88" name="Text Box 45">
            <a:extLst>
              <a:ext uri="{FF2B5EF4-FFF2-40B4-BE49-F238E27FC236}">
                <a16:creationId xmlns:a16="http://schemas.microsoft.com/office/drawing/2014/main" id="{00ED352B-633E-453D-9B59-2D5F0864FA4A}"/>
              </a:ext>
            </a:extLst>
          </p:cNvPr>
          <p:cNvSpPr txBox="1">
            <a:spLocks noChangeArrowheads="1"/>
          </p:cNvSpPr>
          <p:nvPr/>
        </p:nvSpPr>
        <p:spPr bwMode="auto">
          <a:xfrm>
            <a:off x="4080669" y="1542822"/>
            <a:ext cx="1925637"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0000"/>
              </a:lnSpc>
            </a:pPr>
            <a:r>
              <a:rPr lang="en-US" altLang="zh-CN" sz="1600"/>
              <a:t>central office</a:t>
            </a:r>
          </a:p>
        </p:txBody>
      </p:sp>
      <p:sp>
        <p:nvSpPr>
          <p:cNvPr id="289" name="Line 14">
            <a:extLst>
              <a:ext uri="{FF2B5EF4-FFF2-40B4-BE49-F238E27FC236}">
                <a16:creationId xmlns:a16="http://schemas.microsoft.com/office/drawing/2014/main" id="{CBA2210B-9726-49C8-974D-34E57F805DDF}"/>
              </a:ext>
            </a:extLst>
          </p:cNvPr>
          <p:cNvSpPr>
            <a:spLocks noChangeShapeType="1"/>
          </p:cNvSpPr>
          <p:nvPr/>
        </p:nvSpPr>
        <p:spPr bwMode="auto">
          <a:xfrm flipV="1">
            <a:off x="2731294" y="2430235"/>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0" name="Text Box 17">
            <a:extLst>
              <a:ext uri="{FF2B5EF4-FFF2-40B4-BE49-F238E27FC236}">
                <a16:creationId xmlns:a16="http://schemas.microsoft.com/office/drawing/2014/main" id="{65D066EB-75B5-44EA-AFD2-C5DB0A582240}"/>
              </a:ext>
            </a:extLst>
          </p:cNvPr>
          <p:cNvSpPr txBox="1">
            <a:spLocks noChangeArrowheads="1"/>
          </p:cNvSpPr>
          <p:nvPr/>
        </p:nvSpPr>
        <p:spPr bwMode="auto">
          <a:xfrm>
            <a:off x="5982494" y="1596797"/>
            <a:ext cx="10747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600"/>
              <a:t>telephone</a:t>
            </a:r>
          </a:p>
          <a:p>
            <a:pPr>
              <a:lnSpc>
                <a:spcPct val="85000"/>
              </a:lnSpc>
            </a:pPr>
            <a:r>
              <a:rPr lang="en-US" altLang="zh-CN" sz="1600"/>
              <a:t>network</a:t>
            </a:r>
          </a:p>
        </p:txBody>
      </p:sp>
      <p:grpSp>
        <p:nvGrpSpPr>
          <p:cNvPr id="291" name="Group 108">
            <a:extLst>
              <a:ext uri="{FF2B5EF4-FFF2-40B4-BE49-F238E27FC236}">
                <a16:creationId xmlns:a16="http://schemas.microsoft.com/office/drawing/2014/main" id="{D02738C4-49A1-4EC1-AB2D-A4792351BF4B}"/>
              </a:ext>
            </a:extLst>
          </p:cNvPr>
          <p:cNvGrpSpPr>
            <a:grpSpLocks/>
          </p:cNvGrpSpPr>
          <p:nvPr/>
        </p:nvGrpSpPr>
        <p:grpSpPr bwMode="auto">
          <a:xfrm>
            <a:off x="4682331" y="2141310"/>
            <a:ext cx="368300" cy="519112"/>
            <a:chOff x="1852" y="2562"/>
            <a:chExt cx="355" cy="471"/>
          </a:xfrm>
        </p:grpSpPr>
        <p:sp>
          <p:nvSpPr>
            <p:cNvPr id="292" name="Freeform 109">
              <a:extLst>
                <a:ext uri="{FF2B5EF4-FFF2-40B4-BE49-F238E27FC236}">
                  <a16:creationId xmlns:a16="http://schemas.microsoft.com/office/drawing/2014/main" id="{73E827A5-8204-470F-BA48-9183FC527F92}"/>
                </a:ext>
              </a:extLst>
            </p:cNvPr>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p>
          </p:txBody>
        </p:sp>
        <p:sp>
          <p:nvSpPr>
            <p:cNvPr id="293" name="Freeform 110">
              <a:extLst>
                <a:ext uri="{FF2B5EF4-FFF2-40B4-BE49-F238E27FC236}">
                  <a16:creationId xmlns:a16="http://schemas.microsoft.com/office/drawing/2014/main" id="{8F400821-8D09-47C2-B8B7-1E9B31216D42}"/>
                </a:ext>
              </a:extLst>
            </p:cNvPr>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p>
          </p:txBody>
        </p:sp>
        <p:sp>
          <p:nvSpPr>
            <p:cNvPr id="294" name="Line 111">
              <a:extLst>
                <a:ext uri="{FF2B5EF4-FFF2-40B4-BE49-F238E27FC236}">
                  <a16:creationId xmlns:a16="http://schemas.microsoft.com/office/drawing/2014/main" id="{3778973A-E380-41C0-B118-BD3F17F06A9D}"/>
                </a:ext>
              </a:extLst>
            </p:cNvPr>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112">
              <a:extLst>
                <a:ext uri="{FF2B5EF4-FFF2-40B4-BE49-F238E27FC236}">
                  <a16:creationId xmlns:a16="http://schemas.microsoft.com/office/drawing/2014/main" id="{C3CAFC64-8820-4D2A-98F7-46957378D8A8}"/>
                </a:ext>
              </a:extLst>
            </p:cNvPr>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6" name="Freeform 113">
              <a:extLst>
                <a:ext uri="{FF2B5EF4-FFF2-40B4-BE49-F238E27FC236}">
                  <a16:creationId xmlns:a16="http://schemas.microsoft.com/office/drawing/2014/main" id="{3513A84A-12BB-450E-B007-0B6B4C436C50}"/>
                </a:ext>
              </a:extLst>
            </p:cNvPr>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 name="Freeform 114">
              <a:extLst>
                <a:ext uri="{FF2B5EF4-FFF2-40B4-BE49-F238E27FC236}">
                  <a16:creationId xmlns:a16="http://schemas.microsoft.com/office/drawing/2014/main" id="{BF246622-24D1-49FC-B070-3BC42AB860EF}"/>
                </a:ext>
              </a:extLst>
            </p:cNvPr>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98" name="Text Box 115">
            <a:extLst>
              <a:ext uri="{FF2B5EF4-FFF2-40B4-BE49-F238E27FC236}">
                <a16:creationId xmlns:a16="http://schemas.microsoft.com/office/drawing/2014/main" id="{C624BE82-37CE-4892-A99A-9B0565E48C2A}"/>
              </a:ext>
            </a:extLst>
          </p:cNvPr>
          <p:cNvSpPr txBox="1">
            <a:spLocks noChangeArrowheads="1"/>
          </p:cNvSpPr>
          <p:nvPr/>
        </p:nvSpPr>
        <p:spPr bwMode="auto">
          <a:xfrm>
            <a:off x="4361656" y="2685822"/>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600"/>
              <a:t>DSLAM</a:t>
            </a:r>
          </a:p>
        </p:txBody>
      </p:sp>
      <p:grpSp>
        <p:nvGrpSpPr>
          <p:cNvPr id="299" name="Group 118">
            <a:extLst>
              <a:ext uri="{FF2B5EF4-FFF2-40B4-BE49-F238E27FC236}">
                <a16:creationId xmlns:a16="http://schemas.microsoft.com/office/drawing/2014/main" id="{4DC9A319-B7A3-4584-99B4-7E3B8DEB255E}"/>
              </a:ext>
            </a:extLst>
          </p:cNvPr>
          <p:cNvGrpSpPr>
            <a:grpSpLocks/>
          </p:cNvGrpSpPr>
          <p:nvPr/>
        </p:nvGrpSpPr>
        <p:grpSpPr bwMode="auto">
          <a:xfrm>
            <a:off x="3423444" y="1428522"/>
            <a:ext cx="796925" cy="658813"/>
            <a:chOff x="1671" y="1861"/>
            <a:chExt cx="502" cy="415"/>
          </a:xfrm>
        </p:grpSpPr>
        <p:sp>
          <p:nvSpPr>
            <p:cNvPr id="300" name="Rectangle 116">
              <a:extLst>
                <a:ext uri="{FF2B5EF4-FFF2-40B4-BE49-F238E27FC236}">
                  <a16:creationId xmlns:a16="http://schemas.microsoft.com/office/drawing/2014/main" id="{9775197E-9FEF-4D49-B799-F20DFCA666E8}"/>
                </a:ext>
              </a:extLst>
            </p:cNvPr>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01" name="AutoShape 117">
              <a:extLst>
                <a:ext uri="{FF2B5EF4-FFF2-40B4-BE49-F238E27FC236}">
                  <a16:creationId xmlns:a16="http://schemas.microsoft.com/office/drawing/2014/main" id="{83E96A62-22BF-4FC7-A7C8-173C40A30CB8}"/>
                </a:ext>
              </a:extLst>
            </p:cNvPr>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02" name="Freeform 119">
            <a:extLst>
              <a:ext uri="{FF2B5EF4-FFF2-40B4-BE49-F238E27FC236}">
                <a16:creationId xmlns:a16="http://schemas.microsoft.com/office/drawing/2014/main" id="{2C9C89FE-5F6A-4E5A-8C1E-A84BFEE237C7}"/>
              </a:ext>
            </a:extLst>
          </p:cNvPr>
          <p:cNvSpPr>
            <a:spLocks/>
          </p:cNvSpPr>
          <p:nvPr/>
        </p:nvSpPr>
        <p:spPr bwMode="auto">
          <a:xfrm>
            <a:off x="4026694" y="2017485"/>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3" name="Line 120">
            <a:extLst>
              <a:ext uri="{FF2B5EF4-FFF2-40B4-BE49-F238E27FC236}">
                <a16:creationId xmlns:a16="http://schemas.microsoft.com/office/drawing/2014/main" id="{AD5C9E7B-1670-471D-84E1-7B83673D6B86}"/>
              </a:ext>
            </a:extLst>
          </p:cNvPr>
          <p:cNvSpPr>
            <a:spLocks noChangeShapeType="1"/>
          </p:cNvSpPr>
          <p:nvPr/>
        </p:nvSpPr>
        <p:spPr bwMode="auto">
          <a:xfrm>
            <a:off x="5055394" y="2382610"/>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4" name="Freeform 123">
            <a:extLst>
              <a:ext uri="{FF2B5EF4-FFF2-40B4-BE49-F238E27FC236}">
                <a16:creationId xmlns:a16="http://schemas.microsoft.com/office/drawing/2014/main" id="{FE801D16-3B3E-496B-A31F-CBD97C6E5ACF}"/>
              </a:ext>
            </a:extLst>
          </p:cNvPr>
          <p:cNvSpPr>
            <a:spLocks/>
          </p:cNvSpPr>
          <p:nvPr/>
        </p:nvSpPr>
        <p:spPr bwMode="auto">
          <a:xfrm>
            <a:off x="5055394" y="2450872"/>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5" name="Rectangle 90">
            <a:extLst>
              <a:ext uri="{FF2B5EF4-FFF2-40B4-BE49-F238E27FC236}">
                <a16:creationId xmlns:a16="http://schemas.microsoft.com/office/drawing/2014/main" id="{F89CC3E9-42F7-4BAE-A047-563FED006297}"/>
              </a:ext>
            </a:extLst>
          </p:cNvPr>
          <p:cNvSpPr>
            <a:spLocks noChangeArrowheads="1"/>
          </p:cNvSpPr>
          <p:nvPr/>
        </p:nvSpPr>
        <p:spPr bwMode="auto">
          <a:xfrm>
            <a:off x="1278731" y="1880960"/>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06" name="Line 7">
            <a:extLst>
              <a:ext uri="{FF2B5EF4-FFF2-40B4-BE49-F238E27FC236}">
                <a16:creationId xmlns:a16="http://schemas.microsoft.com/office/drawing/2014/main" id="{2412DE72-FBEA-46B3-97E6-0B98F06D1D4A}"/>
              </a:ext>
            </a:extLst>
          </p:cNvPr>
          <p:cNvSpPr>
            <a:spLocks noChangeShapeType="1"/>
          </p:cNvSpPr>
          <p:nvPr/>
        </p:nvSpPr>
        <p:spPr bwMode="auto">
          <a:xfrm flipV="1">
            <a:off x="1764506" y="2431822"/>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07" name="Text Box 39">
            <a:extLst>
              <a:ext uri="{FF2B5EF4-FFF2-40B4-BE49-F238E27FC236}">
                <a16:creationId xmlns:a16="http://schemas.microsoft.com/office/drawing/2014/main" id="{0D8C4BF8-F053-48E1-999C-C49FB4275CAA}"/>
              </a:ext>
            </a:extLst>
          </p:cNvPr>
          <p:cNvSpPr txBox="1">
            <a:spLocks noChangeArrowheads="1"/>
          </p:cNvSpPr>
          <p:nvPr/>
        </p:nvSpPr>
        <p:spPr bwMode="auto">
          <a:xfrm>
            <a:off x="2026444" y="2538185"/>
            <a:ext cx="774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0000"/>
              </a:lnSpc>
            </a:pPr>
            <a:r>
              <a:rPr lang="en-US" altLang="zh-CN" sz="1400"/>
              <a:t>DSL</a:t>
            </a:r>
          </a:p>
          <a:p>
            <a:pPr algn="ctr">
              <a:lnSpc>
                <a:spcPct val="80000"/>
              </a:lnSpc>
            </a:pPr>
            <a:r>
              <a:rPr lang="en-US" altLang="zh-CN" sz="1400"/>
              <a:t>modem</a:t>
            </a:r>
          </a:p>
        </p:txBody>
      </p:sp>
      <p:grpSp>
        <p:nvGrpSpPr>
          <p:cNvPr id="309" name="Group 94">
            <a:extLst>
              <a:ext uri="{FF2B5EF4-FFF2-40B4-BE49-F238E27FC236}">
                <a16:creationId xmlns:a16="http://schemas.microsoft.com/office/drawing/2014/main" id="{5B253F04-2A69-4A34-B17E-5C1B0213A51D}"/>
              </a:ext>
            </a:extLst>
          </p:cNvPr>
          <p:cNvGrpSpPr>
            <a:grpSpLocks/>
          </p:cNvGrpSpPr>
          <p:nvPr/>
        </p:nvGrpSpPr>
        <p:grpSpPr bwMode="auto">
          <a:xfrm>
            <a:off x="2120106" y="2319110"/>
            <a:ext cx="614363" cy="220662"/>
            <a:chOff x="322" y="890"/>
            <a:chExt cx="872" cy="339"/>
          </a:xfrm>
        </p:grpSpPr>
        <p:sp>
          <p:nvSpPr>
            <p:cNvPr id="310" name="Rectangle 95">
              <a:extLst>
                <a:ext uri="{FF2B5EF4-FFF2-40B4-BE49-F238E27FC236}">
                  <a16:creationId xmlns:a16="http://schemas.microsoft.com/office/drawing/2014/main" id="{FF0A973D-0F80-4CE6-971C-817B25D336A2}"/>
                </a:ext>
              </a:extLst>
            </p:cNvPr>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11" name="Rectangle 96">
              <a:extLst>
                <a:ext uri="{FF2B5EF4-FFF2-40B4-BE49-F238E27FC236}">
                  <a16:creationId xmlns:a16="http://schemas.microsoft.com/office/drawing/2014/main" id="{67D91183-DFFC-400B-B352-347AFC4EAC37}"/>
                </a:ext>
              </a:extLst>
            </p:cNvPr>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12" name="Rectangle 97">
              <a:extLst>
                <a:ext uri="{FF2B5EF4-FFF2-40B4-BE49-F238E27FC236}">
                  <a16:creationId xmlns:a16="http://schemas.microsoft.com/office/drawing/2014/main" id="{5631C644-72D5-42F6-A494-5441A78DED85}"/>
                </a:ext>
              </a:extLst>
            </p:cNvPr>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13" name="Rectangle 98">
              <a:extLst>
                <a:ext uri="{FF2B5EF4-FFF2-40B4-BE49-F238E27FC236}">
                  <a16:creationId xmlns:a16="http://schemas.microsoft.com/office/drawing/2014/main" id="{042E5E22-DBE6-4FEA-98B9-FD8DD7268B9A}"/>
                </a:ext>
              </a:extLst>
            </p:cNvPr>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14" name="Rectangle 99">
              <a:extLst>
                <a:ext uri="{FF2B5EF4-FFF2-40B4-BE49-F238E27FC236}">
                  <a16:creationId xmlns:a16="http://schemas.microsoft.com/office/drawing/2014/main" id="{47CF3CED-2D31-4290-B0FB-4FAC78E7FEF6}"/>
                </a:ext>
              </a:extLst>
            </p:cNvPr>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15" name="AutoShape 100">
              <a:extLst>
                <a:ext uri="{FF2B5EF4-FFF2-40B4-BE49-F238E27FC236}">
                  <a16:creationId xmlns:a16="http://schemas.microsoft.com/office/drawing/2014/main" id="{43CEF3BC-B221-428C-BB14-3C0D36BF0AB9}"/>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p>
          </p:txBody>
        </p:sp>
      </p:grpSp>
      <p:sp>
        <p:nvSpPr>
          <p:cNvPr id="316" name="AutoShape 102">
            <a:extLst>
              <a:ext uri="{FF2B5EF4-FFF2-40B4-BE49-F238E27FC236}">
                <a16:creationId xmlns:a16="http://schemas.microsoft.com/office/drawing/2014/main" id="{E5C29AA0-B5D4-445E-9E57-84078A55D665}"/>
              </a:ext>
            </a:extLst>
          </p:cNvPr>
          <p:cNvSpPr>
            <a:spLocks noChangeArrowheads="1"/>
          </p:cNvSpPr>
          <p:nvPr/>
        </p:nvSpPr>
        <p:spPr bwMode="auto">
          <a:xfrm>
            <a:off x="996156" y="1469797"/>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17" name="Rectangle 103">
            <a:extLst>
              <a:ext uri="{FF2B5EF4-FFF2-40B4-BE49-F238E27FC236}">
                <a16:creationId xmlns:a16="http://schemas.microsoft.com/office/drawing/2014/main" id="{BAEEF002-3B3F-4866-8930-5BE13C439E44}"/>
              </a:ext>
            </a:extLst>
          </p:cNvPr>
          <p:cNvSpPr>
            <a:spLocks noChangeArrowheads="1"/>
          </p:cNvSpPr>
          <p:nvPr/>
        </p:nvSpPr>
        <p:spPr bwMode="auto">
          <a:xfrm>
            <a:off x="2974181" y="2369910"/>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18" name="Freeform 104">
            <a:extLst>
              <a:ext uri="{FF2B5EF4-FFF2-40B4-BE49-F238E27FC236}">
                <a16:creationId xmlns:a16="http://schemas.microsoft.com/office/drawing/2014/main" id="{15AF93F2-8AE3-4A03-9601-C853AD23AFC5}"/>
              </a:ext>
            </a:extLst>
          </p:cNvPr>
          <p:cNvSpPr>
            <a:spLocks/>
          </p:cNvSpPr>
          <p:nvPr/>
        </p:nvSpPr>
        <p:spPr bwMode="auto">
          <a:xfrm>
            <a:off x="2450306" y="1925410"/>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319" name="Object 3">
            <a:extLst>
              <a:ext uri="{FF2B5EF4-FFF2-40B4-BE49-F238E27FC236}">
                <a16:creationId xmlns:a16="http://schemas.microsoft.com/office/drawing/2014/main" id="{DF4D727F-7F15-42C6-8522-D5EC565A6AF0}"/>
              </a:ext>
            </a:extLst>
          </p:cNvPr>
          <p:cNvGraphicFramePr>
            <a:graphicFrameLocks noChangeAspect="1"/>
          </p:cNvGraphicFramePr>
          <p:nvPr>
            <p:extLst>
              <p:ext uri="{D42A27DB-BD31-4B8C-83A1-F6EECF244321}">
                <p14:modId xmlns:p14="http://schemas.microsoft.com/office/powerpoint/2010/main" val="2118551119"/>
              </p:ext>
            </p:extLst>
          </p:nvPr>
        </p:nvGraphicFramePr>
        <p:xfrm>
          <a:off x="2110581" y="1722210"/>
          <a:ext cx="490538" cy="369887"/>
        </p:xfrm>
        <a:graphic>
          <a:graphicData uri="http://schemas.openxmlformats.org/presentationml/2006/ole">
            <mc:AlternateContent xmlns:mc="http://schemas.openxmlformats.org/markup-compatibility/2006">
              <mc:Choice xmlns:v="urn:schemas-microsoft-com:vml" Requires="v">
                <p:oleObj spid="_x0000_s183343" name="Clip" r:id="rId14" imgW="681706" imgH="480401" progId="MS_ClipArt_Gallery.2">
                  <p:embed/>
                </p:oleObj>
              </mc:Choice>
              <mc:Fallback>
                <p:oleObj name="Clip" r:id="rId14" imgW="681706" imgH="480401" progId="MS_ClipArt_Gallery.2">
                  <p:embed/>
                  <p:pic>
                    <p:nvPicPr>
                      <p:cNvPr id="39966" name="Object 3">
                        <a:extLst>
                          <a:ext uri="{FF2B5EF4-FFF2-40B4-BE49-F238E27FC236}">
                            <a16:creationId xmlns:a16="http://schemas.microsoft.com/office/drawing/2014/main" id="{E40289D4-F590-4649-8EC3-6025919BB7D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10581" y="1722210"/>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20" name="Line 130">
            <a:extLst>
              <a:ext uri="{FF2B5EF4-FFF2-40B4-BE49-F238E27FC236}">
                <a16:creationId xmlns:a16="http://schemas.microsoft.com/office/drawing/2014/main" id="{623F4A58-6FB1-4E29-BAB9-1545A787AE87}"/>
              </a:ext>
            </a:extLst>
          </p:cNvPr>
          <p:cNvSpPr>
            <a:spLocks noChangeShapeType="1"/>
          </p:cNvSpPr>
          <p:nvPr/>
        </p:nvSpPr>
        <p:spPr bwMode="auto">
          <a:xfrm flipH="1">
            <a:off x="2737644" y="2431822"/>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1" name="AutoShape 131">
            <a:extLst>
              <a:ext uri="{FF2B5EF4-FFF2-40B4-BE49-F238E27FC236}">
                <a16:creationId xmlns:a16="http://schemas.microsoft.com/office/drawing/2014/main" id="{A0191655-8844-4BCC-9C85-195596E1F5B0}"/>
              </a:ext>
            </a:extLst>
          </p:cNvPr>
          <p:cNvSpPr>
            <a:spLocks noChangeArrowheads="1"/>
          </p:cNvSpPr>
          <p:nvPr/>
        </p:nvSpPr>
        <p:spPr bwMode="auto">
          <a:xfrm>
            <a:off x="4485481" y="1769835"/>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322" name="Group 141">
            <a:extLst>
              <a:ext uri="{FF2B5EF4-FFF2-40B4-BE49-F238E27FC236}">
                <a16:creationId xmlns:a16="http://schemas.microsoft.com/office/drawing/2014/main" id="{AE50B6C2-30ED-42FD-B081-BA42E32E2C8A}"/>
              </a:ext>
            </a:extLst>
          </p:cNvPr>
          <p:cNvGrpSpPr>
            <a:grpSpLocks/>
          </p:cNvGrpSpPr>
          <p:nvPr/>
        </p:nvGrpSpPr>
        <p:grpSpPr bwMode="auto">
          <a:xfrm>
            <a:off x="1183481" y="2109560"/>
            <a:ext cx="642938" cy="644525"/>
            <a:chOff x="-44" y="1473"/>
            <a:chExt cx="981" cy="1105"/>
          </a:xfrm>
        </p:grpSpPr>
        <p:pic>
          <p:nvPicPr>
            <p:cNvPr id="323" name="Picture 142" descr="desktop_computer_stylized_medium">
              <a:extLst>
                <a:ext uri="{FF2B5EF4-FFF2-40B4-BE49-F238E27FC236}">
                  <a16:creationId xmlns:a16="http://schemas.microsoft.com/office/drawing/2014/main" id="{FA309C38-99E8-45BA-B04A-2652F942C9F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4" name="Freeform 143">
              <a:extLst>
                <a:ext uri="{FF2B5EF4-FFF2-40B4-BE49-F238E27FC236}">
                  <a16:creationId xmlns:a16="http://schemas.microsoft.com/office/drawing/2014/main" id="{C08BEF24-B452-45E0-8A78-0E3752BCAC61}"/>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extLst>
      <p:ext uri="{BB962C8B-B14F-4D97-AF65-F5344CB8AC3E}">
        <p14:creationId xmlns:p14="http://schemas.microsoft.com/office/powerpoint/2010/main" val="90255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dissolv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dissolve">
                                      <p:cBhvr>
                                        <p:cTn id="16" dur="500"/>
                                        <p:tgtEl>
                                          <p:spTgt spid="9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2DC2E9E-3FAA-45EB-BC85-21453C422F59}"/>
              </a:ext>
            </a:extLst>
          </p:cNvPr>
          <p:cNvSpPr>
            <a:spLocks noGrp="1"/>
          </p:cNvSpPr>
          <p:nvPr>
            <p:ph type="dt" sz="half" idx="10"/>
          </p:nvPr>
        </p:nvSpPr>
        <p:spPr/>
        <p:txBody>
          <a:bodyPr/>
          <a:lstStyle/>
          <a:p>
            <a:pPr>
              <a:defRPr/>
            </a:pPr>
            <a:r>
              <a:rPr lang="zh-CN" altLang="en-US"/>
              <a:t>清华大学 </a:t>
            </a:r>
            <a:r>
              <a:rPr lang="en-US" altLang="zh-CN"/>
              <a:t>2019</a:t>
            </a:r>
            <a:r>
              <a:rPr lang="zh-CN" altLang="en-US"/>
              <a:t>秋</a:t>
            </a:r>
            <a:r>
              <a:rPr lang="en-US" altLang="zh-CN"/>
              <a:t>W1</a:t>
            </a:r>
            <a:endParaRPr lang="en-US" altLang="zh-CN" dirty="0"/>
          </a:p>
        </p:txBody>
      </p:sp>
      <p:sp>
        <p:nvSpPr>
          <p:cNvPr id="5" name="灯片编号占位符 4">
            <a:extLst>
              <a:ext uri="{FF2B5EF4-FFF2-40B4-BE49-F238E27FC236}">
                <a16:creationId xmlns:a16="http://schemas.microsoft.com/office/drawing/2014/main" id="{F7A74C47-8FD7-48C5-B060-B50D910A993A}"/>
              </a:ext>
            </a:extLst>
          </p:cNvPr>
          <p:cNvSpPr>
            <a:spLocks noGrp="1"/>
          </p:cNvSpPr>
          <p:nvPr>
            <p:ph type="sldNum" sz="quarter" idx="12"/>
          </p:nvPr>
        </p:nvSpPr>
        <p:spPr/>
        <p:txBody>
          <a:bodyPr/>
          <a:lstStyle/>
          <a:p>
            <a:pPr>
              <a:defRPr/>
            </a:pPr>
            <a:fld id="{DD87BB61-0852-4579-B8B0-838F8396C9D3}" type="slidenum">
              <a:rPr lang="en-US" altLang="zh-CN" smtClean="0"/>
              <a:pPr>
                <a:defRPr/>
              </a:pPr>
              <a:t>53</a:t>
            </a:fld>
            <a:endParaRPr lang="en-US" altLang="zh-CN" dirty="0"/>
          </a:p>
        </p:txBody>
      </p:sp>
      <p:sp>
        <p:nvSpPr>
          <p:cNvPr id="8" name="文本框 7">
            <a:extLst>
              <a:ext uri="{FF2B5EF4-FFF2-40B4-BE49-F238E27FC236}">
                <a16:creationId xmlns:a16="http://schemas.microsoft.com/office/drawing/2014/main" id="{AA6E8E4D-D3FE-433C-A354-B1D19CEFA055}"/>
              </a:ext>
            </a:extLst>
          </p:cNvPr>
          <p:cNvSpPr txBox="1"/>
          <p:nvPr>
            <p:custDataLst>
              <p:tags r:id="rId3"/>
            </p:custDataLst>
          </p:nvPr>
        </p:nvSpPr>
        <p:spPr>
          <a:xfrm>
            <a:off x="914400" y="635000"/>
            <a:ext cx="731520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DSL</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住宅接入在电话线（双绞铜线）上传递的是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______</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信号</a:t>
            </a:r>
          </a:p>
        </p:txBody>
      </p:sp>
      <p:sp>
        <p:nvSpPr>
          <p:cNvPr id="9" name="文本框 8">
            <a:extLst>
              <a:ext uri="{FF2B5EF4-FFF2-40B4-BE49-F238E27FC236}">
                <a16:creationId xmlns:a16="http://schemas.microsoft.com/office/drawing/2014/main" id="{9F1F9E0F-42DC-48F0-AA27-4AD96F0B4147}"/>
              </a:ext>
            </a:extLst>
          </p:cNvPr>
          <p:cNvSpPr txBox="1"/>
          <p:nvPr>
            <p:custDataLst>
              <p:tags r:id="rId4"/>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数字</a:t>
            </a:r>
          </a:p>
        </p:txBody>
      </p:sp>
      <p:sp>
        <p:nvSpPr>
          <p:cNvPr id="10" name="文本框 9">
            <a:extLst>
              <a:ext uri="{FF2B5EF4-FFF2-40B4-BE49-F238E27FC236}">
                <a16:creationId xmlns:a16="http://schemas.microsoft.com/office/drawing/2014/main" id="{78D60458-3A1A-477F-B468-B604DE12D98E}"/>
              </a:ext>
            </a:extLst>
          </p:cNvPr>
          <p:cNvSpPr txBox="1"/>
          <p:nvPr>
            <p:custDataLst>
              <p:tags r:id="rId5"/>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模拟</a:t>
            </a:r>
          </a:p>
        </p:txBody>
      </p:sp>
      <p:sp>
        <p:nvSpPr>
          <p:cNvPr id="13" name="椭圆 12">
            <a:extLst>
              <a:ext uri="{FF2B5EF4-FFF2-40B4-BE49-F238E27FC236}">
                <a16:creationId xmlns:a16="http://schemas.microsoft.com/office/drawing/2014/main" id="{C6A6F18C-C6B6-447D-87CB-147F7C4C8E88}"/>
              </a:ext>
            </a:extLst>
          </p:cNvPr>
          <p:cNvSpPr>
            <a:spLocks noChangeAspect="1"/>
          </p:cNvSpPr>
          <p:nvPr>
            <p:custDataLst>
              <p:tags r:id="rId6"/>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340E39ED-D038-4B2A-A865-B0CCC6F3DD52}"/>
              </a:ext>
            </a:extLst>
          </p:cNvPr>
          <p:cNvSpPr>
            <a:spLocks noChangeAspect="1"/>
          </p:cNvSpPr>
          <p:nvPr>
            <p:custDataLst>
              <p:tags r:id="rId7"/>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9B373A8A-E159-49FD-B7C3-0A27C4301CC8}"/>
              </a:ext>
            </a:extLst>
          </p:cNvPr>
          <p:cNvSpPr/>
          <p:nvPr>
            <p:custDataLst>
              <p:tags r:id="rId8"/>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30" name="Group 101">
            <a:extLst>
              <a:ext uri="{FF2B5EF4-FFF2-40B4-BE49-F238E27FC236}">
                <a16:creationId xmlns:a16="http://schemas.microsoft.com/office/drawing/2014/main" id="{B71A4731-541B-465A-BFA8-FABDB7735504}"/>
              </a:ext>
            </a:extLst>
          </p:cNvPr>
          <p:cNvGrpSpPr>
            <a:grpSpLocks/>
          </p:cNvGrpSpPr>
          <p:nvPr/>
        </p:nvGrpSpPr>
        <p:grpSpPr bwMode="auto">
          <a:xfrm>
            <a:off x="6809862" y="3654424"/>
            <a:ext cx="2178050" cy="1147763"/>
            <a:chOff x="5143500" y="2905125"/>
            <a:chExt cx="2178050" cy="1147763"/>
          </a:xfrm>
        </p:grpSpPr>
        <p:grpSp>
          <p:nvGrpSpPr>
            <p:cNvPr id="31" name="Group 128">
              <a:extLst>
                <a:ext uri="{FF2B5EF4-FFF2-40B4-BE49-F238E27FC236}">
                  <a16:creationId xmlns:a16="http://schemas.microsoft.com/office/drawing/2014/main" id="{1B080E6B-248F-4205-8127-804149CEDB9C}"/>
                </a:ext>
              </a:extLst>
            </p:cNvPr>
            <p:cNvGrpSpPr>
              <a:grpSpLocks/>
            </p:cNvGrpSpPr>
            <p:nvPr/>
          </p:nvGrpSpPr>
          <p:grpSpPr bwMode="auto">
            <a:xfrm>
              <a:off x="5143500" y="2905125"/>
              <a:ext cx="2178050" cy="1147763"/>
              <a:chOff x="3240" y="1830"/>
              <a:chExt cx="1372" cy="723"/>
            </a:xfrm>
          </p:grpSpPr>
          <p:sp>
            <p:nvSpPr>
              <p:cNvPr id="72" name="Freeform 129">
                <a:extLst>
                  <a:ext uri="{FF2B5EF4-FFF2-40B4-BE49-F238E27FC236}">
                    <a16:creationId xmlns:a16="http://schemas.microsoft.com/office/drawing/2014/main" id="{13752688-614A-447E-BC5D-540E734D879C}"/>
                  </a:ext>
                </a:extLst>
              </p:cNvPr>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Line 130">
                <a:extLst>
                  <a:ext uri="{FF2B5EF4-FFF2-40B4-BE49-F238E27FC236}">
                    <a16:creationId xmlns:a16="http://schemas.microsoft.com/office/drawing/2014/main" id="{65067AC7-5583-4A0C-9AE7-5EE89912851A}"/>
                  </a:ext>
                </a:extLst>
              </p:cNvPr>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131">
                <a:extLst>
                  <a:ext uri="{FF2B5EF4-FFF2-40B4-BE49-F238E27FC236}">
                    <a16:creationId xmlns:a16="http://schemas.microsoft.com/office/drawing/2014/main" id="{B8FB0E92-BBB8-4E2F-A0D2-D6151FC95A7B}"/>
                  </a:ext>
                </a:extLst>
              </p:cNvPr>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132">
                <a:extLst>
                  <a:ext uri="{FF2B5EF4-FFF2-40B4-BE49-F238E27FC236}">
                    <a16:creationId xmlns:a16="http://schemas.microsoft.com/office/drawing/2014/main" id="{AA8835F2-7AA8-45B3-B4F1-DB08749D4DCA}"/>
                  </a:ext>
                </a:extLst>
              </p:cNvPr>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133">
                <a:extLst>
                  <a:ext uri="{FF2B5EF4-FFF2-40B4-BE49-F238E27FC236}">
                    <a16:creationId xmlns:a16="http://schemas.microsoft.com/office/drawing/2014/main" id="{D5ECB118-B6A5-40A5-BFDC-9CC767903E4D}"/>
                  </a:ext>
                </a:extLst>
              </p:cNvPr>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134">
                <a:extLst>
                  <a:ext uri="{FF2B5EF4-FFF2-40B4-BE49-F238E27FC236}">
                    <a16:creationId xmlns:a16="http://schemas.microsoft.com/office/drawing/2014/main" id="{84A809AD-478E-470B-AEAA-CC62251C5E6C}"/>
                  </a:ext>
                </a:extLst>
              </p:cNvPr>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135">
                <a:extLst>
                  <a:ext uri="{FF2B5EF4-FFF2-40B4-BE49-F238E27FC236}">
                    <a16:creationId xmlns:a16="http://schemas.microsoft.com/office/drawing/2014/main" id="{02F10014-AD16-4032-A14D-D142776E42A3}"/>
                  </a:ext>
                </a:extLst>
              </p:cNvPr>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9" name="Group 136">
                <a:extLst>
                  <a:ext uri="{FF2B5EF4-FFF2-40B4-BE49-F238E27FC236}">
                    <a16:creationId xmlns:a16="http://schemas.microsoft.com/office/drawing/2014/main" id="{1F2561B9-0AB7-4DCB-9138-AEAF16D7CF1F}"/>
                  </a:ext>
                </a:extLst>
              </p:cNvPr>
              <p:cNvGrpSpPr>
                <a:grpSpLocks/>
              </p:cNvGrpSpPr>
              <p:nvPr/>
            </p:nvGrpSpPr>
            <p:grpSpPr bwMode="auto">
              <a:xfrm>
                <a:off x="3860" y="1969"/>
                <a:ext cx="335" cy="148"/>
                <a:chOff x="4650" y="1129"/>
                <a:chExt cx="246" cy="95"/>
              </a:xfrm>
            </p:grpSpPr>
            <p:sp>
              <p:nvSpPr>
                <p:cNvPr id="109" name="Oval 407">
                  <a:extLst>
                    <a:ext uri="{FF2B5EF4-FFF2-40B4-BE49-F238E27FC236}">
                      <a16:creationId xmlns:a16="http://schemas.microsoft.com/office/drawing/2014/main" id="{9B2B2A16-A230-4CDF-9A85-BFC8A71860CF}"/>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0" name="Rectangle 410">
                  <a:extLst>
                    <a:ext uri="{FF2B5EF4-FFF2-40B4-BE49-F238E27FC236}">
                      <a16:creationId xmlns:a16="http://schemas.microsoft.com/office/drawing/2014/main" id="{7E990C04-44E6-4223-9083-D266DFEFF011}"/>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1" name="Oval 411">
                  <a:extLst>
                    <a:ext uri="{FF2B5EF4-FFF2-40B4-BE49-F238E27FC236}">
                      <a16:creationId xmlns:a16="http://schemas.microsoft.com/office/drawing/2014/main" id="{A355EA4A-E4DD-451A-9EAF-B6EDFF27B291}"/>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2" name="Group 140">
                  <a:extLst>
                    <a:ext uri="{FF2B5EF4-FFF2-40B4-BE49-F238E27FC236}">
                      <a16:creationId xmlns:a16="http://schemas.microsoft.com/office/drawing/2014/main" id="{C8188D9F-5F2F-4397-A786-41F69D5C8612}"/>
                    </a:ext>
                  </a:extLst>
                </p:cNvPr>
                <p:cNvGrpSpPr>
                  <a:grpSpLocks/>
                </p:cNvGrpSpPr>
                <p:nvPr/>
              </p:nvGrpSpPr>
              <p:grpSpPr bwMode="auto">
                <a:xfrm>
                  <a:off x="4699" y="1145"/>
                  <a:ext cx="138" cy="29"/>
                  <a:chOff x="2468" y="1332"/>
                  <a:chExt cx="310" cy="60"/>
                </a:xfrm>
              </p:grpSpPr>
              <p:sp>
                <p:nvSpPr>
                  <p:cNvPr id="115" name="Freeform 141">
                    <a:extLst>
                      <a:ext uri="{FF2B5EF4-FFF2-40B4-BE49-F238E27FC236}">
                        <a16:creationId xmlns:a16="http://schemas.microsoft.com/office/drawing/2014/main" id="{0A22C63C-0356-4A1E-8835-85CC46C1BA9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 name="Freeform 142">
                    <a:extLst>
                      <a:ext uri="{FF2B5EF4-FFF2-40B4-BE49-F238E27FC236}">
                        <a16:creationId xmlns:a16="http://schemas.microsoft.com/office/drawing/2014/main" id="{67B4CB91-4D3E-4128-923A-EAE3F996EC3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3" name="Line 143">
                  <a:extLst>
                    <a:ext uri="{FF2B5EF4-FFF2-40B4-BE49-F238E27FC236}">
                      <a16:creationId xmlns:a16="http://schemas.microsoft.com/office/drawing/2014/main" id="{432F3CB8-072F-410B-AC5B-2D9A2A69716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Line 144">
                  <a:extLst>
                    <a:ext uri="{FF2B5EF4-FFF2-40B4-BE49-F238E27FC236}">
                      <a16:creationId xmlns:a16="http://schemas.microsoft.com/office/drawing/2014/main" id="{324927AA-1125-465A-B6F1-F9D6D6BAA1E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0" name="Group 145">
                <a:extLst>
                  <a:ext uri="{FF2B5EF4-FFF2-40B4-BE49-F238E27FC236}">
                    <a16:creationId xmlns:a16="http://schemas.microsoft.com/office/drawing/2014/main" id="{2ADEFD50-E684-43A2-8732-4480466DD2A8}"/>
                  </a:ext>
                </a:extLst>
              </p:cNvPr>
              <p:cNvGrpSpPr>
                <a:grpSpLocks/>
              </p:cNvGrpSpPr>
              <p:nvPr/>
            </p:nvGrpSpPr>
            <p:grpSpPr bwMode="auto">
              <a:xfrm>
                <a:off x="3922" y="2284"/>
                <a:ext cx="336" cy="154"/>
                <a:chOff x="4650" y="1129"/>
                <a:chExt cx="246" cy="95"/>
              </a:xfrm>
            </p:grpSpPr>
            <p:sp>
              <p:nvSpPr>
                <p:cNvPr id="101" name="Oval 407">
                  <a:extLst>
                    <a:ext uri="{FF2B5EF4-FFF2-40B4-BE49-F238E27FC236}">
                      <a16:creationId xmlns:a16="http://schemas.microsoft.com/office/drawing/2014/main" id="{8D583FED-FFFA-4020-8F5D-CA310E18E598}"/>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02" name="Rectangle 410">
                  <a:extLst>
                    <a:ext uri="{FF2B5EF4-FFF2-40B4-BE49-F238E27FC236}">
                      <a16:creationId xmlns:a16="http://schemas.microsoft.com/office/drawing/2014/main" id="{85C6F575-86F6-4429-AAAE-8272416D8DC0}"/>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03" name="Oval 411">
                  <a:extLst>
                    <a:ext uri="{FF2B5EF4-FFF2-40B4-BE49-F238E27FC236}">
                      <a16:creationId xmlns:a16="http://schemas.microsoft.com/office/drawing/2014/main" id="{A17013A0-864D-4DE0-B7A9-BF21F44F6E17}"/>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04" name="Group 149">
                  <a:extLst>
                    <a:ext uri="{FF2B5EF4-FFF2-40B4-BE49-F238E27FC236}">
                      <a16:creationId xmlns:a16="http://schemas.microsoft.com/office/drawing/2014/main" id="{8218B509-078D-4B01-BF08-0694007F7A65}"/>
                    </a:ext>
                  </a:extLst>
                </p:cNvPr>
                <p:cNvGrpSpPr>
                  <a:grpSpLocks/>
                </p:cNvGrpSpPr>
                <p:nvPr/>
              </p:nvGrpSpPr>
              <p:grpSpPr bwMode="auto">
                <a:xfrm>
                  <a:off x="4699" y="1145"/>
                  <a:ext cx="138" cy="29"/>
                  <a:chOff x="2468" y="1332"/>
                  <a:chExt cx="310" cy="60"/>
                </a:xfrm>
              </p:grpSpPr>
              <p:sp>
                <p:nvSpPr>
                  <p:cNvPr id="107" name="Freeform 150">
                    <a:extLst>
                      <a:ext uri="{FF2B5EF4-FFF2-40B4-BE49-F238E27FC236}">
                        <a16:creationId xmlns:a16="http://schemas.microsoft.com/office/drawing/2014/main" id="{5D7A6C09-724B-4975-BEFF-8205FF83B87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8" name="Freeform 151">
                    <a:extLst>
                      <a:ext uri="{FF2B5EF4-FFF2-40B4-BE49-F238E27FC236}">
                        <a16:creationId xmlns:a16="http://schemas.microsoft.com/office/drawing/2014/main" id="{ED04C6F4-6396-47ED-97D2-9BE9C3F4DD0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5" name="Line 152">
                  <a:extLst>
                    <a:ext uri="{FF2B5EF4-FFF2-40B4-BE49-F238E27FC236}">
                      <a16:creationId xmlns:a16="http://schemas.microsoft.com/office/drawing/2014/main" id="{BB7EC1AE-F760-4C43-848E-83F94E1C755A}"/>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Line 153">
                  <a:extLst>
                    <a:ext uri="{FF2B5EF4-FFF2-40B4-BE49-F238E27FC236}">
                      <a16:creationId xmlns:a16="http://schemas.microsoft.com/office/drawing/2014/main" id="{227BDA3E-6E03-486D-AF51-311BE421005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1" name="Group 154">
                <a:extLst>
                  <a:ext uri="{FF2B5EF4-FFF2-40B4-BE49-F238E27FC236}">
                    <a16:creationId xmlns:a16="http://schemas.microsoft.com/office/drawing/2014/main" id="{64776309-E820-4F92-B4F8-293052815F49}"/>
                  </a:ext>
                </a:extLst>
              </p:cNvPr>
              <p:cNvGrpSpPr>
                <a:grpSpLocks/>
              </p:cNvGrpSpPr>
              <p:nvPr/>
            </p:nvGrpSpPr>
            <p:grpSpPr bwMode="auto">
              <a:xfrm>
                <a:off x="3443" y="2054"/>
                <a:ext cx="335" cy="149"/>
                <a:chOff x="4650" y="1129"/>
                <a:chExt cx="246" cy="95"/>
              </a:xfrm>
            </p:grpSpPr>
            <p:sp>
              <p:nvSpPr>
                <p:cNvPr id="93" name="Oval 407">
                  <a:extLst>
                    <a:ext uri="{FF2B5EF4-FFF2-40B4-BE49-F238E27FC236}">
                      <a16:creationId xmlns:a16="http://schemas.microsoft.com/office/drawing/2014/main" id="{ADB9CB31-3A54-43A6-AF7E-0964F8B464AD}"/>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94" name="Rectangle 410">
                  <a:extLst>
                    <a:ext uri="{FF2B5EF4-FFF2-40B4-BE49-F238E27FC236}">
                      <a16:creationId xmlns:a16="http://schemas.microsoft.com/office/drawing/2014/main" id="{C451C350-FB07-4EB9-B2FE-573D8004577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95" name="Oval 411">
                  <a:extLst>
                    <a:ext uri="{FF2B5EF4-FFF2-40B4-BE49-F238E27FC236}">
                      <a16:creationId xmlns:a16="http://schemas.microsoft.com/office/drawing/2014/main" id="{9632964E-960D-4720-95CC-604BF2756A0E}"/>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96" name="Group 158">
                  <a:extLst>
                    <a:ext uri="{FF2B5EF4-FFF2-40B4-BE49-F238E27FC236}">
                      <a16:creationId xmlns:a16="http://schemas.microsoft.com/office/drawing/2014/main" id="{F4DA6003-7B5A-4C91-B233-5D3C2E097772}"/>
                    </a:ext>
                  </a:extLst>
                </p:cNvPr>
                <p:cNvGrpSpPr>
                  <a:grpSpLocks/>
                </p:cNvGrpSpPr>
                <p:nvPr/>
              </p:nvGrpSpPr>
              <p:grpSpPr bwMode="auto">
                <a:xfrm>
                  <a:off x="4699" y="1145"/>
                  <a:ext cx="138" cy="29"/>
                  <a:chOff x="2468" y="1332"/>
                  <a:chExt cx="310" cy="60"/>
                </a:xfrm>
              </p:grpSpPr>
              <p:sp>
                <p:nvSpPr>
                  <p:cNvPr id="99" name="Freeform 159">
                    <a:extLst>
                      <a:ext uri="{FF2B5EF4-FFF2-40B4-BE49-F238E27FC236}">
                        <a16:creationId xmlns:a16="http://schemas.microsoft.com/office/drawing/2014/main" id="{1BE497F0-27FF-434B-AE2F-EA50B0E76B0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 name="Freeform 160">
                    <a:extLst>
                      <a:ext uri="{FF2B5EF4-FFF2-40B4-BE49-F238E27FC236}">
                        <a16:creationId xmlns:a16="http://schemas.microsoft.com/office/drawing/2014/main" id="{E9953603-1C84-4FD0-AB66-106BABC3E3A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7" name="Line 161">
                  <a:extLst>
                    <a:ext uri="{FF2B5EF4-FFF2-40B4-BE49-F238E27FC236}">
                      <a16:creationId xmlns:a16="http://schemas.microsoft.com/office/drawing/2014/main" id="{4B289CFA-E6B7-4668-81F2-2F3A5044FCC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Line 162">
                  <a:extLst>
                    <a:ext uri="{FF2B5EF4-FFF2-40B4-BE49-F238E27FC236}">
                      <a16:creationId xmlns:a16="http://schemas.microsoft.com/office/drawing/2014/main" id="{D1ED1C5C-E263-4CAF-A5EE-320CE611631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 name="Group 163">
                <a:extLst>
                  <a:ext uri="{FF2B5EF4-FFF2-40B4-BE49-F238E27FC236}">
                    <a16:creationId xmlns:a16="http://schemas.microsoft.com/office/drawing/2014/main" id="{074BE4AA-699C-482E-906C-1CA72ED50D97}"/>
                  </a:ext>
                </a:extLst>
              </p:cNvPr>
              <p:cNvGrpSpPr>
                <a:grpSpLocks/>
              </p:cNvGrpSpPr>
              <p:nvPr/>
            </p:nvGrpSpPr>
            <p:grpSpPr bwMode="auto">
              <a:xfrm>
                <a:off x="3452" y="2284"/>
                <a:ext cx="336" cy="148"/>
                <a:chOff x="4650" y="1129"/>
                <a:chExt cx="246" cy="95"/>
              </a:xfrm>
            </p:grpSpPr>
            <p:sp>
              <p:nvSpPr>
                <p:cNvPr id="85" name="Oval 407">
                  <a:extLst>
                    <a:ext uri="{FF2B5EF4-FFF2-40B4-BE49-F238E27FC236}">
                      <a16:creationId xmlns:a16="http://schemas.microsoft.com/office/drawing/2014/main" id="{ADE085D9-95DE-44A7-856E-B618B11BFF58}"/>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6" name="Rectangle 410">
                  <a:extLst>
                    <a:ext uri="{FF2B5EF4-FFF2-40B4-BE49-F238E27FC236}">
                      <a16:creationId xmlns:a16="http://schemas.microsoft.com/office/drawing/2014/main" id="{E8264BD1-593E-487F-B64C-627A1840653C}"/>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7" name="Oval 411">
                  <a:extLst>
                    <a:ext uri="{FF2B5EF4-FFF2-40B4-BE49-F238E27FC236}">
                      <a16:creationId xmlns:a16="http://schemas.microsoft.com/office/drawing/2014/main" id="{1B3AE579-8BFA-4E18-8A98-3A96A0C6F94E}"/>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8" name="Group 167">
                  <a:extLst>
                    <a:ext uri="{FF2B5EF4-FFF2-40B4-BE49-F238E27FC236}">
                      <a16:creationId xmlns:a16="http://schemas.microsoft.com/office/drawing/2014/main" id="{1BB5994A-2E76-4047-96B9-9894717C6D7C}"/>
                    </a:ext>
                  </a:extLst>
                </p:cNvPr>
                <p:cNvGrpSpPr>
                  <a:grpSpLocks/>
                </p:cNvGrpSpPr>
                <p:nvPr/>
              </p:nvGrpSpPr>
              <p:grpSpPr bwMode="auto">
                <a:xfrm>
                  <a:off x="4699" y="1145"/>
                  <a:ext cx="138" cy="29"/>
                  <a:chOff x="2468" y="1332"/>
                  <a:chExt cx="310" cy="60"/>
                </a:xfrm>
              </p:grpSpPr>
              <p:sp>
                <p:nvSpPr>
                  <p:cNvPr id="91" name="Freeform 168">
                    <a:extLst>
                      <a:ext uri="{FF2B5EF4-FFF2-40B4-BE49-F238E27FC236}">
                        <a16:creationId xmlns:a16="http://schemas.microsoft.com/office/drawing/2014/main" id="{A43BC478-1DA6-4A7F-A7A7-2F2618EF76E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 name="Freeform 169">
                    <a:extLst>
                      <a:ext uri="{FF2B5EF4-FFF2-40B4-BE49-F238E27FC236}">
                        <a16:creationId xmlns:a16="http://schemas.microsoft.com/office/drawing/2014/main" id="{6AFF3CE1-A4FA-4A4F-8E0E-9C8E4E0B1C0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9" name="Line 170">
                  <a:extLst>
                    <a:ext uri="{FF2B5EF4-FFF2-40B4-BE49-F238E27FC236}">
                      <a16:creationId xmlns:a16="http://schemas.microsoft.com/office/drawing/2014/main" id="{438F69EB-1989-4169-B030-7CA7CF3630D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171">
                  <a:extLst>
                    <a:ext uri="{FF2B5EF4-FFF2-40B4-BE49-F238E27FC236}">
                      <a16:creationId xmlns:a16="http://schemas.microsoft.com/office/drawing/2014/main" id="{17DA6DFB-119C-4541-8E33-3E7DA70DA5EA}"/>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3" name="Line 172">
                <a:extLst>
                  <a:ext uri="{FF2B5EF4-FFF2-40B4-BE49-F238E27FC236}">
                    <a16:creationId xmlns:a16="http://schemas.microsoft.com/office/drawing/2014/main" id="{ACAEF5A3-B0EF-4375-BA1A-B3D9A65D589C}"/>
                  </a:ext>
                </a:extLst>
              </p:cNvPr>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Text Box 580">
                <a:extLst>
                  <a:ext uri="{FF2B5EF4-FFF2-40B4-BE49-F238E27FC236}">
                    <a16:creationId xmlns:a16="http://schemas.microsoft.com/office/drawing/2014/main" id="{375ECD82-9648-4CE5-BCB7-77C1F2771AB2}"/>
                  </a:ext>
                </a:extLst>
              </p:cNvPr>
              <p:cNvSpPr txBox="1">
                <a:spLocks noChangeArrowheads="1"/>
              </p:cNvSpPr>
              <p:nvPr/>
            </p:nvSpPr>
            <p:spPr bwMode="auto">
              <a:xfrm>
                <a:off x="4231" y="1988"/>
                <a:ext cx="3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t>ISP</a:t>
                </a:r>
              </a:p>
            </p:txBody>
          </p:sp>
        </p:grpSp>
        <p:grpSp>
          <p:nvGrpSpPr>
            <p:cNvPr id="32" name="Group 347">
              <a:extLst>
                <a:ext uri="{FF2B5EF4-FFF2-40B4-BE49-F238E27FC236}">
                  <a16:creationId xmlns:a16="http://schemas.microsoft.com/office/drawing/2014/main" id="{5536EFD9-712B-4184-9828-0A1254BC7439}"/>
                </a:ext>
              </a:extLst>
            </p:cNvPr>
            <p:cNvGrpSpPr>
              <a:grpSpLocks/>
            </p:cNvGrpSpPr>
            <p:nvPr/>
          </p:nvGrpSpPr>
          <p:grpSpPr bwMode="auto">
            <a:xfrm>
              <a:off x="5450519" y="3250491"/>
              <a:ext cx="569188" cy="269566"/>
              <a:chOff x="1871277" y="1576300"/>
              <a:chExt cx="1128371" cy="437861"/>
            </a:xfrm>
          </p:grpSpPr>
          <p:sp>
            <p:nvSpPr>
              <p:cNvPr id="63" name="Oval 134">
                <a:extLst>
                  <a:ext uri="{FF2B5EF4-FFF2-40B4-BE49-F238E27FC236}">
                    <a16:creationId xmlns:a16="http://schemas.microsoft.com/office/drawing/2014/main" id="{26C9FA56-8968-4B4E-A639-BD4576B08A7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 name="Rectangle 135">
                <a:extLst>
                  <a:ext uri="{FF2B5EF4-FFF2-40B4-BE49-F238E27FC236}">
                    <a16:creationId xmlns:a16="http://schemas.microsoft.com/office/drawing/2014/main" id="{F80158EE-6354-4FAF-898F-736468864D52}"/>
                  </a:ext>
                </a:extLst>
              </p:cNvPr>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 name="Oval 136">
                <a:extLst>
                  <a:ext uri="{FF2B5EF4-FFF2-40B4-BE49-F238E27FC236}">
                    <a16:creationId xmlns:a16="http://schemas.microsoft.com/office/drawing/2014/main" id="{D3992E85-955B-43F4-AC68-BCF2C2AE067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 name="Freeform 137">
                <a:extLst>
                  <a:ext uri="{FF2B5EF4-FFF2-40B4-BE49-F238E27FC236}">
                    <a16:creationId xmlns:a16="http://schemas.microsoft.com/office/drawing/2014/main" id="{62C0E909-760B-49A0-B0FB-17B5AA3C3ACF}"/>
                  </a:ext>
                </a:extLst>
              </p:cNvPr>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 name="Freeform 138">
                <a:extLst>
                  <a:ext uri="{FF2B5EF4-FFF2-40B4-BE49-F238E27FC236}">
                    <a16:creationId xmlns:a16="http://schemas.microsoft.com/office/drawing/2014/main" id="{0E39B0BE-F3AB-42AE-9E8A-D6DC3F63DF9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8" name="Freeform 139">
                <a:extLst>
                  <a:ext uri="{FF2B5EF4-FFF2-40B4-BE49-F238E27FC236}">
                    <a16:creationId xmlns:a16="http://schemas.microsoft.com/office/drawing/2014/main" id="{CDBA6333-10E6-404F-B93F-DD49D4302BA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9" name="Freeform 140">
                <a:extLst>
                  <a:ext uri="{FF2B5EF4-FFF2-40B4-BE49-F238E27FC236}">
                    <a16:creationId xmlns:a16="http://schemas.microsoft.com/office/drawing/2014/main" id="{52DC3997-1233-4295-984A-0E2DC6667FF8}"/>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0" name="Straight Connector 141">
                <a:extLst>
                  <a:ext uri="{FF2B5EF4-FFF2-40B4-BE49-F238E27FC236}">
                    <a16:creationId xmlns:a16="http://schemas.microsoft.com/office/drawing/2014/main" id="{EC65256D-F52C-4F9C-82D0-C0E26686B741}"/>
                  </a:ext>
                </a:extLst>
              </p:cNvPr>
              <p:cNvCxnSpPr>
                <a:cxnSpLocks noChangeShapeType="1"/>
                <a:endCxn id="6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1" name="Straight Connector 142">
                <a:extLst>
                  <a:ext uri="{FF2B5EF4-FFF2-40B4-BE49-F238E27FC236}">
                    <a16:creationId xmlns:a16="http://schemas.microsoft.com/office/drawing/2014/main" id="{05324C27-EE41-473F-86AA-14931CFB97B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3" name="Group 347">
              <a:extLst>
                <a:ext uri="{FF2B5EF4-FFF2-40B4-BE49-F238E27FC236}">
                  <a16:creationId xmlns:a16="http://schemas.microsoft.com/office/drawing/2014/main" id="{443F44F7-DBF8-431A-BFA4-4F5A86419838}"/>
                </a:ext>
              </a:extLst>
            </p:cNvPr>
            <p:cNvGrpSpPr>
              <a:grpSpLocks/>
            </p:cNvGrpSpPr>
            <p:nvPr/>
          </p:nvGrpSpPr>
          <p:grpSpPr bwMode="auto">
            <a:xfrm>
              <a:off x="5463219" y="3606091"/>
              <a:ext cx="569188" cy="269566"/>
              <a:chOff x="1871277" y="1576300"/>
              <a:chExt cx="1128371" cy="437861"/>
            </a:xfrm>
          </p:grpSpPr>
          <p:sp>
            <p:nvSpPr>
              <p:cNvPr id="54" name="Oval 125">
                <a:extLst>
                  <a:ext uri="{FF2B5EF4-FFF2-40B4-BE49-F238E27FC236}">
                    <a16:creationId xmlns:a16="http://schemas.microsoft.com/office/drawing/2014/main" id="{54BF900F-0BC5-4758-82FB-63199D94687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 name="Rectangle 126">
                <a:extLst>
                  <a:ext uri="{FF2B5EF4-FFF2-40B4-BE49-F238E27FC236}">
                    <a16:creationId xmlns:a16="http://schemas.microsoft.com/office/drawing/2014/main" id="{4D62C34D-A93B-4CA9-94DB-1E3178F0C517}"/>
                  </a:ext>
                </a:extLst>
              </p:cNvPr>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 name="Oval 127">
                <a:extLst>
                  <a:ext uri="{FF2B5EF4-FFF2-40B4-BE49-F238E27FC236}">
                    <a16:creationId xmlns:a16="http://schemas.microsoft.com/office/drawing/2014/main" id="{82932E69-7648-4CB9-AA3D-2D8CC18C84A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 name="Freeform 128">
                <a:extLst>
                  <a:ext uri="{FF2B5EF4-FFF2-40B4-BE49-F238E27FC236}">
                    <a16:creationId xmlns:a16="http://schemas.microsoft.com/office/drawing/2014/main" id="{9B1620C2-72B6-4B71-B991-405857820177}"/>
                  </a:ext>
                </a:extLst>
              </p:cNvPr>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 name="Freeform 129">
                <a:extLst>
                  <a:ext uri="{FF2B5EF4-FFF2-40B4-BE49-F238E27FC236}">
                    <a16:creationId xmlns:a16="http://schemas.microsoft.com/office/drawing/2014/main" id="{A029F55C-C374-4644-8E8A-7B821DE3E77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 name="Freeform 130">
                <a:extLst>
                  <a:ext uri="{FF2B5EF4-FFF2-40B4-BE49-F238E27FC236}">
                    <a16:creationId xmlns:a16="http://schemas.microsoft.com/office/drawing/2014/main" id="{00AD4013-28EC-42FE-9F76-5645111887B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 name="Freeform 131">
                <a:extLst>
                  <a:ext uri="{FF2B5EF4-FFF2-40B4-BE49-F238E27FC236}">
                    <a16:creationId xmlns:a16="http://schemas.microsoft.com/office/drawing/2014/main" id="{70574C91-0D63-4197-8F78-BBDDFAF7909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 name="Straight Connector 132">
                <a:extLst>
                  <a:ext uri="{FF2B5EF4-FFF2-40B4-BE49-F238E27FC236}">
                    <a16:creationId xmlns:a16="http://schemas.microsoft.com/office/drawing/2014/main" id="{E8EFAB0F-95FE-486E-929F-8B95AF28303E}"/>
                  </a:ext>
                </a:extLst>
              </p:cNvPr>
              <p:cNvCxnSpPr>
                <a:cxnSpLocks noChangeShapeType="1"/>
                <a:endCxn id="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 name="Straight Connector 133">
                <a:extLst>
                  <a:ext uri="{FF2B5EF4-FFF2-40B4-BE49-F238E27FC236}">
                    <a16:creationId xmlns:a16="http://schemas.microsoft.com/office/drawing/2014/main" id="{4E896339-6E59-4FF2-ADDC-1EB580682F4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4" name="Group 347">
              <a:extLst>
                <a:ext uri="{FF2B5EF4-FFF2-40B4-BE49-F238E27FC236}">
                  <a16:creationId xmlns:a16="http://schemas.microsoft.com/office/drawing/2014/main" id="{DC540E86-90B1-4ABA-92DA-F8C3B9934FC6}"/>
                </a:ext>
              </a:extLst>
            </p:cNvPr>
            <p:cNvGrpSpPr>
              <a:grpSpLocks/>
            </p:cNvGrpSpPr>
            <p:nvPr/>
          </p:nvGrpSpPr>
          <p:grpSpPr bwMode="auto">
            <a:xfrm>
              <a:off x="6107744" y="3120316"/>
              <a:ext cx="569188" cy="269566"/>
              <a:chOff x="1871277" y="1576300"/>
              <a:chExt cx="1128371" cy="437861"/>
            </a:xfrm>
          </p:grpSpPr>
          <p:sp>
            <p:nvSpPr>
              <p:cNvPr id="45" name="Oval 116">
                <a:extLst>
                  <a:ext uri="{FF2B5EF4-FFF2-40B4-BE49-F238E27FC236}">
                    <a16:creationId xmlns:a16="http://schemas.microsoft.com/office/drawing/2014/main" id="{E1E448FF-A634-46F3-9D3C-160BFECC1DB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6" name="Rectangle 117">
                <a:extLst>
                  <a:ext uri="{FF2B5EF4-FFF2-40B4-BE49-F238E27FC236}">
                    <a16:creationId xmlns:a16="http://schemas.microsoft.com/office/drawing/2014/main" id="{FBA25A9B-A578-4D1C-A09C-A88A24170649}"/>
                  </a:ext>
                </a:extLst>
              </p:cNvPr>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Oval 118">
                <a:extLst>
                  <a:ext uri="{FF2B5EF4-FFF2-40B4-BE49-F238E27FC236}">
                    <a16:creationId xmlns:a16="http://schemas.microsoft.com/office/drawing/2014/main" id="{934D088C-F645-4C50-A177-F7750295E5A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 name="Freeform 119">
                <a:extLst>
                  <a:ext uri="{FF2B5EF4-FFF2-40B4-BE49-F238E27FC236}">
                    <a16:creationId xmlns:a16="http://schemas.microsoft.com/office/drawing/2014/main" id="{D424D357-B602-4D12-9279-6D0361E65036}"/>
                  </a:ext>
                </a:extLst>
              </p:cNvPr>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 name="Freeform 120">
                <a:extLst>
                  <a:ext uri="{FF2B5EF4-FFF2-40B4-BE49-F238E27FC236}">
                    <a16:creationId xmlns:a16="http://schemas.microsoft.com/office/drawing/2014/main" id="{16428E6B-76D4-440B-BB52-E96855863F8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0" name="Freeform 121">
                <a:extLst>
                  <a:ext uri="{FF2B5EF4-FFF2-40B4-BE49-F238E27FC236}">
                    <a16:creationId xmlns:a16="http://schemas.microsoft.com/office/drawing/2014/main" id="{314F758A-E2AC-47E6-A745-B15C99BE9CD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1" name="Freeform 122">
                <a:extLst>
                  <a:ext uri="{FF2B5EF4-FFF2-40B4-BE49-F238E27FC236}">
                    <a16:creationId xmlns:a16="http://schemas.microsoft.com/office/drawing/2014/main" id="{B7D64F89-E20B-4337-80ED-8DC08E06B3D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 name="Straight Connector 123">
                <a:extLst>
                  <a:ext uri="{FF2B5EF4-FFF2-40B4-BE49-F238E27FC236}">
                    <a16:creationId xmlns:a16="http://schemas.microsoft.com/office/drawing/2014/main" id="{0809F883-4670-4BDD-91BE-AA646B1A5E28}"/>
                  </a:ext>
                </a:extLst>
              </p:cNvPr>
              <p:cNvCxnSpPr>
                <a:cxnSpLocks noChangeShapeType="1"/>
                <a:endCxn id="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 name="Straight Connector 124">
                <a:extLst>
                  <a:ext uri="{FF2B5EF4-FFF2-40B4-BE49-F238E27FC236}">
                    <a16:creationId xmlns:a16="http://schemas.microsoft.com/office/drawing/2014/main" id="{E6E1B46E-573A-49B4-8649-32EB9381E98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 name="Group 347">
              <a:extLst>
                <a:ext uri="{FF2B5EF4-FFF2-40B4-BE49-F238E27FC236}">
                  <a16:creationId xmlns:a16="http://schemas.microsoft.com/office/drawing/2014/main" id="{D7A20102-290F-46F0-B449-65366A50E2D4}"/>
                </a:ext>
              </a:extLst>
            </p:cNvPr>
            <p:cNvGrpSpPr>
              <a:grpSpLocks/>
            </p:cNvGrpSpPr>
            <p:nvPr/>
          </p:nvGrpSpPr>
          <p:grpSpPr bwMode="auto">
            <a:xfrm>
              <a:off x="6207410" y="3622646"/>
              <a:ext cx="569188" cy="269566"/>
              <a:chOff x="1871277" y="1576300"/>
              <a:chExt cx="1128371" cy="437861"/>
            </a:xfrm>
          </p:grpSpPr>
          <p:sp>
            <p:nvSpPr>
              <p:cNvPr id="36" name="Oval 107">
                <a:extLst>
                  <a:ext uri="{FF2B5EF4-FFF2-40B4-BE49-F238E27FC236}">
                    <a16:creationId xmlns:a16="http://schemas.microsoft.com/office/drawing/2014/main" id="{AA86B44D-7412-4B6B-952B-50375B7B85F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7" name="Rectangle 108">
                <a:extLst>
                  <a:ext uri="{FF2B5EF4-FFF2-40B4-BE49-F238E27FC236}">
                    <a16:creationId xmlns:a16="http://schemas.microsoft.com/office/drawing/2014/main" id="{3D71D5FE-1B6C-43A9-8BB6-6DC795A98913}"/>
                  </a:ext>
                </a:extLst>
              </p:cNvPr>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 name="Oval 109">
                <a:extLst>
                  <a:ext uri="{FF2B5EF4-FFF2-40B4-BE49-F238E27FC236}">
                    <a16:creationId xmlns:a16="http://schemas.microsoft.com/office/drawing/2014/main" id="{D22BF98B-A99E-4A22-BB0C-E4D401E40D3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39" name="Freeform 110">
                <a:extLst>
                  <a:ext uri="{FF2B5EF4-FFF2-40B4-BE49-F238E27FC236}">
                    <a16:creationId xmlns:a16="http://schemas.microsoft.com/office/drawing/2014/main" id="{D1F17667-3D5B-40D8-B565-F3DAF318897A}"/>
                  </a:ext>
                </a:extLst>
              </p:cNvPr>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 name="Freeform 111">
                <a:extLst>
                  <a:ext uri="{FF2B5EF4-FFF2-40B4-BE49-F238E27FC236}">
                    <a16:creationId xmlns:a16="http://schemas.microsoft.com/office/drawing/2014/main" id="{F3AE1E4E-4B11-42BE-BBD6-C12A154D82E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1" name="Freeform 112">
                <a:extLst>
                  <a:ext uri="{FF2B5EF4-FFF2-40B4-BE49-F238E27FC236}">
                    <a16:creationId xmlns:a16="http://schemas.microsoft.com/office/drawing/2014/main" id="{BF52B643-41ED-403E-A3E7-73224F9160E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2" name="Freeform 113">
                <a:extLst>
                  <a:ext uri="{FF2B5EF4-FFF2-40B4-BE49-F238E27FC236}">
                    <a16:creationId xmlns:a16="http://schemas.microsoft.com/office/drawing/2014/main" id="{B79E3D64-05BE-4963-BDF6-79A0276832D4}"/>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3" name="Straight Connector 114">
                <a:extLst>
                  <a:ext uri="{FF2B5EF4-FFF2-40B4-BE49-F238E27FC236}">
                    <a16:creationId xmlns:a16="http://schemas.microsoft.com/office/drawing/2014/main" id="{1373AAE5-A030-412B-856F-1A72F4F79352}"/>
                  </a:ext>
                </a:extLst>
              </p:cNvPr>
              <p:cNvCxnSpPr>
                <a:cxnSpLocks noChangeShapeType="1"/>
                <a:endCxn id="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4" name="Straight Connector 115">
                <a:extLst>
                  <a:ext uri="{FF2B5EF4-FFF2-40B4-BE49-F238E27FC236}">
                    <a16:creationId xmlns:a16="http://schemas.microsoft.com/office/drawing/2014/main" id="{7C53138C-6EB5-4221-9FFE-DF05D11E12E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117" name="Freeform 3">
            <a:extLst>
              <a:ext uri="{FF2B5EF4-FFF2-40B4-BE49-F238E27FC236}">
                <a16:creationId xmlns:a16="http://schemas.microsoft.com/office/drawing/2014/main" id="{17BBBB2D-633D-4433-9A33-D8FAF04A10EE}"/>
              </a:ext>
            </a:extLst>
          </p:cNvPr>
          <p:cNvSpPr>
            <a:spLocks/>
          </p:cNvSpPr>
          <p:nvPr/>
        </p:nvSpPr>
        <p:spPr bwMode="auto">
          <a:xfrm>
            <a:off x="5971662" y="2251074"/>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Oval 9">
            <a:extLst>
              <a:ext uri="{FF2B5EF4-FFF2-40B4-BE49-F238E27FC236}">
                <a16:creationId xmlns:a16="http://schemas.microsoft.com/office/drawing/2014/main" id="{C5C11044-1BD0-4908-B628-CDBBA016372A}"/>
              </a:ext>
            </a:extLst>
          </p:cNvPr>
          <p:cNvSpPr>
            <a:spLocks noChangeArrowheads="1"/>
          </p:cNvSpPr>
          <p:nvPr/>
        </p:nvSpPr>
        <p:spPr bwMode="auto">
          <a:xfrm>
            <a:off x="6971787" y="2957512"/>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9" name="Oval 12">
            <a:extLst>
              <a:ext uri="{FF2B5EF4-FFF2-40B4-BE49-F238E27FC236}">
                <a16:creationId xmlns:a16="http://schemas.microsoft.com/office/drawing/2014/main" id="{D142B698-DF83-44F0-A5F5-39A217CAF720}"/>
              </a:ext>
            </a:extLst>
          </p:cNvPr>
          <p:cNvSpPr>
            <a:spLocks noChangeArrowheads="1"/>
          </p:cNvSpPr>
          <p:nvPr/>
        </p:nvSpPr>
        <p:spPr bwMode="auto">
          <a:xfrm>
            <a:off x="7352787" y="2586037"/>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20" name="Line 15">
            <a:extLst>
              <a:ext uri="{FF2B5EF4-FFF2-40B4-BE49-F238E27FC236}">
                <a16:creationId xmlns:a16="http://schemas.microsoft.com/office/drawing/2014/main" id="{A6A52B7E-0754-4189-997D-3DD548ACDED6}"/>
              </a:ext>
            </a:extLst>
          </p:cNvPr>
          <p:cNvSpPr>
            <a:spLocks noChangeShapeType="1"/>
          </p:cNvSpPr>
          <p:nvPr/>
        </p:nvSpPr>
        <p:spPr bwMode="auto">
          <a:xfrm flipV="1">
            <a:off x="7059100" y="2727324"/>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 name="Line 16">
            <a:extLst>
              <a:ext uri="{FF2B5EF4-FFF2-40B4-BE49-F238E27FC236}">
                <a16:creationId xmlns:a16="http://schemas.microsoft.com/office/drawing/2014/main" id="{0CBA1C5E-7D90-4BED-9567-81B499E5FE77}"/>
              </a:ext>
            </a:extLst>
          </p:cNvPr>
          <p:cNvSpPr>
            <a:spLocks noChangeShapeType="1"/>
          </p:cNvSpPr>
          <p:nvPr/>
        </p:nvSpPr>
        <p:spPr bwMode="auto">
          <a:xfrm>
            <a:off x="7452800" y="2703512"/>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2" name="Rectangle 44">
            <a:extLst>
              <a:ext uri="{FF2B5EF4-FFF2-40B4-BE49-F238E27FC236}">
                <a16:creationId xmlns:a16="http://schemas.microsoft.com/office/drawing/2014/main" id="{FDE0674B-4EF8-4A67-8833-A8BFB48E815F}"/>
              </a:ext>
            </a:extLst>
          </p:cNvPr>
          <p:cNvSpPr>
            <a:spLocks noChangeArrowheads="1"/>
          </p:cNvSpPr>
          <p:nvPr/>
        </p:nvSpPr>
        <p:spPr bwMode="auto">
          <a:xfrm>
            <a:off x="6251062" y="2706687"/>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23" name="Text Box 45">
            <a:extLst>
              <a:ext uri="{FF2B5EF4-FFF2-40B4-BE49-F238E27FC236}">
                <a16:creationId xmlns:a16="http://schemas.microsoft.com/office/drawing/2014/main" id="{95D47D33-521A-4606-BD7A-BD7A7E5AE4FD}"/>
              </a:ext>
            </a:extLst>
          </p:cNvPr>
          <p:cNvSpPr txBox="1">
            <a:spLocks noChangeArrowheads="1"/>
          </p:cNvSpPr>
          <p:nvPr/>
        </p:nvSpPr>
        <p:spPr bwMode="auto">
          <a:xfrm>
            <a:off x="5706550" y="2225674"/>
            <a:ext cx="1925637"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0000"/>
              </a:lnSpc>
            </a:pPr>
            <a:r>
              <a:rPr lang="en-US" altLang="zh-CN" sz="1600"/>
              <a:t>central office</a:t>
            </a:r>
          </a:p>
        </p:txBody>
      </p:sp>
      <p:sp>
        <p:nvSpPr>
          <p:cNvPr id="124" name="Line 14">
            <a:extLst>
              <a:ext uri="{FF2B5EF4-FFF2-40B4-BE49-F238E27FC236}">
                <a16:creationId xmlns:a16="http://schemas.microsoft.com/office/drawing/2014/main" id="{E944DA47-BEED-464C-98C8-9696ADAFA851}"/>
              </a:ext>
            </a:extLst>
          </p:cNvPr>
          <p:cNvSpPr>
            <a:spLocks noChangeShapeType="1"/>
          </p:cNvSpPr>
          <p:nvPr/>
        </p:nvSpPr>
        <p:spPr bwMode="auto">
          <a:xfrm flipV="1">
            <a:off x="4357175" y="3113087"/>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5" name="Text Box 17">
            <a:extLst>
              <a:ext uri="{FF2B5EF4-FFF2-40B4-BE49-F238E27FC236}">
                <a16:creationId xmlns:a16="http://schemas.microsoft.com/office/drawing/2014/main" id="{341E1BC5-2EE4-4AF5-833C-045778489F41}"/>
              </a:ext>
            </a:extLst>
          </p:cNvPr>
          <p:cNvSpPr txBox="1">
            <a:spLocks noChangeArrowheads="1"/>
          </p:cNvSpPr>
          <p:nvPr/>
        </p:nvSpPr>
        <p:spPr bwMode="auto">
          <a:xfrm>
            <a:off x="7608375" y="2279649"/>
            <a:ext cx="10747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600"/>
              <a:t>telephone</a:t>
            </a:r>
          </a:p>
          <a:p>
            <a:pPr>
              <a:lnSpc>
                <a:spcPct val="85000"/>
              </a:lnSpc>
            </a:pPr>
            <a:r>
              <a:rPr lang="en-US" altLang="zh-CN" sz="1600"/>
              <a:t>network</a:t>
            </a:r>
          </a:p>
        </p:txBody>
      </p:sp>
      <p:grpSp>
        <p:nvGrpSpPr>
          <p:cNvPr id="126" name="Group 108">
            <a:extLst>
              <a:ext uri="{FF2B5EF4-FFF2-40B4-BE49-F238E27FC236}">
                <a16:creationId xmlns:a16="http://schemas.microsoft.com/office/drawing/2014/main" id="{EDD2E03B-071B-4423-94B9-4A5C3F8D093A}"/>
              </a:ext>
            </a:extLst>
          </p:cNvPr>
          <p:cNvGrpSpPr>
            <a:grpSpLocks/>
          </p:cNvGrpSpPr>
          <p:nvPr/>
        </p:nvGrpSpPr>
        <p:grpSpPr bwMode="auto">
          <a:xfrm>
            <a:off x="6308212" y="2824162"/>
            <a:ext cx="368300" cy="519112"/>
            <a:chOff x="1852" y="2562"/>
            <a:chExt cx="355" cy="471"/>
          </a:xfrm>
        </p:grpSpPr>
        <p:sp>
          <p:nvSpPr>
            <p:cNvPr id="127" name="Freeform 109">
              <a:extLst>
                <a:ext uri="{FF2B5EF4-FFF2-40B4-BE49-F238E27FC236}">
                  <a16:creationId xmlns:a16="http://schemas.microsoft.com/office/drawing/2014/main" id="{CEB419BB-1460-46AA-A937-7B373979C7CD}"/>
                </a:ext>
              </a:extLst>
            </p:cNvPr>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p>
          </p:txBody>
        </p:sp>
        <p:sp>
          <p:nvSpPr>
            <p:cNvPr id="128" name="Freeform 110">
              <a:extLst>
                <a:ext uri="{FF2B5EF4-FFF2-40B4-BE49-F238E27FC236}">
                  <a16:creationId xmlns:a16="http://schemas.microsoft.com/office/drawing/2014/main" id="{E9AEE19B-61D3-4ED8-B476-C95A4E91A55E}"/>
                </a:ext>
              </a:extLst>
            </p:cNvPr>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p>
          </p:txBody>
        </p:sp>
        <p:sp>
          <p:nvSpPr>
            <p:cNvPr id="129" name="Line 111">
              <a:extLst>
                <a:ext uri="{FF2B5EF4-FFF2-40B4-BE49-F238E27FC236}">
                  <a16:creationId xmlns:a16="http://schemas.microsoft.com/office/drawing/2014/main" id="{8E267AD9-1B3F-4749-B07D-32F25FD23EEB}"/>
                </a:ext>
              </a:extLst>
            </p:cNvPr>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112">
              <a:extLst>
                <a:ext uri="{FF2B5EF4-FFF2-40B4-BE49-F238E27FC236}">
                  <a16:creationId xmlns:a16="http://schemas.microsoft.com/office/drawing/2014/main" id="{F7E0147C-7456-4648-A4EA-2D86D2068B2E}"/>
                </a:ext>
              </a:extLst>
            </p:cNvPr>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 name="Freeform 113">
              <a:extLst>
                <a:ext uri="{FF2B5EF4-FFF2-40B4-BE49-F238E27FC236}">
                  <a16:creationId xmlns:a16="http://schemas.microsoft.com/office/drawing/2014/main" id="{E42A27B1-BFA3-4202-BFBF-946E24D4C762}"/>
                </a:ext>
              </a:extLst>
            </p:cNvPr>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 name="Freeform 114">
              <a:extLst>
                <a:ext uri="{FF2B5EF4-FFF2-40B4-BE49-F238E27FC236}">
                  <a16:creationId xmlns:a16="http://schemas.microsoft.com/office/drawing/2014/main" id="{CB7B25E2-0C89-4C90-BF1C-F6CB69E396E9}"/>
                </a:ext>
              </a:extLst>
            </p:cNvPr>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3" name="Text Box 115">
            <a:extLst>
              <a:ext uri="{FF2B5EF4-FFF2-40B4-BE49-F238E27FC236}">
                <a16:creationId xmlns:a16="http://schemas.microsoft.com/office/drawing/2014/main" id="{7B849157-9304-4528-B44D-0423C2E6A844}"/>
              </a:ext>
            </a:extLst>
          </p:cNvPr>
          <p:cNvSpPr txBox="1">
            <a:spLocks noChangeArrowheads="1"/>
          </p:cNvSpPr>
          <p:nvPr/>
        </p:nvSpPr>
        <p:spPr bwMode="auto">
          <a:xfrm>
            <a:off x="5987537" y="3368674"/>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600"/>
              <a:t>DSLAM</a:t>
            </a:r>
          </a:p>
        </p:txBody>
      </p:sp>
      <p:grpSp>
        <p:nvGrpSpPr>
          <p:cNvPr id="134" name="Group 118">
            <a:extLst>
              <a:ext uri="{FF2B5EF4-FFF2-40B4-BE49-F238E27FC236}">
                <a16:creationId xmlns:a16="http://schemas.microsoft.com/office/drawing/2014/main" id="{1EECD554-1445-4640-B297-0B0329A64750}"/>
              </a:ext>
            </a:extLst>
          </p:cNvPr>
          <p:cNvGrpSpPr>
            <a:grpSpLocks/>
          </p:cNvGrpSpPr>
          <p:nvPr/>
        </p:nvGrpSpPr>
        <p:grpSpPr bwMode="auto">
          <a:xfrm>
            <a:off x="5049325" y="2111374"/>
            <a:ext cx="796925" cy="658813"/>
            <a:chOff x="1671" y="1861"/>
            <a:chExt cx="502" cy="415"/>
          </a:xfrm>
        </p:grpSpPr>
        <p:sp>
          <p:nvSpPr>
            <p:cNvPr id="135" name="Rectangle 116">
              <a:extLst>
                <a:ext uri="{FF2B5EF4-FFF2-40B4-BE49-F238E27FC236}">
                  <a16:creationId xmlns:a16="http://schemas.microsoft.com/office/drawing/2014/main" id="{317FC76D-830F-4168-8735-A82D1896E5E0}"/>
                </a:ext>
              </a:extLst>
            </p:cNvPr>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6" name="AutoShape 117">
              <a:extLst>
                <a:ext uri="{FF2B5EF4-FFF2-40B4-BE49-F238E27FC236}">
                  <a16:creationId xmlns:a16="http://schemas.microsoft.com/office/drawing/2014/main" id="{E8059AA3-6FB8-48A0-A26F-27EFFCA463CD}"/>
                </a:ext>
              </a:extLst>
            </p:cNvPr>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37" name="Freeform 119">
            <a:extLst>
              <a:ext uri="{FF2B5EF4-FFF2-40B4-BE49-F238E27FC236}">
                <a16:creationId xmlns:a16="http://schemas.microsoft.com/office/drawing/2014/main" id="{F6C6DB6F-5B14-4433-AEB6-17FC37B3B1D8}"/>
              </a:ext>
            </a:extLst>
          </p:cNvPr>
          <p:cNvSpPr>
            <a:spLocks/>
          </p:cNvSpPr>
          <p:nvPr/>
        </p:nvSpPr>
        <p:spPr bwMode="auto">
          <a:xfrm>
            <a:off x="5652575" y="2700337"/>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 name="Line 120">
            <a:extLst>
              <a:ext uri="{FF2B5EF4-FFF2-40B4-BE49-F238E27FC236}">
                <a16:creationId xmlns:a16="http://schemas.microsoft.com/office/drawing/2014/main" id="{35FFF330-29C7-4593-B2CC-5DA9689F9B26}"/>
              </a:ext>
            </a:extLst>
          </p:cNvPr>
          <p:cNvSpPr>
            <a:spLocks noChangeShapeType="1"/>
          </p:cNvSpPr>
          <p:nvPr/>
        </p:nvSpPr>
        <p:spPr bwMode="auto">
          <a:xfrm>
            <a:off x="6681275" y="3065462"/>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 name="Freeform 123">
            <a:extLst>
              <a:ext uri="{FF2B5EF4-FFF2-40B4-BE49-F238E27FC236}">
                <a16:creationId xmlns:a16="http://schemas.microsoft.com/office/drawing/2014/main" id="{3C20076E-25C3-469E-8EEB-1EC8FB278522}"/>
              </a:ext>
            </a:extLst>
          </p:cNvPr>
          <p:cNvSpPr>
            <a:spLocks/>
          </p:cNvSpPr>
          <p:nvPr/>
        </p:nvSpPr>
        <p:spPr bwMode="auto">
          <a:xfrm>
            <a:off x="6681275" y="3133724"/>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0" name="Rectangle 90">
            <a:extLst>
              <a:ext uri="{FF2B5EF4-FFF2-40B4-BE49-F238E27FC236}">
                <a16:creationId xmlns:a16="http://schemas.microsoft.com/office/drawing/2014/main" id="{2E38FCF7-F503-491A-8D49-C314075E8750}"/>
              </a:ext>
            </a:extLst>
          </p:cNvPr>
          <p:cNvSpPr>
            <a:spLocks noChangeArrowheads="1"/>
          </p:cNvSpPr>
          <p:nvPr/>
        </p:nvSpPr>
        <p:spPr bwMode="auto">
          <a:xfrm>
            <a:off x="2904612" y="2563812"/>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1" name="Line 7">
            <a:extLst>
              <a:ext uri="{FF2B5EF4-FFF2-40B4-BE49-F238E27FC236}">
                <a16:creationId xmlns:a16="http://schemas.microsoft.com/office/drawing/2014/main" id="{B2776843-1CD5-42E4-ACBC-E923DA76E239}"/>
              </a:ext>
            </a:extLst>
          </p:cNvPr>
          <p:cNvSpPr>
            <a:spLocks noChangeShapeType="1"/>
          </p:cNvSpPr>
          <p:nvPr/>
        </p:nvSpPr>
        <p:spPr bwMode="auto">
          <a:xfrm flipV="1">
            <a:off x="3390387" y="3114674"/>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2" name="Text Box 39">
            <a:extLst>
              <a:ext uri="{FF2B5EF4-FFF2-40B4-BE49-F238E27FC236}">
                <a16:creationId xmlns:a16="http://schemas.microsoft.com/office/drawing/2014/main" id="{FADABCF8-4109-4988-B161-B76321D60DD2}"/>
              </a:ext>
            </a:extLst>
          </p:cNvPr>
          <p:cNvSpPr txBox="1">
            <a:spLocks noChangeArrowheads="1"/>
          </p:cNvSpPr>
          <p:nvPr/>
        </p:nvSpPr>
        <p:spPr bwMode="auto">
          <a:xfrm>
            <a:off x="3652325" y="3221037"/>
            <a:ext cx="774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0000"/>
              </a:lnSpc>
            </a:pPr>
            <a:r>
              <a:rPr lang="en-US" altLang="zh-CN" sz="1400"/>
              <a:t>DSL</a:t>
            </a:r>
          </a:p>
          <a:p>
            <a:pPr algn="ctr">
              <a:lnSpc>
                <a:spcPct val="80000"/>
              </a:lnSpc>
            </a:pPr>
            <a:r>
              <a:rPr lang="en-US" altLang="zh-CN" sz="1400"/>
              <a:t>modem</a:t>
            </a:r>
          </a:p>
        </p:txBody>
      </p:sp>
      <p:grpSp>
        <p:nvGrpSpPr>
          <p:cNvPr id="143" name="Group 94">
            <a:extLst>
              <a:ext uri="{FF2B5EF4-FFF2-40B4-BE49-F238E27FC236}">
                <a16:creationId xmlns:a16="http://schemas.microsoft.com/office/drawing/2014/main" id="{DA11B20D-630C-43AD-94A6-3629169B828C}"/>
              </a:ext>
            </a:extLst>
          </p:cNvPr>
          <p:cNvGrpSpPr>
            <a:grpSpLocks/>
          </p:cNvGrpSpPr>
          <p:nvPr/>
        </p:nvGrpSpPr>
        <p:grpSpPr bwMode="auto">
          <a:xfrm>
            <a:off x="3745987" y="3001962"/>
            <a:ext cx="614363" cy="220662"/>
            <a:chOff x="322" y="890"/>
            <a:chExt cx="872" cy="339"/>
          </a:xfrm>
        </p:grpSpPr>
        <p:sp>
          <p:nvSpPr>
            <p:cNvPr id="144" name="Rectangle 95">
              <a:extLst>
                <a:ext uri="{FF2B5EF4-FFF2-40B4-BE49-F238E27FC236}">
                  <a16:creationId xmlns:a16="http://schemas.microsoft.com/office/drawing/2014/main" id="{6267FA4A-0C0B-466F-BDE6-5F1E11B95FC4}"/>
                </a:ext>
              </a:extLst>
            </p:cNvPr>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5" name="Rectangle 96">
              <a:extLst>
                <a:ext uri="{FF2B5EF4-FFF2-40B4-BE49-F238E27FC236}">
                  <a16:creationId xmlns:a16="http://schemas.microsoft.com/office/drawing/2014/main" id="{1D269BB0-0130-4084-8D72-760DCCA8AEC9}"/>
                </a:ext>
              </a:extLst>
            </p:cNvPr>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6" name="Rectangle 97">
              <a:extLst>
                <a:ext uri="{FF2B5EF4-FFF2-40B4-BE49-F238E27FC236}">
                  <a16:creationId xmlns:a16="http://schemas.microsoft.com/office/drawing/2014/main" id="{09FE0028-55B0-4871-B87B-FC710A464B00}"/>
                </a:ext>
              </a:extLst>
            </p:cNvPr>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7" name="Rectangle 98">
              <a:extLst>
                <a:ext uri="{FF2B5EF4-FFF2-40B4-BE49-F238E27FC236}">
                  <a16:creationId xmlns:a16="http://schemas.microsoft.com/office/drawing/2014/main" id="{97ECE696-E653-419D-B547-BDC9D99D47D5}"/>
                </a:ext>
              </a:extLst>
            </p:cNvPr>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8" name="Rectangle 99">
              <a:extLst>
                <a:ext uri="{FF2B5EF4-FFF2-40B4-BE49-F238E27FC236}">
                  <a16:creationId xmlns:a16="http://schemas.microsoft.com/office/drawing/2014/main" id="{E7E75F0E-6D37-4D46-9589-B08544E53FE4}"/>
                </a:ext>
              </a:extLst>
            </p:cNvPr>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9" name="AutoShape 100">
              <a:extLst>
                <a:ext uri="{FF2B5EF4-FFF2-40B4-BE49-F238E27FC236}">
                  <a16:creationId xmlns:a16="http://schemas.microsoft.com/office/drawing/2014/main" id="{36F43C70-66F8-4EAE-A930-BF647567DE46}"/>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p>
          </p:txBody>
        </p:sp>
      </p:grpSp>
      <p:sp>
        <p:nvSpPr>
          <p:cNvPr id="150" name="AutoShape 102">
            <a:extLst>
              <a:ext uri="{FF2B5EF4-FFF2-40B4-BE49-F238E27FC236}">
                <a16:creationId xmlns:a16="http://schemas.microsoft.com/office/drawing/2014/main" id="{6B85F963-2497-41EF-8CB2-65CCF15EF5AA}"/>
              </a:ext>
            </a:extLst>
          </p:cNvPr>
          <p:cNvSpPr>
            <a:spLocks noChangeArrowheads="1"/>
          </p:cNvSpPr>
          <p:nvPr/>
        </p:nvSpPr>
        <p:spPr bwMode="auto">
          <a:xfrm>
            <a:off x="2622037" y="2152649"/>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51" name="Rectangle 103">
            <a:extLst>
              <a:ext uri="{FF2B5EF4-FFF2-40B4-BE49-F238E27FC236}">
                <a16:creationId xmlns:a16="http://schemas.microsoft.com/office/drawing/2014/main" id="{1DBD0534-A9EE-42F7-8050-B117C1389A37}"/>
              </a:ext>
            </a:extLst>
          </p:cNvPr>
          <p:cNvSpPr>
            <a:spLocks noChangeArrowheads="1"/>
          </p:cNvSpPr>
          <p:nvPr/>
        </p:nvSpPr>
        <p:spPr bwMode="auto">
          <a:xfrm>
            <a:off x="4600062" y="3052762"/>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52" name="Freeform 104">
            <a:extLst>
              <a:ext uri="{FF2B5EF4-FFF2-40B4-BE49-F238E27FC236}">
                <a16:creationId xmlns:a16="http://schemas.microsoft.com/office/drawing/2014/main" id="{A679B656-95DE-41F3-B62B-28DD5987E0C1}"/>
              </a:ext>
            </a:extLst>
          </p:cNvPr>
          <p:cNvSpPr>
            <a:spLocks/>
          </p:cNvSpPr>
          <p:nvPr/>
        </p:nvSpPr>
        <p:spPr bwMode="auto">
          <a:xfrm>
            <a:off x="4076187" y="2608262"/>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53" name="Object 3">
            <a:extLst>
              <a:ext uri="{FF2B5EF4-FFF2-40B4-BE49-F238E27FC236}">
                <a16:creationId xmlns:a16="http://schemas.microsoft.com/office/drawing/2014/main" id="{B4F3A898-36B4-40DE-ABD5-744731D0FBC0}"/>
              </a:ext>
            </a:extLst>
          </p:cNvPr>
          <p:cNvGraphicFramePr>
            <a:graphicFrameLocks noChangeAspect="1"/>
          </p:cNvGraphicFramePr>
          <p:nvPr>
            <p:extLst>
              <p:ext uri="{D42A27DB-BD31-4B8C-83A1-F6EECF244321}">
                <p14:modId xmlns:p14="http://schemas.microsoft.com/office/powerpoint/2010/main" val="2911123747"/>
              </p:ext>
            </p:extLst>
          </p:nvPr>
        </p:nvGraphicFramePr>
        <p:xfrm>
          <a:off x="3736462" y="2405062"/>
          <a:ext cx="490538" cy="369887"/>
        </p:xfrm>
        <a:graphic>
          <a:graphicData uri="http://schemas.openxmlformats.org/presentationml/2006/ole">
            <mc:AlternateContent xmlns:mc="http://schemas.openxmlformats.org/markup-compatibility/2006">
              <mc:Choice xmlns:v="urn:schemas-microsoft-com:vml" Requires="v">
                <p:oleObj spid="_x0000_s188432" name="Clip" r:id="rId17" imgW="681706" imgH="480401" progId="MS_ClipArt_Gallery.2">
                  <p:embed/>
                </p:oleObj>
              </mc:Choice>
              <mc:Fallback>
                <p:oleObj name="Clip" r:id="rId17" imgW="681706" imgH="480401" progId="MS_ClipArt_Gallery.2">
                  <p:embed/>
                  <p:pic>
                    <p:nvPicPr>
                      <p:cNvPr id="319" name="Object 3">
                        <a:extLst>
                          <a:ext uri="{FF2B5EF4-FFF2-40B4-BE49-F238E27FC236}">
                            <a16:creationId xmlns:a16="http://schemas.microsoft.com/office/drawing/2014/main" id="{DF4D727F-7F15-42C6-8522-D5EC565A6AF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36462" y="2405062"/>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54" name="Line 130">
            <a:extLst>
              <a:ext uri="{FF2B5EF4-FFF2-40B4-BE49-F238E27FC236}">
                <a16:creationId xmlns:a16="http://schemas.microsoft.com/office/drawing/2014/main" id="{6ABAD2A0-0C32-4A3D-BBDB-B21D53ACEE03}"/>
              </a:ext>
            </a:extLst>
          </p:cNvPr>
          <p:cNvSpPr>
            <a:spLocks noChangeShapeType="1"/>
          </p:cNvSpPr>
          <p:nvPr/>
        </p:nvSpPr>
        <p:spPr bwMode="auto">
          <a:xfrm flipH="1">
            <a:off x="4363525" y="3114674"/>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 name="AutoShape 131">
            <a:extLst>
              <a:ext uri="{FF2B5EF4-FFF2-40B4-BE49-F238E27FC236}">
                <a16:creationId xmlns:a16="http://schemas.microsoft.com/office/drawing/2014/main" id="{551C8BF1-1167-4E88-A385-D444F8CE8434}"/>
              </a:ext>
            </a:extLst>
          </p:cNvPr>
          <p:cNvSpPr>
            <a:spLocks noChangeArrowheads="1"/>
          </p:cNvSpPr>
          <p:nvPr/>
        </p:nvSpPr>
        <p:spPr bwMode="auto">
          <a:xfrm>
            <a:off x="6111362" y="2452687"/>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56" name="Group 141">
            <a:extLst>
              <a:ext uri="{FF2B5EF4-FFF2-40B4-BE49-F238E27FC236}">
                <a16:creationId xmlns:a16="http://schemas.microsoft.com/office/drawing/2014/main" id="{4DCE9DF7-6CD4-42A7-951F-DC85E5EB1296}"/>
              </a:ext>
            </a:extLst>
          </p:cNvPr>
          <p:cNvGrpSpPr>
            <a:grpSpLocks/>
          </p:cNvGrpSpPr>
          <p:nvPr/>
        </p:nvGrpSpPr>
        <p:grpSpPr bwMode="auto">
          <a:xfrm>
            <a:off x="2809362" y="2792412"/>
            <a:ext cx="642938" cy="644525"/>
            <a:chOff x="-44" y="1473"/>
            <a:chExt cx="981" cy="1105"/>
          </a:xfrm>
        </p:grpSpPr>
        <p:pic>
          <p:nvPicPr>
            <p:cNvPr id="157" name="Picture 142" descr="desktop_computer_stylized_medium">
              <a:extLst>
                <a:ext uri="{FF2B5EF4-FFF2-40B4-BE49-F238E27FC236}">
                  <a16:creationId xmlns:a16="http://schemas.microsoft.com/office/drawing/2014/main" id="{05466BC9-C5C0-4AFA-A2E8-19244C5899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 name="Freeform 143">
              <a:extLst>
                <a:ext uri="{FF2B5EF4-FFF2-40B4-BE49-F238E27FC236}">
                  <a16:creationId xmlns:a16="http://schemas.microsoft.com/office/drawing/2014/main" id="{9BD390A4-4C7F-4D1C-9AD9-82DD2CDDBC39}"/>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59" name="箭头: 下 158">
            <a:extLst>
              <a:ext uri="{FF2B5EF4-FFF2-40B4-BE49-F238E27FC236}">
                <a16:creationId xmlns:a16="http://schemas.microsoft.com/office/drawing/2014/main" id="{185038D5-FA63-4510-ADA2-F55A08C6D532}"/>
              </a:ext>
            </a:extLst>
          </p:cNvPr>
          <p:cNvSpPr/>
          <p:nvPr/>
        </p:nvSpPr>
        <p:spPr>
          <a:xfrm rot="10800000">
            <a:off x="5075171" y="3186822"/>
            <a:ext cx="815571" cy="1970357"/>
          </a:xfrm>
          <a:prstGeom prst="downArrow">
            <a:avLst>
              <a:gd name="adj1" fmla="val 36271"/>
              <a:gd name="adj2" fmla="val 1358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D7E2FEBD-E18E-4F9A-A6B4-EDD7B1359F09}"/>
              </a:ext>
            </a:extLst>
          </p:cNvPr>
          <p:cNvGrpSpPr/>
          <p:nvPr>
            <p:custDataLst>
              <p:tags r:id="rId9"/>
            </p:custDataLst>
          </p:nvPr>
        </p:nvGrpSpPr>
        <p:grpSpPr>
          <a:xfrm>
            <a:off x="0" y="0"/>
            <a:ext cx="9144000" cy="635000"/>
            <a:chOff x="0" y="0"/>
            <a:chExt cx="9144000" cy="635000"/>
          </a:xfrm>
        </p:grpSpPr>
        <p:sp>
          <p:nvSpPr>
            <p:cNvPr id="18" name="TitleBackground">
              <a:extLst>
                <a:ext uri="{FF2B5EF4-FFF2-40B4-BE49-F238E27FC236}">
                  <a16:creationId xmlns:a16="http://schemas.microsoft.com/office/drawing/2014/main" id="{8DA1EA4D-B1A0-4E90-BF26-1B2CDDDD22C3}"/>
                </a:ext>
              </a:extLst>
            </p:cNvPr>
            <p:cNvSpPr/>
            <p:nvPr>
              <p:custDataLst>
                <p:tags r:id="rId11"/>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EF1C36E5-D7B9-4771-B0C7-CFA4C701BDEA}"/>
                </a:ext>
              </a:extLst>
            </p:cNvPr>
            <p:cNvSpPr/>
            <p:nvPr>
              <p:custDataLst>
                <p:tags r:id="rId12"/>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14F69C1C-F2E7-4C0A-9676-487188589255}"/>
                </a:ext>
              </a:extLst>
            </p:cNvPr>
            <p:cNvSpPr txBox="1"/>
            <p:nvPr>
              <p:custDataLst>
                <p:tags r:id="rId13"/>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B0B453F7-D14E-463B-8B46-85ECD5FCBC92}"/>
                </a:ext>
              </a:extLst>
            </p:cNvPr>
            <p:cNvSpPr txBox="1"/>
            <p:nvPr>
              <p:custDataLst>
                <p:tags r:id="rId14"/>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C58ECDB1-6B2F-4FEB-9007-57D1ACA1C5E5}"/>
              </a:ext>
            </a:extLst>
          </p:cNvPr>
          <p:cNvPicPr>
            <a:picLocks/>
          </p:cNvPicPr>
          <p:nvPr>
            <p:custDataLst>
              <p:tags r:id="rId10"/>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2127115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住宅接入：混合光纤同轴电缆</a:t>
            </a:r>
            <a:r>
              <a:rPr lang="en-US" altLang="zh-CN" dirty="0"/>
              <a:t>(Hybrid Fiber-coaxial Cable, HFC)</a:t>
            </a:r>
            <a:endParaRPr lang="zh-CN" altLang="en-US" dirty="0"/>
          </a:p>
        </p:txBody>
      </p:sp>
      <p:sp>
        <p:nvSpPr>
          <p:cNvPr id="4" name="日期占位符 3"/>
          <p:cNvSpPr>
            <a:spLocks noGrp="1"/>
          </p:cNvSpPr>
          <p:nvPr>
            <p:ph type="dt" sz="half" idx="10"/>
          </p:nvPr>
        </p:nvSpPr>
        <p:spPr/>
        <p:txBody>
          <a:bodyPr/>
          <a:lstStyle/>
          <a:p>
            <a:pPr>
              <a:defRPr/>
            </a:pPr>
            <a:r>
              <a:rPr lang="zh-CN" altLang="en-US"/>
              <a:t>清华大学 </a:t>
            </a:r>
            <a:r>
              <a:rPr lang="en-US" altLang="zh-CN"/>
              <a:t>2019</a:t>
            </a:r>
            <a:r>
              <a:rPr lang="zh-CN" altLang="en-US"/>
              <a:t>秋</a:t>
            </a:r>
            <a:r>
              <a:rPr lang="en-US" altLang="zh-CN"/>
              <a:t>W1</a:t>
            </a:r>
            <a:endParaRPr lang="en-US" altLang="zh-CN" dirty="0"/>
          </a:p>
        </p:txBody>
      </p:sp>
      <p:sp>
        <p:nvSpPr>
          <p:cNvPr id="5" name="灯片编号占位符 4"/>
          <p:cNvSpPr>
            <a:spLocks noGrp="1"/>
          </p:cNvSpPr>
          <p:nvPr>
            <p:ph type="sldNum" sz="quarter" idx="12"/>
          </p:nvPr>
        </p:nvSpPr>
        <p:spPr/>
        <p:txBody>
          <a:bodyPr/>
          <a:lstStyle/>
          <a:p>
            <a:pPr>
              <a:defRPr/>
            </a:pPr>
            <a:fld id="{DD87BB61-0852-4579-B8B0-838F8396C9D3}" type="slidenum">
              <a:rPr lang="en-US" altLang="zh-CN" smtClean="0"/>
              <a:pPr>
                <a:defRPr/>
              </a:pPr>
              <a:t>54</a:t>
            </a:fld>
            <a:endParaRPr lang="en-US" altLang="zh-CN" dirty="0"/>
          </a:p>
        </p:txBody>
      </p:sp>
      <p:pic>
        <p:nvPicPr>
          <p:cNvPr id="321538" name="Picture 2"/>
          <p:cNvPicPr>
            <a:picLocks noChangeAspect="1" noChangeArrowheads="1"/>
          </p:cNvPicPr>
          <p:nvPr/>
        </p:nvPicPr>
        <p:blipFill>
          <a:blip r:embed="rId23" cstate="print"/>
          <a:srcRect/>
          <a:stretch>
            <a:fillRect/>
          </a:stretch>
        </p:blipFill>
        <p:spPr bwMode="auto">
          <a:xfrm>
            <a:off x="519113" y="1543050"/>
            <a:ext cx="8105775" cy="3771900"/>
          </a:xfrm>
          <a:prstGeom prst="rect">
            <a:avLst/>
          </a:prstGeom>
          <a:noFill/>
          <a:ln w="9525">
            <a:noFill/>
            <a:miter lim="800000"/>
            <a:headEnd/>
            <a:tailEnd/>
          </a:ln>
        </p:spPr>
      </p:pic>
      <p:sp>
        <p:nvSpPr>
          <p:cNvPr id="7" name="TextBox 6"/>
          <p:cNvSpPr txBox="1"/>
          <p:nvPr/>
        </p:nvSpPr>
        <p:spPr>
          <a:xfrm>
            <a:off x="6012160" y="4437112"/>
            <a:ext cx="2160240" cy="369332"/>
          </a:xfrm>
          <a:prstGeom prst="rect">
            <a:avLst/>
          </a:prstGeom>
          <a:noFill/>
        </p:spPr>
        <p:txBody>
          <a:bodyPr wrap="square" rtlCol="0">
            <a:spAutoFit/>
          </a:bodyPr>
          <a:lstStyle/>
          <a:p>
            <a:r>
              <a:rPr lang="zh-CN" altLang="en-US" dirty="0"/>
              <a:t>电缆头端</a:t>
            </a:r>
          </a:p>
        </p:txBody>
      </p:sp>
      <p:sp>
        <p:nvSpPr>
          <p:cNvPr id="8" name="TextBox 7"/>
          <p:cNvSpPr txBox="1"/>
          <p:nvPr/>
        </p:nvSpPr>
        <p:spPr>
          <a:xfrm>
            <a:off x="5220072" y="1412776"/>
            <a:ext cx="3744416" cy="646331"/>
          </a:xfrm>
          <a:prstGeom prst="rect">
            <a:avLst/>
          </a:prstGeom>
          <a:noFill/>
        </p:spPr>
        <p:txBody>
          <a:bodyPr wrap="square" rtlCol="0">
            <a:spAutoFit/>
          </a:bodyPr>
          <a:lstStyle/>
          <a:p>
            <a:r>
              <a:rPr lang="en-US" altLang="zh-CN" dirty="0"/>
              <a:t>Cable Modem Termination System</a:t>
            </a:r>
          </a:p>
          <a:p>
            <a:r>
              <a:rPr lang="zh-CN" altLang="en-US" dirty="0"/>
              <a:t>电缆调制解调器终端系统</a:t>
            </a:r>
          </a:p>
        </p:txBody>
      </p:sp>
      <p:sp>
        <p:nvSpPr>
          <p:cNvPr id="9" name="TextBox 8"/>
          <p:cNvSpPr txBox="1"/>
          <p:nvPr/>
        </p:nvSpPr>
        <p:spPr>
          <a:xfrm>
            <a:off x="5940152" y="2276872"/>
            <a:ext cx="648072" cy="369332"/>
          </a:xfrm>
          <a:prstGeom prst="rect">
            <a:avLst/>
          </a:prstGeom>
          <a:noFill/>
        </p:spPr>
        <p:txBody>
          <a:bodyPr wrap="square" rtlCol="0">
            <a:spAutoFit/>
          </a:bodyPr>
          <a:lstStyle/>
          <a:p>
            <a:r>
              <a:rPr lang="zh-CN" altLang="en-US" dirty="0"/>
              <a:t>光缆</a:t>
            </a:r>
          </a:p>
        </p:txBody>
      </p:sp>
      <p:sp>
        <p:nvSpPr>
          <p:cNvPr id="10" name="TextBox 9"/>
          <p:cNvSpPr txBox="1"/>
          <p:nvPr/>
        </p:nvSpPr>
        <p:spPr>
          <a:xfrm>
            <a:off x="4644008" y="2924944"/>
            <a:ext cx="648072" cy="646331"/>
          </a:xfrm>
          <a:prstGeom prst="rect">
            <a:avLst/>
          </a:prstGeom>
          <a:noFill/>
        </p:spPr>
        <p:txBody>
          <a:bodyPr wrap="square" rtlCol="0">
            <a:spAutoFit/>
          </a:bodyPr>
          <a:lstStyle/>
          <a:p>
            <a:r>
              <a:rPr lang="zh-CN" altLang="en-US" dirty="0"/>
              <a:t>光纤节点</a:t>
            </a:r>
          </a:p>
        </p:txBody>
      </p:sp>
      <p:sp>
        <p:nvSpPr>
          <p:cNvPr id="11" name="TextBox 10"/>
          <p:cNvSpPr txBox="1"/>
          <p:nvPr/>
        </p:nvSpPr>
        <p:spPr>
          <a:xfrm>
            <a:off x="3275856" y="1628800"/>
            <a:ext cx="1152128" cy="369332"/>
          </a:xfrm>
          <a:prstGeom prst="rect">
            <a:avLst/>
          </a:prstGeom>
          <a:noFill/>
        </p:spPr>
        <p:txBody>
          <a:bodyPr wrap="square" rtlCol="0">
            <a:spAutoFit/>
          </a:bodyPr>
          <a:lstStyle/>
          <a:p>
            <a:r>
              <a:rPr lang="zh-CN" altLang="en-US" dirty="0"/>
              <a:t>同轴电缆</a:t>
            </a:r>
          </a:p>
        </p:txBody>
      </p:sp>
      <p:sp>
        <p:nvSpPr>
          <p:cNvPr id="12" name="TextBox 11"/>
          <p:cNvSpPr txBox="1"/>
          <p:nvPr/>
        </p:nvSpPr>
        <p:spPr>
          <a:xfrm>
            <a:off x="4139952" y="4869160"/>
            <a:ext cx="3960440" cy="369332"/>
          </a:xfrm>
          <a:prstGeom prst="rect">
            <a:avLst/>
          </a:prstGeom>
          <a:noFill/>
        </p:spPr>
        <p:txBody>
          <a:bodyPr wrap="square" rtlCol="0">
            <a:spAutoFit/>
          </a:bodyPr>
          <a:lstStyle/>
          <a:p>
            <a:r>
              <a:rPr lang="zh-CN" altLang="en-US" dirty="0"/>
              <a:t>一个混合光纤同轴接入网络</a:t>
            </a:r>
          </a:p>
        </p:txBody>
      </p:sp>
      <p:grpSp>
        <p:nvGrpSpPr>
          <p:cNvPr id="6" name="组合 31"/>
          <p:cNvGrpSpPr/>
          <p:nvPr/>
        </p:nvGrpSpPr>
        <p:grpSpPr>
          <a:xfrm>
            <a:off x="71214" y="4764683"/>
            <a:ext cx="2268538" cy="1544637"/>
            <a:chOff x="419100" y="1480046"/>
            <a:chExt cx="2268538" cy="1544637"/>
          </a:xfrm>
        </p:grpSpPr>
        <p:sp>
          <p:nvSpPr>
            <p:cNvPr id="13" name="Rectangle 9"/>
            <p:cNvSpPr>
              <a:spLocks noChangeArrowheads="1"/>
            </p:cNvSpPr>
            <p:nvPr>
              <p:custDataLst>
                <p:tags r:id="rId3"/>
              </p:custDataLst>
            </p:nvPr>
          </p:nvSpPr>
          <p:spPr bwMode="auto">
            <a:xfrm>
              <a:off x="657225" y="1891208"/>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14" name="Line 7"/>
            <p:cNvSpPr>
              <a:spLocks noChangeShapeType="1"/>
            </p:cNvSpPr>
            <p:nvPr>
              <p:custDataLst>
                <p:tags r:id="rId4"/>
              </p:custDataLst>
            </p:nvPr>
          </p:nvSpPr>
          <p:spPr bwMode="auto">
            <a:xfrm flipV="1">
              <a:off x="958850" y="2442071"/>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 name="Text Box 39"/>
            <p:cNvSpPr txBox="1">
              <a:spLocks noChangeArrowheads="1"/>
            </p:cNvSpPr>
            <p:nvPr>
              <p:custDataLst>
                <p:tags r:id="rId5"/>
              </p:custDataLst>
            </p:nvPr>
          </p:nvSpPr>
          <p:spPr bwMode="auto">
            <a:xfrm>
              <a:off x="1120775" y="2592883"/>
              <a:ext cx="774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0000"/>
                </a:lnSpc>
              </a:pPr>
              <a:r>
                <a:rPr lang="en-US" altLang="zh-CN" sz="1400"/>
                <a:t>cable</a:t>
              </a:r>
            </a:p>
            <a:p>
              <a:pPr algn="ctr">
                <a:lnSpc>
                  <a:spcPct val="80000"/>
                </a:lnSpc>
              </a:pPr>
              <a:r>
                <a:rPr lang="en-US" altLang="zh-CN" sz="1400"/>
                <a:t>modem</a:t>
              </a:r>
            </a:p>
          </p:txBody>
        </p:sp>
        <p:sp>
          <p:nvSpPr>
            <p:cNvPr id="16" name="Text Box 41"/>
            <p:cNvSpPr txBox="1">
              <a:spLocks noChangeArrowheads="1"/>
            </p:cNvSpPr>
            <p:nvPr>
              <p:custDataLst>
                <p:tags r:id="rId6"/>
              </p:custDataLst>
            </p:nvPr>
          </p:nvSpPr>
          <p:spPr bwMode="auto">
            <a:xfrm>
              <a:off x="1787525" y="2594471"/>
              <a:ext cx="7064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0000"/>
                </a:lnSpc>
              </a:pPr>
              <a:r>
                <a:rPr lang="en-US" altLang="zh-CN" sz="1400"/>
                <a:t>splitter</a:t>
              </a:r>
            </a:p>
          </p:txBody>
        </p:sp>
        <p:grpSp>
          <p:nvGrpSpPr>
            <p:cNvPr id="17" name="Group 13"/>
            <p:cNvGrpSpPr>
              <a:grpSpLocks/>
            </p:cNvGrpSpPr>
            <p:nvPr>
              <p:custDataLst>
                <p:tags r:id="rId7"/>
              </p:custDataLst>
            </p:nvPr>
          </p:nvGrpSpPr>
          <p:grpSpPr bwMode="auto">
            <a:xfrm>
              <a:off x="1304925" y="2318246"/>
              <a:ext cx="614363" cy="220662"/>
              <a:chOff x="322" y="890"/>
              <a:chExt cx="872" cy="339"/>
            </a:xfrm>
          </p:grpSpPr>
          <p:sp>
            <p:nvSpPr>
              <p:cNvPr id="18" name="Rectangle 14"/>
              <p:cNvSpPr>
                <a:spLocks noChangeArrowheads="1"/>
              </p:cNvSpPr>
              <p:nvPr>
                <p:custDataLst>
                  <p:tags r:id="rId16"/>
                </p:custDataLst>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9" name="Rectangle 15"/>
              <p:cNvSpPr>
                <a:spLocks noChangeArrowheads="1"/>
              </p:cNvSpPr>
              <p:nvPr>
                <p:custDataLst>
                  <p:tags r:id="rId17"/>
                </p:custDataLst>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20" name="Rectangle 16"/>
              <p:cNvSpPr>
                <a:spLocks noChangeArrowheads="1"/>
              </p:cNvSpPr>
              <p:nvPr>
                <p:custDataLst>
                  <p:tags r:id="rId18"/>
                </p:custDataLst>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21" name="Rectangle 17"/>
              <p:cNvSpPr>
                <a:spLocks noChangeArrowheads="1"/>
              </p:cNvSpPr>
              <p:nvPr>
                <p:custDataLst>
                  <p:tags r:id="rId19"/>
                </p:custDataLst>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22" name="Rectangle 18"/>
              <p:cNvSpPr>
                <a:spLocks noChangeArrowheads="1"/>
              </p:cNvSpPr>
              <p:nvPr>
                <p:custDataLst>
                  <p:tags r:id="rId20"/>
                </p:custDataLst>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23" name="AutoShape 19"/>
              <p:cNvSpPr>
                <a:spLocks noChangeArrowheads="1"/>
              </p:cNvSpPr>
              <p:nvPr>
                <p:custDataLst>
                  <p:tags r:id="rId21"/>
                </p:custDataLst>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sp>
          <p:nvSpPr>
            <p:cNvPr id="24" name="AutoShape 21"/>
            <p:cNvSpPr>
              <a:spLocks noChangeArrowheads="1"/>
            </p:cNvSpPr>
            <p:nvPr>
              <p:custDataLst>
                <p:tags r:id="rId8"/>
              </p:custDataLst>
            </p:nvPr>
          </p:nvSpPr>
          <p:spPr bwMode="auto">
            <a:xfrm>
              <a:off x="419100" y="1480046"/>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25" name="Rectangle 22"/>
            <p:cNvSpPr>
              <a:spLocks noChangeArrowheads="1"/>
            </p:cNvSpPr>
            <p:nvPr>
              <p:custDataLst>
                <p:tags r:id="rId9"/>
              </p:custDataLst>
            </p:nvPr>
          </p:nvSpPr>
          <p:spPr bwMode="auto">
            <a:xfrm>
              <a:off x="2035175" y="2380158"/>
              <a:ext cx="166688" cy="144463"/>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26" name="Freeform 23"/>
            <p:cNvSpPr>
              <a:spLocks/>
            </p:cNvSpPr>
            <p:nvPr>
              <p:custDataLst>
                <p:tags r:id="rId10"/>
              </p:custDataLst>
            </p:nvPr>
          </p:nvSpPr>
          <p:spPr bwMode="auto">
            <a:xfrm>
              <a:off x="1644650" y="1935658"/>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Line 24"/>
            <p:cNvSpPr>
              <a:spLocks noChangeShapeType="1"/>
            </p:cNvSpPr>
            <p:nvPr>
              <p:custDataLst>
                <p:tags r:id="rId11"/>
              </p:custDataLst>
            </p:nvPr>
          </p:nvSpPr>
          <p:spPr bwMode="auto">
            <a:xfrm flipH="1">
              <a:off x="1943100" y="2442071"/>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8" name="Picture 25" descr="tv"/>
            <p:cNvPicPr>
              <a:picLocks noChangeAspect="1" noChangeArrowheads="1"/>
            </p:cNvPicPr>
            <p:nvPr>
              <p:custDataLst>
                <p:tags r:id="rId12"/>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1200150" y="1595933"/>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Group 181"/>
            <p:cNvGrpSpPr>
              <a:grpSpLocks/>
            </p:cNvGrpSpPr>
            <p:nvPr>
              <p:custDataLst>
                <p:tags r:id="rId13"/>
              </p:custDataLst>
            </p:nvPr>
          </p:nvGrpSpPr>
          <p:grpSpPr bwMode="auto">
            <a:xfrm>
              <a:off x="560388" y="2169021"/>
              <a:ext cx="609600" cy="609600"/>
              <a:chOff x="-44" y="1473"/>
              <a:chExt cx="981" cy="1105"/>
            </a:xfrm>
          </p:grpSpPr>
          <p:pic>
            <p:nvPicPr>
              <p:cNvPr id="30" name="Picture 182" descr="desktop_computer_stylized_medium"/>
              <p:cNvPicPr>
                <a:picLocks noChangeAspect="1" noChangeArrowheads="1"/>
              </p:cNvPicPr>
              <p:nvPr>
                <p:custDataLst>
                  <p:tags r:id="rId14"/>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Freeform 183"/>
              <p:cNvSpPr>
                <a:spLocks/>
              </p:cNvSpPr>
              <p:nvPr>
                <p:custDataLst>
                  <p:tags r:id="rId15"/>
                </p:custDataLst>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
        <p:nvSpPr>
          <p:cNvPr id="33" name="Line 94"/>
          <p:cNvSpPr>
            <a:spLocks noChangeShapeType="1"/>
          </p:cNvSpPr>
          <p:nvPr>
            <p:custDataLst>
              <p:tags r:id="rId1"/>
            </p:custDataLst>
          </p:nvPr>
        </p:nvSpPr>
        <p:spPr bwMode="auto">
          <a:xfrm flipV="1">
            <a:off x="1835697" y="4797151"/>
            <a:ext cx="1224136" cy="93610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TextBox 33"/>
          <p:cNvSpPr txBox="1"/>
          <p:nvPr/>
        </p:nvSpPr>
        <p:spPr>
          <a:xfrm>
            <a:off x="2123728" y="5805264"/>
            <a:ext cx="1152128" cy="369332"/>
          </a:xfrm>
          <a:prstGeom prst="rect">
            <a:avLst/>
          </a:prstGeom>
          <a:noFill/>
        </p:spPr>
        <p:txBody>
          <a:bodyPr wrap="square" rtlCol="0">
            <a:spAutoFit/>
          </a:bodyPr>
          <a:lstStyle/>
          <a:p>
            <a:r>
              <a:rPr lang="zh-CN" altLang="en-US" dirty="0"/>
              <a:t>分路器</a:t>
            </a:r>
          </a:p>
        </p:txBody>
      </p:sp>
      <p:sp>
        <p:nvSpPr>
          <p:cNvPr id="35" name="TextBox 34"/>
          <p:cNvSpPr txBox="1"/>
          <p:nvPr/>
        </p:nvSpPr>
        <p:spPr>
          <a:xfrm>
            <a:off x="179512" y="6156012"/>
            <a:ext cx="1944216" cy="369332"/>
          </a:xfrm>
          <a:prstGeom prst="rect">
            <a:avLst/>
          </a:prstGeom>
          <a:noFill/>
        </p:spPr>
        <p:txBody>
          <a:bodyPr wrap="square" rtlCol="0">
            <a:spAutoFit/>
          </a:bodyPr>
          <a:lstStyle/>
          <a:p>
            <a:r>
              <a:rPr lang="zh-CN" altLang="en-US" dirty="0"/>
              <a:t>电缆调制解调器</a:t>
            </a:r>
          </a:p>
        </p:txBody>
      </p:sp>
      <p:sp>
        <p:nvSpPr>
          <p:cNvPr id="3" name="内容占位符 2"/>
          <p:cNvSpPr>
            <a:spLocks noGrp="1"/>
          </p:cNvSpPr>
          <p:nvPr>
            <p:ph idx="1"/>
          </p:nvPr>
        </p:nvSpPr>
        <p:spPr>
          <a:xfrm>
            <a:off x="3923928" y="5301208"/>
            <a:ext cx="5220072" cy="968971"/>
          </a:xfrm>
        </p:spPr>
        <p:txBody>
          <a:bodyPr>
            <a:noAutofit/>
          </a:bodyPr>
          <a:lstStyle/>
          <a:p>
            <a:r>
              <a:rPr lang="zh-CN" altLang="en-US" sz="2400" dirty="0"/>
              <a:t>电缆调制解调器</a:t>
            </a:r>
            <a:endParaRPr lang="en-US" altLang="zh-CN" sz="2400" dirty="0"/>
          </a:p>
          <a:p>
            <a:pPr lvl="1"/>
            <a:r>
              <a:rPr lang="zh-CN" altLang="en-US" sz="2000" dirty="0"/>
              <a:t>通过以太网端口与家庭</a:t>
            </a:r>
            <a:r>
              <a:rPr lang="en-US" altLang="zh-CN" sz="2000" dirty="0"/>
              <a:t>PC</a:t>
            </a:r>
            <a:r>
              <a:rPr lang="zh-CN" altLang="en-US" sz="2000" dirty="0"/>
              <a:t>相连</a:t>
            </a:r>
            <a:endParaRPr lang="en-US" altLang="zh-CN" sz="2000" dirty="0"/>
          </a:p>
          <a:p>
            <a:pPr lvl="1"/>
            <a:r>
              <a:rPr lang="zh-CN" altLang="en-US" sz="2000" dirty="0"/>
              <a:t>将</a:t>
            </a:r>
            <a:r>
              <a:rPr lang="en-US" altLang="zh-CN" sz="2000" dirty="0"/>
              <a:t>HFC</a:t>
            </a:r>
            <a:r>
              <a:rPr lang="zh-CN" altLang="en-US" sz="2000" dirty="0"/>
              <a:t>划分为两个信道，上行</a:t>
            </a:r>
            <a:r>
              <a:rPr lang="en-US" altLang="zh-CN" sz="2000" dirty="0"/>
              <a:t>30.7Mbps</a:t>
            </a:r>
            <a:r>
              <a:rPr lang="zh-CN" altLang="en-US" sz="2000" dirty="0"/>
              <a:t>，下行</a:t>
            </a:r>
            <a:r>
              <a:rPr lang="en-US" altLang="zh-CN" sz="2000" dirty="0"/>
              <a:t>42.8Mbps [DOCSIS2.0]</a:t>
            </a:r>
            <a:endParaRPr lang="zh-CN" altLang="en-US" sz="2000" dirty="0"/>
          </a:p>
        </p:txBody>
      </p:sp>
      <p:pic>
        <p:nvPicPr>
          <p:cNvPr id="36" name="Picture 4"/>
          <p:cNvPicPr>
            <a:picLocks noChangeAspect="1" noChangeArrowheads="1"/>
          </p:cNvPicPr>
          <p:nvPr>
            <p:custDataLst>
              <p:tags r:id="rId2"/>
            </p:custDataLst>
          </p:nvPr>
        </p:nvPicPr>
        <p:blipFill>
          <a:blip r:embed="rId26" cstate="print"/>
          <a:srcRect/>
          <a:stretch>
            <a:fillRect/>
          </a:stretch>
        </p:blipFill>
        <p:spPr bwMode="auto">
          <a:xfrm>
            <a:off x="7541802" y="3933056"/>
            <a:ext cx="1566701" cy="1872208"/>
          </a:xfrm>
          <a:prstGeom prst="rect">
            <a:avLst/>
          </a:prstGeom>
          <a:noFill/>
          <a:ln w="9525">
            <a:noFill/>
            <a:miter lim="800000"/>
            <a:headEnd/>
            <a:tailEnd/>
          </a:ln>
        </p:spPr>
      </p:pic>
    </p:spTree>
    <p:extLst>
      <p:ext uri="{BB962C8B-B14F-4D97-AF65-F5344CB8AC3E}">
        <p14:creationId xmlns:p14="http://schemas.microsoft.com/office/powerpoint/2010/main" val="4880102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住宅接入</a:t>
            </a:r>
          </a:p>
        </p:txBody>
      </p:sp>
      <p:sp>
        <p:nvSpPr>
          <p:cNvPr id="3" name="内容占位符 2"/>
          <p:cNvSpPr>
            <a:spLocks noGrp="1"/>
          </p:cNvSpPr>
          <p:nvPr>
            <p:ph idx="1"/>
          </p:nvPr>
        </p:nvSpPr>
        <p:spPr/>
        <p:txBody>
          <a:bodyPr>
            <a:normAutofit fontScale="92500"/>
          </a:bodyPr>
          <a:lstStyle/>
          <a:p>
            <a:r>
              <a:rPr lang="en-US" altLang="zh-CN" dirty="0"/>
              <a:t>HFC</a:t>
            </a:r>
            <a:r>
              <a:rPr lang="zh-CN" altLang="en-US" dirty="0"/>
              <a:t>共享广播媒体</a:t>
            </a:r>
            <a:endParaRPr lang="en-US" altLang="zh-CN" dirty="0"/>
          </a:p>
          <a:p>
            <a:pPr lvl="1"/>
            <a:r>
              <a:rPr lang="zh-CN" altLang="en-US" dirty="0"/>
              <a:t>多户同时下载不同</a:t>
            </a:r>
            <a:r>
              <a:rPr lang="en-US" altLang="zh-CN" dirty="0"/>
              <a:t>MP3</a:t>
            </a:r>
            <a:r>
              <a:rPr lang="zh-CN" altLang="en-US" dirty="0"/>
              <a:t>，实际速率远低于下行速率</a:t>
            </a:r>
            <a:endParaRPr lang="en-US" altLang="zh-CN" dirty="0"/>
          </a:p>
          <a:p>
            <a:pPr lvl="1"/>
            <a:r>
              <a:rPr lang="zh-CN" altLang="en-US" dirty="0"/>
              <a:t>很少用户同时查看网页，很少完全同时请求，几乎每户下行速率接近全部速率</a:t>
            </a:r>
            <a:endParaRPr lang="en-US" altLang="zh-CN" dirty="0"/>
          </a:p>
          <a:p>
            <a:pPr lvl="1"/>
            <a:r>
              <a:rPr lang="zh-CN" altLang="en-US" dirty="0"/>
              <a:t>需要分布式多路访问协议，协调传输和避免碰撞</a:t>
            </a:r>
            <a:endParaRPr lang="en-US" altLang="zh-CN" dirty="0"/>
          </a:p>
          <a:p>
            <a:r>
              <a:rPr lang="en-US" altLang="zh-CN" dirty="0"/>
              <a:t>DSL vs. HFC</a:t>
            </a:r>
            <a:r>
              <a:rPr lang="zh-CN" altLang="en-US" dirty="0"/>
              <a:t>，专享？共享？</a:t>
            </a:r>
            <a:endParaRPr lang="en-US" altLang="zh-CN" dirty="0"/>
          </a:p>
          <a:p>
            <a:r>
              <a:rPr lang="zh-CN" altLang="en-US" dirty="0"/>
              <a:t>卫星链路，超过</a:t>
            </a:r>
            <a:r>
              <a:rPr lang="en-US" altLang="zh-CN" dirty="0"/>
              <a:t>1Mbps</a:t>
            </a:r>
            <a:r>
              <a:rPr lang="zh-CN" altLang="en-US" dirty="0"/>
              <a:t>将住宅与因特网相连</a:t>
            </a:r>
            <a:endParaRPr lang="en-US" altLang="zh-CN" dirty="0"/>
          </a:p>
          <a:p>
            <a:r>
              <a:rPr lang="en-US" altLang="zh-CN" dirty="0"/>
              <a:t>DSL, HFC, </a:t>
            </a:r>
            <a:r>
              <a:rPr lang="zh-CN" altLang="en-US" dirty="0"/>
              <a:t>卫星接入总是在线，同时拨打和接收普通电话</a:t>
            </a:r>
          </a:p>
        </p:txBody>
      </p:sp>
      <p:sp>
        <p:nvSpPr>
          <p:cNvPr id="4" name="日期占位符 3"/>
          <p:cNvSpPr>
            <a:spLocks noGrp="1"/>
          </p:cNvSpPr>
          <p:nvPr>
            <p:ph type="dt" sz="half" idx="10"/>
          </p:nvPr>
        </p:nvSpPr>
        <p:spPr/>
        <p:txBody>
          <a:bodyPr/>
          <a:lstStyle/>
          <a:p>
            <a:pPr>
              <a:defRPr/>
            </a:pPr>
            <a:r>
              <a:rPr lang="zh-CN" altLang="en-US"/>
              <a:t>清华大学 </a:t>
            </a:r>
            <a:r>
              <a:rPr lang="en-US" altLang="zh-CN"/>
              <a:t>2019</a:t>
            </a:r>
            <a:r>
              <a:rPr lang="zh-CN" altLang="en-US"/>
              <a:t>秋</a:t>
            </a:r>
            <a:r>
              <a:rPr lang="en-US" altLang="zh-CN"/>
              <a:t>W1</a:t>
            </a:r>
            <a:endParaRPr lang="en-US" altLang="zh-CN" dirty="0"/>
          </a:p>
        </p:txBody>
      </p:sp>
      <p:sp>
        <p:nvSpPr>
          <p:cNvPr id="5" name="灯片编号占位符 4"/>
          <p:cNvSpPr>
            <a:spLocks noGrp="1"/>
          </p:cNvSpPr>
          <p:nvPr>
            <p:ph type="sldNum" sz="quarter" idx="12"/>
          </p:nvPr>
        </p:nvSpPr>
        <p:spPr/>
        <p:txBody>
          <a:bodyPr/>
          <a:lstStyle/>
          <a:p>
            <a:pPr>
              <a:defRPr/>
            </a:pPr>
            <a:fld id="{DD87BB61-0852-4579-B8B0-838F8396C9D3}" type="slidenum">
              <a:rPr lang="en-US" altLang="zh-CN" smtClean="0"/>
              <a:pPr>
                <a:defRPr/>
              </a:pPr>
              <a:t>55</a:t>
            </a:fld>
            <a:endParaRPr lang="en-US" altLang="zh-CN" dirty="0"/>
          </a:p>
        </p:txBody>
      </p:sp>
    </p:spTree>
    <p:extLst>
      <p:ext uri="{BB962C8B-B14F-4D97-AF65-F5344CB8AC3E}">
        <p14:creationId xmlns:p14="http://schemas.microsoft.com/office/powerpoint/2010/main" val="3172831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33FA6CB-51B5-4D83-9123-A82CE5B2A87F}"/>
              </a:ext>
            </a:extLst>
          </p:cNvPr>
          <p:cNvSpPr>
            <a:spLocks noGrp="1"/>
          </p:cNvSpPr>
          <p:nvPr>
            <p:ph type="dt" sz="half" idx="10"/>
          </p:nvPr>
        </p:nvSpPr>
        <p:spPr/>
        <p:txBody>
          <a:bodyPr/>
          <a:lstStyle/>
          <a:p>
            <a:pPr>
              <a:defRPr/>
            </a:pPr>
            <a:r>
              <a:rPr lang="zh-CN" altLang="en-US"/>
              <a:t>清华大学 </a:t>
            </a:r>
            <a:r>
              <a:rPr lang="en-US" altLang="zh-CN"/>
              <a:t>2019</a:t>
            </a:r>
            <a:r>
              <a:rPr lang="zh-CN" altLang="en-US"/>
              <a:t>秋</a:t>
            </a:r>
            <a:r>
              <a:rPr lang="en-US" altLang="zh-CN"/>
              <a:t>W1</a:t>
            </a:r>
            <a:endParaRPr lang="en-US" altLang="zh-CN" dirty="0"/>
          </a:p>
        </p:txBody>
      </p:sp>
      <p:sp>
        <p:nvSpPr>
          <p:cNvPr id="5" name="灯片编号占位符 4">
            <a:extLst>
              <a:ext uri="{FF2B5EF4-FFF2-40B4-BE49-F238E27FC236}">
                <a16:creationId xmlns:a16="http://schemas.microsoft.com/office/drawing/2014/main" id="{BE402A5C-19F7-4396-B83C-6B954FE68F46}"/>
              </a:ext>
            </a:extLst>
          </p:cNvPr>
          <p:cNvSpPr>
            <a:spLocks noGrp="1"/>
          </p:cNvSpPr>
          <p:nvPr>
            <p:ph type="sldNum" sz="quarter" idx="12"/>
          </p:nvPr>
        </p:nvSpPr>
        <p:spPr/>
        <p:txBody>
          <a:bodyPr/>
          <a:lstStyle/>
          <a:p>
            <a:pPr>
              <a:defRPr/>
            </a:pPr>
            <a:fld id="{DD87BB61-0852-4579-B8B0-838F8396C9D3}" type="slidenum">
              <a:rPr lang="en-US" altLang="zh-CN" smtClean="0"/>
              <a:pPr>
                <a:defRPr/>
              </a:pPr>
              <a:t>56</a:t>
            </a:fld>
            <a:endParaRPr lang="en-US" altLang="zh-CN" dirty="0"/>
          </a:p>
        </p:txBody>
      </p:sp>
      <p:sp>
        <p:nvSpPr>
          <p:cNvPr id="8" name="文本框 7">
            <a:extLst>
              <a:ext uri="{FF2B5EF4-FFF2-40B4-BE49-F238E27FC236}">
                <a16:creationId xmlns:a16="http://schemas.microsoft.com/office/drawing/2014/main" id="{08450D93-F62B-49ED-8420-4A9C873DA2EE}"/>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800" dirty="0"/>
              <a:t>在下行</a:t>
            </a:r>
            <a:r>
              <a:rPr lang="en-US" altLang="zh-CN" sz="2800" dirty="0"/>
              <a:t>HFC</a:t>
            </a:r>
            <a:r>
              <a:rPr lang="zh-CN" altLang="en-US" sz="2800" dirty="0"/>
              <a:t>信道中，有可能发生冲突吗？</a:t>
            </a:r>
          </a:p>
        </p:txBody>
      </p:sp>
      <p:sp>
        <p:nvSpPr>
          <p:cNvPr id="9" name="矩形: 圆角 8">
            <a:extLst>
              <a:ext uri="{FF2B5EF4-FFF2-40B4-BE49-F238E27FC236}">
                <a16:creationId xmlns:a16="http://schemas.microsoft.com/office/drawing/2014/main" id="{9F3C52A4-4657-40B2-8BEA-0317D45D47A3}"/>
              </a:ext>
            </a:extLst>
          </p:cNvPr>
          <p:cNvSpPr/>
          <p:nvPr>
            <p:custDataLst>
              <p:tags r:id="rId3"/>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5" name="矩形 14">
            <a:extLst>
              <a:ext uri="{FF2B5EF4-FFF2-40B4-BE49-F238E27FC236}">
                <a16:creationId xmlns:a16="http://schemas.microsoft.com/office/drawing/2014/main" id="{6BF6E3C8-C059-4650-BCA2-0BC68C0EA959}"/>
              </a:ext>
            </a:extLst>
          </p:cNvPr>
          <p:cNvSpPr/>
          <p:nvPr>
            <p:custDataLst>
              <p:tags r:id="rId4"/>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pic>
        <p:nvPicPr>
          <p:cNvPr id="16" name="Picture 2">
            <a:extLst>
              <a:ext uri="{FF2B5EF4-FFF2-40B4-BE49-F238E27FC236}">
                <a16:creationId xmlns:a16="http://schemas.microsoft.com/office/drawing/2014/main" id="{4E152C23-77CF-4F92-9C19-ACBC6A4AF092}"/>
              </a:ext>
            </a:extLst>
          </p:cNvPr>
          <p:cNvPicPr>
            <a:picLocks noChangeAspect="1" noChangeArrowheads="1"/>
          </p:cNvPicPr>
          <p:nvPr/>
        </p:nvPicPr>
        <p:blipFill>
          <a:blip r:embed="rId13" cstate="print"/>
          <a:srcRect/>
          <a:stretch>
            <a:fillRect/>
          </a:stretch>
        </p:blipFill>
        <p:spPr bwMode="auto">
          <a:xfrm>
            <a:off x="827584" y="2178052"/>
            <a:ext cx="7005216" cy="3259771"/>
          </a:xfrm>
          <a:prstGeom prst="rect">
            <a:avLst/>
          </a:prstGeom>
          <a:noFill/>
          <a:ln w="9525">
            <a:noFill/>
            <a:miter lim="800000"/>
            <a:headEnd/>
            <a:tailEnd/>
          </a:ln>
        </p:spPr>
      </p:pic>
      <p:grpSp>
        <p:nvGrpSpPr>
          <p:cNvPr id="14" name="组合 13">
            <a:extLst>
              <a:ext uri="{FF2B5EF4-FFF2-40B4-BE49-F238E27FC236}">
                <a16:creationId xmlns:a16="http://schemas.microsoft.com/office/drawing/2014/main" id="{73B44E1E-1E06-4C1D-B3FA-D70329F5C90F}"/>
              </a:ext>
            </a:extLst>
          </p:cNvPr>
          <p:cNvGrpSpPr/>
          <p:nvPr>
            <p:custDataLst>
              <p:tags r:id="rId5"/>
            </p:custDataLst>
          </p:nvPr>
        </p:nvGrpSpPr>
        <p:grpSpPr>
          <a:xfrm>
            <a:off x="0" y="0"/>
            <a:ext cx="9144000" cy="635000"/>
            <a:chOff x="0" y="0"/>
            <a:chExt cx="9144000" cy="635000"/>
          </a:xfrm>
        </p:grpSpPr>
        <p:sp>
          <p:nvSpPr>
            <p:cNvPr id="10" name="TitleBackground">
              <a:extLst>
                <a:ext uri="{FF2B5EF4-FFF2-40B4-BE49-F238E27FC236}">
                  <a16:creationId xmlns:a16="http://schemas.microsoft.com/office/drawing/2014/main" id="{200A60F3-D9E7-4CD1-846E-785344453FAD}"/>
                </a:ext>
              </a:extLst>
            </p:cNvPr>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ColorBlock">
              <a:extLst>
                <a:ext uri="{FF2B5EF4-FFF2-40B4-BE49-F238E27FC236}">
                  <a16:creationId xmlns:a16="http://schemas.microsoft.com/office/drawing/2014/main" id="{E403AD95-71C6-469B-AB93-283A12B8AD85}"/>
                </a:ext>
              </a:extLst>
            </p:cNvPr>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ypeText">
              <a:extLst>
                <a:ext uri="{FF2B5EF4-FFF2-40B4-BE49-F238E27FC236}">
                  <a16:creationId xmlns:a16="http://schemas.microsoft.com/office/drawing/2014/main" id="{2FA8F403-6F0E-4442-BCEB-42BB27FA411E}"/>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3" name="TipText">
              <a:extLst>
                <a:ext uri="{FF2B5EF4-FFF2-40B4-BE49-F238E27FC236}">
                  <a16:creationId xmlns:a16="http://schemas.microsoft.com/office/drawing/2014/main" id="{0AA2FCA5-6EA8-4C2B-982D-EAC4FF315E12}"/>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56334F4F-D364-4FCF-93F4-726621B5A0EF}"/>
              </a:ext>
            </a:extLst>
          </p:cNvPr>
          <p:cNvPicPr>
            <a:picLocks/>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2455740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住宅接入：光纤入户</a:t>
            </a:r>
            <a:r>
              <a:rPr lang="en-US" altLang="zh-CN" dirty="0"/>
              <a:t>(Fiber to the Home, FTTH)[FTTH Council 2011a]</a:t>
            </a:r>
            <a:endParaRPr lang="zh-CN" altLang="en-US" dirty="0"/>
          </a:p>
        </p:txBody>
      </p:sp>
      <p:sp>
        <p:nvSpPr>
          <p:cNvPr id="3" name="内容占位符 2"/>
          <p:cNvSpPr>
            <a:spLocks noGrp="1"/>
          </p:cNvSpPr>
          <p:nvPr>
            <p:ph idx="1"/>
          </p:nvPr>
        </p:nvSpPr>
        <p:spPr>
          <a:xfrm>
            <a:off x="457200" y="1412777"/>
            <a:ext cx="8229600" cy="864096"/>
          </a:xfrm>
        </p:spPr>
        <p:txBody>
          <a:bodyPr>
            <a:normAutofit/>
          </a:bodyPr>
          <a:lstStyle/>
          <a:p>
            <a:r>
              <a:rPr lang="zh-CN" altLang="en-US" sz="2400" dirty="0"/>
              <a:t>目前美国近</a:t>
            </a:r>
            <a:r>
              <a:rPr lang="en-US" altLang="zh-CN" sz="2400" dirty="0"/>
              <a:t>90%</a:t>
            </a:r>
            <a:r>
              <a:rPr lang="zh-CN" altLang="en-US" sz="2400" dirty="0"/>
              <a:t>的住宅宽带接入使用</a:t>
            </a:r>
            <a:r>
              <a:rPr lang="en-US" altLang="zh-CN" sz="2400" dirty="0"/>
              <a:t>DSL</a:t>
            </a:r>
            <a:r>
              <a:rPr lang="zh-CN" altLang="en-US" sz="2400" dirty="0"/>
              <a:t>或</a:t>
            </a:r>
            <a:r>
              <a:rPr lang="en-US" altLang="zh-CN" sz="2400" dirty="0"/>
              <a:t>HFC</a:t>
            </a:r>
            <a:r>
              <a:rPr lang="zh-CN" altLang="en-US" sz="2400" dirty="0"/>
              <a:t>，但新近的光纤入户提供了更高带宽。</a:t>
            </a:r>
            <a:endParaRPr lang="en-US" altLang="zh-CN" sz="2400" dirty="0"/>
          </a:p>
          <a:p>
            <a:endParaRPr lang="zh-CN" altLang="en-US" sz="2400" dirty="0"/>
          </a:p>
        </p:txBody>
      </p:sp>
      <p:sp>
        <p:nvSpPr>
          <p:cNvPr id="4" name="日期占位符 3"/>
          <p:cNvSpPr>
            <a:spLocks noGrp="1"/>
          </p:cNvSpPr>
          <p:nvPr>
            <p:ph type="dt" sz="half" idx="10"/>
          </p:nvPr>
        </p:nvSpPr>
        <p:spPr/>
        <p:txBody>
          <a:bodyPr/>
          <a:lstStyle/>
          <a:p>
            <a:pPr>
              <a:defRPr/>
            </a:pPr>
            <a:r>
              <a:rPr lang="zh-CN" altLang="en-US"/>
              <a:t>清华大学 </a:t>
            </a:r>
            <a:r>
              <a:rPr lang="en-US" altLang="zh-CN"/>
              <a:t>2019</a:t>
            </a:r>
            <a:r>
              <a:rPr lang="zh-CN" altLang="en-US"/>
              <a:t>秋</a:t>
            </a:r>
            <a:r>
              <a:rPr lang="en-US" altLang="zh-CN"/>
              <a:t>W1</a:t>
            </a:r>
            <a:endParaRPr lang="en-US" altLang="zh-CN" dirty="0"/>
          </a:p>
        </p:txBody>
      </p:sp>
      <p:sp>
        <p:nvSpPr>
          <p:cNvPr id="5" name="灯片编号占位符 4"/>
          <p:cNvSpPr>
            <a:spLocks noGrp="1"/>
          </p:cNvSpPr>
          <p:nvPr>
            <p:ph type="sldNum" sz="quarter" idx="12"/>
          </p:nvPr>
        </p:nvSpPr>
        <p:spPr/>
        <p:txBody>
          <a:bodyPr/>
          <a:lstStyle/>
          <a:p>
            <a:pPr>
              <a:defRPr/>
            </a:pPr>
            <a:fld id="{DD87BB61-0852-4579-B8B0-838F8396C9D3}" type="slidenum">
              <a:rPr lang="en-US" altLang="zh-CN" smtClean="0"/>
              <a:pPr>
                <a:defRPr/>
              </a:pPr>
              <a:t>57</a:t>
            </a:fld>
            <a:endParaRPr lang="en-US" altLang="zh-CN" dirty="0"/>
          </a:p>
        </p:txBody>
      </p:sp>
      <p:pic>
        <p:nvPicPr>
          <p:cNvPr id="6" name="Picture 2" descr="File:FTTX.png"/>
          <p:cNvPicPr>
            <a:picLocks noChangeAspect="1" noChangeArrowheads="1"/>
          </p:cNvPicPr>
          <p:nvPr>
            <p:custDataLst>
              <p:tags r:id="rId1"/>
            </p:custDataLst>
          </p:nvPr>
        </p:nvPicPr>
        <p:blipFill>
          <a:blip r:embed="rId3" cstate="print"/>
          <a:srcRect/>
          <a:stretch>
            <a:fillRect/>
          </a:stretch>
        </p:blipFill>
        <p:spPr bwMode="auto">
          <a:xfrm>
            <a:off x="0" y="2035242"/>
            <a:ext cx="3779912" cy="5039882"/>
          </a:xfrm>
          <a:prstGeom prst="rect">
            <a:avLst/>
          </a:prstGeom>
          <a:noFill/>
          <a:ln w="9525">
            <a:noFill/>
            <a:miter lim="800000"/>
            <a:headEnd/>
            <a:tailEnd/>
          </a:ln>
        </p:spPr>
      </p:pic>
      <p:sp>
        <p:nvSpPr>
          <p:cNvPr id="7" name="TextBox 6"/>
          <p:cNvSpPr txBox="1"/>
          <p:nvPr/>
        </p:nvSpPr>
        <p:spPr>
          <a:xfrm>
            <a:off x="3851920" y="2852936"/>
            <a:ext cx="2016224" cy="646331"/>
          </a:xfrm>
          <a:prstGeom prst="rect">
            <a:avLst/>
          </a:prstGeom>
          <a:noFill/>
        </p:spPr>
        <p:txBody>
          <a:bodyPr wrap="square" rtlCol="0">
            <a:spAutoFit/>
          </a:bodyPr>
          <a:lstStyle/>
          <a:p>
            <a:r>
              <a:rPr lang="en-US" altLang="zh-CN" dirty="0"/>
              <a:t>Fiber to the neighborhood</a:t>
            </a:r>
            <a:endParaRPr lang="zh-CN" altLang="en-US" dirty="0"/>
          </a:p>
        </p:txBody>
      </p:sp>
      <p:sp>
        <p:nvSpPr>
          <p:cNvPr id="8" name="TextBox 7"/>
          <p:cNvSpPr txBox="1"/>
          <p:nvPr/>
        </p:nvSpPr>
        <p:spPr>
          <a:xfrm>
            <a:off x="0" y="3212976"/>
            <a:ext cx="1547664" cy="646331"/>
          </a:xfrm>
          <a:prstGeom prst="rect">
            <a:avLst/>
          </a:prstGeom>
          <a:noFill/>
        </p:spPr>
        <p:txBody>
          <a:bodyPr wrap="square" rtlCol="0">
            <a:spAutoFit/>
          </a:bodyPr>
          <a:lstStyle/>
          <a:p>
            <a:r>
              <a:rPr lang="en-US" altLang="zh-CN" dirty="0"/>
              <a:t>Central office </a:t>
            </a:r>
            <a:br>
              <a:rPr lang="en-US" altLang="zh-CN" dirty="0"/>
            </a:br>
            <a:r>
              <a:rPr lang="en-US" altLang="zh-CN" dirty="0"/>
              <a:t>(</a:t>
            </a:r>
            <a:r>
              <a:rPr lang="zh-CN" altLang="en-US" dirty="0"/>
              <a:t>中央办公室</a:t>
            </a:r>
            <a:r>
              <a:rPr lang="en-US" altLang="zh-CN" dirty="0"/>
              <a:t>)</a:t>
            </a:r>
            <a:endParaRPr lang="zh-CN" altLang="en-US" dirty="0"/>
          </a:p>
        </p:txBody>
      </p:sp>
      <p:sp>
        <p:nvSpPr>
          <p:cNvPr id="9" name="TextBox 8"/>
          <p:cNvSpPr txBox="1"/>
          <p:nvPr/>
        </p:nvSpPr>
        <p:spPr>
          <a:xfrm>
            <a:off x="3851920" y="4078813"/>
            <a:ext cx="1872208" cy="646331"/>
          </a:xfrm>
          <a:prstGeom prst="rect">
            <a:avLst/>
          </a:prstGeom>
          <a:noFill/>
        </p:spPr>
        <p:txBody>
          <a:bodyPr wrap="square" rtlCol="0">
            <a:spAutoFit/>
          </a:bodyPr>
          <a:lstStyle/>
          <a:p>
            <a:r>
              <a:rPr lang="en-US" altLang="zh-CN" dirty="0"/>
              <a:t>Fiber to the curb (</a:t>
            </a:r>
            <a:r>
              <a:rPr lang="zh-CN" altLang="en-US" dirty="0"/>
              <a:t>路边</a:t>
            </a:r>
            <a:r>
              <a:rPr lang="en-US" altLang="zh-CN" dirty="0"/>
              <a:t>)</a:t>
            </a:r>
            <a:endParaRPr lang="zh-CN" altLang="en-US" dirty="0"/>
          </a:p>
        </p:txBody>
      </p:sp>
      <p:sp>
        <p:nvSpPr>
          <p:cNvPr id="10" name="TextBox 9"/>
          <p:cNvSpPr txBox="1"/>
          <p:nvPr/>
        </p:nvSpPr>
        <p:spPr>
          <a:xfrm>
            <a:off x="3851920" y="5157192"/>
            <a:ext cx="2016224" cy="646331"/>
          </a:xfrm>
          <a:prstGeom prst="rect">
            <a:avLst/>
          </a:prstGeom>
          <a:noFill/>
        </p:spPr>
        <p:txBody>
          <a:bodyPr wrap="square" rtlCol="0">
            <a:spAutoFit/>
          </a:bodyPr>
          <a:lstStyle/>
          <a:p>
            <a:r>
              <a:rPr lang="en-US" altLang="zh-CN" dirty="0"/>
              <a:t>Fiber to the building</a:t>
            </a:r>
            <a:endParaRPr lang="zh-CN" altLang="en-US" dirty="0"/>
          </a:p>
        </p:txBody>
      </p:sp>
      <p:sp>
        <p:nvSpPr>
          <p:cNvPr id="11" name="TextBox 10"/>
          <p:cNvSpPr txBox="1"/>
          <p:nvPr/>
        </p:nvSpPr>
        <p:spPr>
          <a:xfrm>
            <a:off x="3851920" y="6372036"/>
            <a:ext cx="2016224" cy="369332"/>
          </a:xfrm>
          <a:prstGeom prst="rect">
            <a:avLst/>
          </a:prstGeom>
          <a:noFill/>
        </p:spPr>
        <p:txBody>
          <a:bodyPr wrap="square" rtlCol="0">
            <a:spAutoFit/>
          </a:bodyPr>
          <a:lstStyle/>
          <a:p>
            <a:r>
              <a:rPr lang="en-US" altLang="zh-CN" dirty="0"/>
              <a:t>Fiber to the home</a:t>
            </a:r>
            <a:endParaRPr lang="zh-CN" altLang="en-US" dirty="0"/>
          </a:p>
        </p:txBody>
      </p:sp>
      <p:sp>
        <p:nvSpPr>
          <p:cNvPr id="12" name="TextBox 11"/>
          <p:cNvSpPr txBox="1"/>
          <p:nvPr/>
        </p:nvSpPr>
        <p:spPr>
          <a:xfrm>
            <a:off x="1259632" y="2411596"/>
            <a:ext cx="720080" cy="369332"/>
          </a:xfrm>
          <a:prstGeom prst="rect">
            <a:avLst/>
          </a:prstGeom>
          <a:noFill/>
        </p:spPr>
        <p:txBody>
          <a:bodyPr wrap="square" rtlCol="0">
            <a:spAutoFit/>
          </a:bodyPr>
          <a:lstStyle/>
          <a:p>
            <a:r>
              <a:rPr lang="zh-CN" altLang="en-US" dirty="0"/>
              <a:t>电缆</a:t>
            </a:r>
          </a:p>
        </p:txBody>
      </p:sp>
      <p:sp>
        <p:nvSpPr>
          <p:cNvPr id="13" name="TextBox 12"/>
          <p:cNvSpPr txBox="1"/>
          <p:nvPr/>
        </p:nvSpPr>
        <p:spPr>
          <a:xfrm>
            <a:off x="179512" y="2420888"/>
            <a:ext cx="720080" cy="369332"/>
          </a:xfrm>
          <a:prstGeom prst="rect">
            <a:avLst/>
          </a:prstGeom>
          <a:noFill/>
        </p:spPr>
        <p:txBody>
          <a:bodyPr wrap="square" rtlCol="0">
            <a:spAutoFit/>
          </a:bodyPr>
          <a:lstStyle/>
          <a:p>
            <a:r>
              <a:rPr lang="zh-CN" altLang="en-US" dirty="0"/>
              <a:t>光纤</a:t>
            </a:r>
          </a:p>
        </p:txBody>
      </p:sp>
      <p:sp>
        <p:nvSpPr>
          <p:cNvPr id="14" name="内容占位符 2"/>
          <p:cNvSpPr txBox="1">
            <a:spLocks/>
          </p:cNvSpPr>
          <p:nvPr/>
        </p:nvSpPr>
        <p:spPr>
          <a:xfrm>
            <a:off x="5364088" y="1916832"/>
            <a:ext cx="3312368" cy="4888159"/>
          </a:xfrm>
          <a:prstGeom prst="rect">
            <a:avLst/>
          </a:prstGeom>
        </p:spPr>
        <p:txBody>
          <a:bodyPr vert="horz" lIns="91440" tIns="45720" rIns="91440" bIns="45720" rtlCol="0">
            <a:normAutofit fontScale="92500" lnSpcReduction="20000"/>
          </a:bodyPr>
          <a:lstStyle/>
          <a:p>
            <a:pPr marL="342900" marR="0" lvl="0" indent="-342900" algn="l" defTabSz="914400" rtl="0" eaLnBrk="1" fontAlgn="auto" latinLnBrk="0" hangingPunct="1">
              <a:lnSpc>
                <a:spcPct val="100000"/>
              </a:lnSpc>
              <a:spcBef>
                <a:spcPct val="20000"/>
              </a:spcBef>
              <a:spcAft>
                <a:spcPts val="0"/>
              </a:spcAft>
              <a:buClr>
                <a:srgbClr val="0070C0"/>
              </a:buClr>
              <a:buSzPct val="70000"/>
              <a:buFont typeface="Wingdings" pitchFamily="2" charset="2"/>
              <a:buChar char="p"/>
              <a:tabLst/>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FTTH</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中，中央办公室出来的光纤为多户共享。在接近用户家庭时，分为每户独占的光纤。</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342900" lvl="0" indent="-342900" eaLnBrk="1" fontAlgn="auto" hangingPunct="1">
              <a:spcBef>
                <a:spcPct val="20000"/>
              </a:spcBef>
              <a:spcAft>
                <a:spcPts val="0"/>
              </a:spcAft>
              <a:buClr>
                <a:srgbClr val="0070C0"/>
              </a:buClr>
              <a:buSzPct val="70000"/>
              <a:buFont typeface="Wingdings" pitchFamily="2" charset="2"/>
              <a:buChar char="p"/>
            </a:pPr>
            <a:r>
              <a:rPr lang="zh-CN" altLang="en-US" sz="2400" dirty="0">
                <a:latin typeface="+mn-lt"/>
                <a:ea typeface="+mn-ea"/>
              </a:rPr>
              <a:t>光纤接入的优势</a:t>
            </a:r>
          </a:p>
          <a:p>
            <a:pPr marL="800100" lvl="1" indent="-342900" eaLnBrk="1" fontAlgn="auto" hangingPunct="1">
              <a:spcBef>
                <a:spcPct val="20000"/>
              </a:spcBef>
              <a:spcAft>
                <a:spcPts val="0"/>
              </a:spcAft>
              <a:buClr>
                <a:srgbClr val="0070C0"/>
              </a:buClr>
              <a:buSzPct val="70000"/>
              <a:buFont typeface="Wingdings" pitchFamily="2" charset="2"/>
              <a:buChar char="p"/>
            </a:pPr>
            <a:r>
              <a:rPr lang="zh-CN" altLang="en-US" sz="2400" dirty="0">
                <a:latin typeface="+mn-lt"/>
                <a:ea typeface="+mn-ea"/>
              </a:rPr>
              <a:t>更快，更高的带宽</a:t>
            </a:r>
            <a:r>
              <a:rPr lang="en-US" altLang="zh-CN" sz="2400" dirty="0">
                <a:latin typeface="+mn-lt"/>
                <a:ea typeface="+mn-ea"/>
              </a:rPr>
              <a:t>10 M/100M/1G</a:t>
            </a:r>
          </a:p>
          <a:p>
            <a:pPr marL="800100" lvl="1" indent="-342900" eaLnBrk="1" fontAlgn="auto" hangingPunct="1">
              <a:spcBef>
                <a:spcPct val="20000"/>
              </a:spcBef>
              <a:spcAft>
                <a:spcPts val="0"/>
              </a:spcAft>
              <a:buClr>
                <a:srgbClr val="0070C0"/>
              </a:buClr>
              <a:buSzPct val="70000"/>
              <a:buFont typeface="Wingdings" pitchFamily="2" charset="2"/>
              <a:buChar char="p"/>
            </a:pPr>
            <a:r>
              <a:rPr lang="zh-CN" altLang="en-US" sz="2400" dirty="0">
                <a:latin typeface="+mn-lt"/>
                <a:ea typeface="+mn-ea"/>
              </a:rPr>
              <a:t>更稳定</a:t>
            </a:r>
          </a:p>
          <a:p>
            <a:pPr marL="800100" lvl="1" indent="-342900" eaLnBrk="1" fontAlgn="auto" hangingPunct="1">
              <a:spcBef>
                <a:spcPct val="20000"/>
              </a:spcBef>
              <a:spcAft>
                <a:spcPts val="0"/>
              </a:spcAft>
              <a:buClr>
                <a:srgbClr val="0070C0"/>
              </a:buClr>
              <a:buSzPct val="70000"/>
              <a:buFont typeface="Wingdings" pitchFamily="2" charset="2"/>
              <a:buChar char="p"/>
            </a:pPr>
            <a:r>
              <a:rPr lang="en-US" altLang="zh-CN" sz="2400" dirty="0">
                <a:latin typeface="+mn-lt"/>
                <a:ea typeface="+mn-ea"/>
              </a:rPr>
              <a:t>Future proof</a:t>
            </a:r>
          </a:p>
          <a:p>
            <a:pPr marL="342900" lvl="0" indent="-342900" eaLnBrk="1" fontAlgn="auto" hangingPunct="1">
              <a:spcBef>
                <a:spcPct val="20000"/>
              </a:spcBef>
              <a:spcAft>
                <a:spcPts val="0"/>
              </a:spcAft>
              <a:buClr>
                <a:srgbClr val="0070C0"/>
              </a:buClr>
              <a:buSzPct val="70000"/>
              <a:buFont typeface="Wingdings" pitchFamily="2" charset="2"/>
              <a:buChar char="p"/>
            </a:pPr>
            <a:r>
              <a:rPr lang="zh-CN" altLang="en-US" sz="2400" dirty="0">
                <a:latin typeface="+mn-lt"/>
                <a:ea typeface="+mn-ea"/>
              </a:rPr>
              <a:t>更快的铜线技术</a:t>
            </a:r>
            <a:r>
              <a:rPr lang="en-US" altLang="zh-CN" sz="2400" dirty="0">
                <a:latin typeface="+mn-lt"/>
                <a:ea typeface="+mn-ea"/>
              </a:rPr>
              <a:t>VDSL</a:t>
            </a:r>
          </a:p>
          <a:p>
            <a:pPr marL="800100" lvl="1" indent="-342900" eaLnBrk="1" fontAlgn="auto" hangingPunct="1">
              <a:spcBef>
                <a:spcPct val="20000"/>
              </a:spcBef>
              <a:spcAft>
                <a:spcPts val="0"/>
              </a:spcAft>
              <a:buClr>
                <a:srgbClr val="0070C0"/>
              </a:buClr>
              <a:buSzPct val="70000"/>
              <a:buFont typeface="Wingdings" pitchFamily="2" charset="2"/>
              <a:buChar char="p"/>
            </a:pPr>
            <a:r>
              <a:rPr lang="zh-CN" altLang="en-US" sz="2400" dirty="0">
                <a:latin typeface="+mn-lt"/>
                <a:ea typeface="+mn-ea"/>
              </a:rPr>
              <a:t>应用 于</a:t>
            </a:r>
            <a:r>
              <a:rPr lang="en-US" altLang="zh-CN" sz="2400" dirty="0">
                <a:latin typeface="+mn-lt"/>
                <a:ea typeface="+mn-ea"/>
              </a:rPr>
              <a:t>HDTV, VoIP</a:t>
            </a:r>
          </a:p>
          <a:p>
            <a:pPr marL="800100" lvl="1" indent="-342900" eaLnBrk="1" fontAlgn="auto" hangingPunct="1">
              <a:spcBef>
                <a:spcPct val="20000"/>
              </a:spcBef>
              <a:spcAft>
                <a:spcPts val="0"/>
              </a:spcAft>
              <a:buClr>
                <a:srgbClr val="0070C0"/>
              </a:buClr>
              <a:buSzPct val="70000"/>
              <a:buFont typeface="Wingdings" pitchFamily="2" charset="2"/>
              <a:buChar char="p"/>
            </a:pPr>
            <a:r>
              <a:rPr lang="en-US" altLang="zh-CN" sz="2400" dirty="0">
                <a:latin typeface="+mn-lt"/>
                <a:ea typeface="+mn-ea"/>
              </a:rPr>
              <a:t>&gt;100M bit/s</a:t>
            </a:r>
          </a:p>
          <a:p>
            <a:pPr marL="800100" lvl="1" indent="-342900" eaLnBrk="1" fontAlgn="auto" hangingPunct="1">
              <a:spcBef>
                <a:spcPct val="20000"/>
              </a:spcBef>
              <a:spcAft>
                <a:spcPts val="0"/>
              </a:spcAft>
              <a:buClr>
                <a:srgbClr val="0070C0"/>
              </a:buClr>
              <a:buSzPct val="70000"/>
              <a:buFont typeface="Wingdings" pitchFamily="2" charset="2"/>
              <a:buChar char="p"/>
            </a:pPr>
            <a:r>
              <a:rPr lang="en-US" altLang="zh-CN" sz="2400" dirty="0">
                <a:latin typeface="+mn-lt"/>
                <a:ea typeface="+mn-ea"/>
              </a:rPr>
              <a:t>ITU G.993.1</a:t>
            </a:r>
          </a:p>
          <a:p>
            <a:pPr marL="342900" marR="0" lvl="0" indent="-342900" algn="l" defTabSz="914400" rtl="0" eaLnBrk="1" fontAlgn="auto" latinLnBrk="0" hangingPunct="1">
              <a:lnSpc>
                <a:spcPct val="100000"/>
              </a:lnSpc>
              <a:spcBef>
                <a:spcPct val="20000"/>
              </a:spcBef>
              <a:spcAft>
                <a:spcPts val="0"/>
              </a:spcAft>
              <a:buClr>
                <a:srgbClr val="0070C0"/>
              </a:buClr>
              <a:buSzPct val="70000"/>
              <a:buFont typeface="Wingdings" pitchFamily="2" charset="2"/>
              <a:buChar char="p"/>
              <a:tabLst/>
              <a:defRPr/>
            </a:pP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rgbClr val="0070C0"/>
              </a:buClr>
              <a:buSzPct val="70000"/>
              <a:buFont typeface="Wingdings" pitchFamily="2" charset="2"/>
              <a:buChar char="p"/>
              <a:tabLst/>
              <a:defRPr/>
            </a:pP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1641072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住宅接入－小结</a:t>
            </a:r>
          </a:p>
        </p:txBody>
      </p:sp>
      <p:sp>
        <p:nvSpPr>
          <p:cNvPr id="4" name="日期占位符 3"/>
          <p:cNvSpPr>
            <a:spLocks noGrp="1"/>
          </p:cNvSpPr>
          <p:nvPr>
            <p:ph type="dt" sz="half" idx="10"/>
          </p:nvPr>
        </p:nvSpPr>
        <p:spPr/>
        <p:txBody>
          <a:bodyPr/>
          <a:lstStyle/>
          <a:p>
            <a:pPr>
              <a:defRPr/>
            </a:pPr>
            <a:r>
              <a:rPr lang="zh-CN" altLang="en-US"/>
              <a:t>清华大学 </a:t>
            </a:r>
            <a:r>
              <a:rPr lang="en-US" altLang="zh-CN"/>
              <a:t>2019</a:t>
            </a:r>
            <a:r>
              <a:rPr lang="zh-CN" altLang="en-US"/>
              <a:t>秋</a:t>
            </a:r>
            <a:r>
              <a:rPr lang="en-US" altLang="zh-CN"/>
              <a:t>W1</a:t>
            </a:r>
            <a:endParaRPr lang="en-US" altLang="zh-CN" dirty="0"/>
          </a:p>
        </p:txBody>
      </p:sp>
      <p:sp>
        <p:nvSpPr>
          <p:cNvPr id="5" name="灯片编号占位符 4"/>
          <p:cNvSpPr>
            <a:spLocks noGrp="1"/>
          </p:cNvSpPr>
          <p:nvPr>
            <p:ph type="sldNum" sz="quarter" idx="12"/>
          </p:nvPr>
        </p:nvSpPr>
        <p:spPr/>
        <p:txBody>
          <a:bodyPr/>
          <a:lstStyle/>
          <a:p>
            <a:pPr>
              <a:defRPr/>
            </a:pPr>
            <a:fld id="{DD87BB61-0852-4579-B8B0-838F8396C9D3}" type="slidenum">
              <a:rPr lang="en-US" altLang="zh-CN" smtClean="0"/>
              <a:pPr>
                <a:defRPr/>
              </a:pPr>
              <a:t>58</a:t>
            </a:fld>
            <a:endParaRPr lang="en-US" altLang="zh-CN" dirty="0"/>
          </a:p>
        </p:txBody>
      </p:sp>
      <p:graphicFrame>
        <p:nvGraphicFramePr>
          <p:cNvPr id="9" name="内容占位符 8"/>
          <p:cNvGraphicFramePr>
            <a:graphicFrameLocks noGrp="1"/>
          </p:cNvGraphicFramePr>
          <p:nvPr>
            <p:ph idx="1"/>
            <p:extLst>
              <p:ext uri="{D42A27DB-BD31-4B8C-83A1-F6EECF244321}">
                <p14:modId xmlns:p14="http://schemas.microsoft.com/office/powerpoint/2010/main" val="840563467"/>
              </p:ext>
            </p:extLst>
          </p:nvPr>
        </p:nvGraphicFramePr>
        <p:xfrm>
          <a:off x="457200" y="1412875"/>
          <a:ext cx="8229600" cy="3850640"/>
        </p:xfrm>
        <a:graphic>
          <a:graphicData uri="http://schemas.openxmlformats.org/drawingml/2006/table">
            <a:tbl>
              <a:tblPr firstRow="1" bandRow="1">
                <a:tableStyleId>{5C22544A-7EE6-4342-B048-85BDC9FD1C3A}</a:tableStyleId>
              </a:tblPr>
              <a:tblGrid>
                <a:gridCol w="802432">
                  <a:extLst>
                    <a:ext uri="{9D8B030D-6E8A-4147-A177-3AD203B41FA5}">
                      <a16:colId xmlns:a16="http://schemas.microsoft.com/office/drawing/2014/main" val="20000"/>
                    </a:ext>
                  </a:extLst>
                </a:gridCol>
                <a:gridCol w="720080">
                  <a:extLst>
                    <a:ext uri="{9D8B030D-6E8A-4147-A177-3AD203B41FA5}">
                      <a16:colId xmlns:a16="http://schemas.microsoft.com/office/drawing/2014/main" val="1633589455"/>
                    </a:ext>
                  </a:extLst>
                </a:gridCol>
                <a:gridCol w="2808312">
                  <a:extLst>
                    <a:ext uri="{9D8B030D-6E8A-4147-A177-3AD203B41FA5}">
                      <a16:colId xmlns:a16="http://schemas.microsoft.com/office/drawing/2014/main" val="20001"/>
                    </a:ext>
                  </a:extLst>
                </a:gridCol>
                <a:gridCol w="1841376">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gridSpan="2">
                  <a:txBody>
                    <a:bodyPr/>
                    <a:lstStyle/>
                    <a:p>
                      <a:r>
                        <a:rPr lang="zh-CN" altLang="en-US" dirty="0">
                          <a:solidFill>
                            <a:schemeClr val="tx1"/>
                          </a:solidFill>
                        </a:rPr>
                        <a:t>接入方式</a:t>
                      </a:r>
                    </a:p>
                  </a:txBody>
                  <a:tcPr/>
                </a:tc>
                <a:tc hMerge="1">
                  <a:txBody>
                    <a:bodyPr/>
                    <a:lstStyle/>
                    <a:p>
                      <a:endParaRPr lang="zh-CN" altLang="en-US"/>
                    </a:p>
                  </a:txBody>
                  <a:tcPr/>
                </a:tc>
                <a:tc>
                  <a:txBody>
                    <a:bodyPr/>
                    <a:lstStyle/>
                    <a:p>
                      <a:r>
                        <a:rPr lang="zh-CN" altLang="en-US" dirty="0">
                          <a:solidFill>
                            <a:schemeClr val="tx1"/>
                          </a:solidFill>
                        </a:rPr>
                        <a:t>设备</a:t>
                      </a:r>
                    </a:p>
                  </a:txBody>
                  <a:tcPr/>
                </a:tc>
                <a:tc>
                  <a:txBody>
                    <a:bodyPr/>
                    <a:lstStyle/>
                    <a:p>
                      <a:r>
                        <a:rPr lang="zh-CN" altLang="en-US" dirty="0">
                          <a:solidFill>
                            <a:schemeClr val="tx1"/>
                          </a:solidFill>
                        </a:rPr>
                        <a:t>速度</a:t>
                      </a:r>
                    </a:p>
                  </a:txBody>
                  <a:tcPr/>
                </a:tc>
                <a:tc>
                  <a:txBody>
                    <a:bodyPr/>
                    <a:lstStyle/>
                    <a:p>
                      <a:r>
                        <a:rPr lang="zh-CN" altLang="en-US" dirty="0">
                          <a:solidFill>
                            <a:schemeClr val="tx1"/>
                          </a:solidFill>
                        </a:rPr>
                        <a:t>备注</a:t>
                      </a:r>
                    </a:p>
                  </a:txBody>
                  <a:tcPr/>
                </a:tc>
                <a:extLst>
                  <a:ext uri="{0D108BD9-81ED-4DB2-BD59-A6C34878D82A}">
                    <a16:rowId xmlns:a16="http://schemas.microsoft.com/office/drawing/2014/main" val="10000"/>
                  </a:ext>
                </a:extLst>
              </a:tr>
              <a:tr h="370840">
                <a:tc gridSpan="2">
                  <a:txBody>
                    <a:bodyPr/>
                    <a:lstStyle/>
                    <a:p>
                      <a:pPr algn="ctr"/>
                      <a:r>
                        <a:rPr lang="en-US" altLang="zh-CN" dirty="0">
                          <a:solidFill>
                            <a:schemeClr val="tx1"/>
                          </a:solidFill>
                        </a:rPr>
                        <a:t>DSL</a:t>
                      </a:r>
                      <a:endParaRPr lang="zh-CN" altLang="en-US" dirty="0">
                        <a:solidFill>
                          <a:schemeClr val="tx1"/>
                        </a:solidFill>
                      </a:endParaRPr>
                    </a:p>
                  </a:txBody>
                  <a:tcPr anchor="ctr"/>
                </a:tc>
                <a:tc hMerge="1">
                  <a:txBody>
                    <a:bodyPr/>
                    <a:lstStyle/>
                    <a:p>
                      <a:endParaRPr lang="zh-CN" altLang="en-US"/>
                    </a:p>
                  </a:txBody>
                  <a:tcPr/>
                </a:tc>
                <a:tc>
                  <a:txBody>
                    <a:bodyPr/>
                    <a:lstStyle/>
                    <a:p>
                      <a:r>
                        <a:rPr lang="en-US" altLang="zh-CN" dirty="0">
                          <a:solidFill>
                            <a:schemeClr val="tx1"/>
                          </a:solidFill>
                        </a:rPr>
                        <a:t>DSL</a:t>
                      </a:r>
                      <a:r>
                        <a:rPr lang="zh-CN" altLang="en-US" dirty="0">
                          <a:solidFill>
                            <a:schemeClr val="tx1"/>
                          </a:solidFill>
                        </a:rPr>
                        <a:t>调制解调器</a:t>
                      </a:r>
                      <a:endParaRPr lang="en-US" altLang="zh-CN" dirty="0">
                        <a:solidFill>
                          <a:schemeClr val="tx1"/>
                        </a:solidFill>
                      </a:endParaRPr>
                    </a:p>
                    <a:p>
                      <a:r>
                        <a:rPr lang="zh-CN" altLang="en-US" dirty="0">
                          <a:solidFill>
                            <a:schemeClr val="tx1"/>
                          </a:solidFill>
                        </a:rPr>
                        <a:t>数字用户线接入复用器</a:t>
                      </a:r>
                      <a:r>
                        <a:rPr lang="en-US" altLang="zh-CN" dirty="0">
                          <a:solidFill>
                            <a:schemeClr val="tx1"/>
                          </a:solidFill>
                        </a:rPr>
                        <a:t>(DSLAM)</a:t>
                      </a:r>
                      <a:endParaRPr lang="zh-CN" alt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15Mbps</a:t>
                      </a:r>
                      <a:r>
                        <a:rPr lang="zh-CN" altLang="en-US" dirty="0">
                          <a:solidFill>
                            <a:schemeClr val="tx1"/>
                          </a:solidFill>
                        </a:rPr>
                        <a:t>上行</a:t>
                      </a:r>
                    </a:p>
                    <a:p>
                      <a:r>
                        <a:rPr lang="en-US" altLang="zh-CN" dirty="0">
                          <a:solidFill>
                            <a:schemeClr val="tx1"/>
                          </a:solidFill>
                        </a:rPr>
                        <a:t>55Mbps</a:t>
                      </a:r>
                      <a:r>
                        <a:rPr lang="zh-CN" altLang="en-US" dirty="0">
                          <a:solidFill>
                            <a:schemeClr val="tx1"/>
                          </a:solidFill>
                        </a:rPr>
                        <a:t>下行</a:t>
                      </a:r>
                      <a:endParaRPr lang="en-US" altLang="zh-CN" dirty="0">
                        <a:solidFill>
                          <a:schemeClr val="tx1"/>
                        </a:solidFill>
                      </a:endParaRPr>
                    </a:p>
                  </a:txBody>
                  <a:tcPr/>
                </a:tc>
                <a:tc>
                  <a:txBody>
                    <a:bodyPr/>
                    <a:lstStyle/>
                    <a:p>
                      <a:r>
                        <a:rPr lang="zh-CN" altLang="en-US" dirty="0">
                          <a:solidFill>
                            <a:schemeClr val="tx1"/>
                          </a:solidFill>
                        </a:rPr>
                        <a:t>电话公司</a:t>
                      </a:r>
                      <a:endParaRPr lang="en-US" altLang="zh-CN" dirty="0">
                        <a:solidFill>
                          <a:schemeClr val="tx1"/>
                        </a:solidFill>
                      </a:endParaRPr>
                    </a:p>
                    <a:p>
                      <a:r>
                        <a:rPr lang="zh-CN" altLang="en-US" dirty="0">
                          <a:solidFill>
                            <a:schemeClr val="tx1"/>
                          </a:solidFill>
                        </a:rPr>
                        <a:t>不对称，专用</a:t>
                      </a:r>
                      <a:endParaRPr lang="en-US" altLang="zh-CN" dirty="0">
                        <a:solidFill>
                          <a:schemeClr val="tx1"/>
                        </a:solidFill>
                      </a:endParaRPr>
                    </a:p>
                    <a:p>
                      <a:r>
                        <a:rPr lang="en-US" altLang="zh-CN" dirty="0">
                          <a:solidFill>
                            <a:schemeClr val="tx1"/>
                          </a:solidFill>
                        </a:rPr>
                        <a:t>5~10</a:t>
                      </a:r>
                      <a:r>
                        <a:rPr lang="zh-CN" altLang="en-US" dirty="0">
                          <a:solidFill>
                            <a:schemeClr val="tx1"/>
                          </a:solidFill>
                        </a:rPr>
                        <a:t>英里范围内</a:t>
                      </a:r>
                    </a:p>
                  </a:txBody>
                  <a:tcPr/>
                </a:tc>
                <a:extLst>
                  <a:ext uri="{0D108BD9-81ED-4DB2-BD59-A6C34878D82A}">
                    <a16:rowId xmlns:a16="http://schemas.microsoft.com/office/drawing/2014/main" val="10002"/>
                  </a:ext>
                </a:extLst>
              </a:tr>
              <a:tr h="370840">
                <a:tc gridSpan="2">
                  <a:txBody>
                    <a:bodyPr/>
                    <a:lstStyle/>
                    <a:p>
                      <a:pPr algn="ctr"/>
                      <a:r>
                        <a:rPr lang="zh-CN" altLang="en-US" dirty="0">
                          <a:solidFill>
                            <a:schemeClr val="tx1"/>
                          </a:solidFill>
                        </a:rPr>
                        <a:t>电缆</a:t>
                      </a:r>
                    </a:p>
                  </a:txBody>
                  <a:tcPr anchor="ctr"/>
                </a:tc>
                <a:tc hMerge="1">
                  <a:txBody>
                    <a:bodyPr/>
                    <a:lstStyle/>
                    <a:p>
                      <a:endParaRPr lang="zh-CN"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电缆调制解调器</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电缆调制解调器端接系统</a:t>
                      </a:r>
                    </a:p>
                  </a:txBody>
                  <a:tcPr/>
                </a:tc>
                <a:tc>
                  <a:txBody>
                    <a:bodyPr/>
                    <a:lstStyle/>
                    <a:p>
                      <a:r>
                        <a:rPr lang="en-US" altLang="zh-CN" dirty="0">
                          <a:solidFill>
                            <a:schemeClr val="tx1"/>
                          </a:solidFill>
                        </a:rPr>
                        <a:t>30.7Mbps</a:t>
                      </a:r>
                      <a:r>
                        <a:rPr lang="zh-CN" altLang="en-US" dirty="0">
                          <a:solidFill>
                            <a:schemeClr val="tx1"/>
                          </a:solidFill>
                        </a:rPr>
                        <a:t>上行</a:t>
                      </a:r>
                      <a:br>
                        <a:rPr lang="en-US" altLang="zh-CN" dirty="0">
                          <a:solidFill>
                            <a:schemeClr val="tx1"/>
                          </a:solidFill>
                        </a:rPr>
                      </a:br>
                      <a:r>
                        <a:rPr lang="en-US" altLang="zh-CN" dirty="0">
                          <a:solidFill>
                            <a:schemeClr val="tx1"/>
                          </a:solidFill>
                        </a:rPr>
                        <a:t>42.8Mbps</a:t>
                      </a:r>
                      <a:r>
                        <a:rPr lang="zh-CN" altLang="en-US" dirty="0">
                          <a:solidFill>
                            <a:schemeClr val="tx1"/>
                          </a:solidFill>
                        </a:rPr>
                        <a:t>下行</a:t>
                      </a:r>
                    </a:p>
                  </a:txBody>
                  <a:tcPr/>
                </a:tc>
                <a:tc>
                  <a:txBody>
                    <a:bodyPr/>
                    <a:lstStyle/>
                    <a:p>
                      <a:r>
                        <a:rPr lang="zh-CN" altLang="en-US" dirty="0">
                          <a:solidFill>
                            <a:schemeClr val="tx1"/>
                          </a:solidFill>
                        </a:rPr>
                        <a:t>有线电视公司</a:t>
                      </a:r>
                      <a:endParaRPr lang="en-US" altLang="zh-CN" dirty="0">
                        <a:solidFill>
                          <a:schemeClr val="tx1"/>
                        </a:solidFill>
                      </a:endParaRPr>
                    </a:p>
                    <a:p>
                      <a:r>
                        <a:rPr lang="zh-CN" altLang="en-US" dirty="0">
                          <a:solidFill>
                            <a:schemeClr val="tx1"/>
                          </a:solidFill>
                        </a:rPr>
                        <a:t>不对称，共享</a:t>
                      </a:r>
                    </a:p>
                  </a:txBody>
                  <a:tcPr/>
                </a:tc>
                <a:extLst>
                  <a:ext uri="{0D108BD9-81ED-4DB2-BD59-A6C34878D82A}">
                    <a16:rowId xmlns:a16="http://schemas.microsoft.com/office/drawing/2014/main" val="10003"/>
                  </a:ext>
                </a:extLst>
              </a:tr>
              <a:tr h="477133">
                <a:tc rowSpan="2">
                  <a:txBody>
                    <a:bodyPr/>
                    <a:lstStyle/>
                    <a:p>
                      <a:pPr algn="ctr"/>
                      <a:r>
                        <a:rPr lang="en-US" altLang="zh-CN" dirty="0">
                          <a:solidFill>
                            <a:schemeClr val="tx1"/>
                          </a:solidFill>
                        </a:rPr>
                        <a:t>FTTH</a:t>
                      </a:r>
                      <a:endParaRPr lang="zh-CN" altLang="en-US" dirty="0">
                        <a:solidFill>
                          <a:schemeClr val="tx1"/>
                        </a:solidFill>
                      </a:endParaRPr>
                    </a:p>
                  </a:txBody>
                  <a:tcPr anchor="ctr"/>
                </a:tc>
                <a:tc>
                  <a:txBody>
                    <a:bodyPr/>
                    <a:lstStyle/>
                    <a:p>
                      <a:r>
                        <a:rPr lang="en-US" altLang="zh-CN" dirty="0">
                          <a:solidFill>
                            <a:schemeClr val="tx1"/>
                          </a:solidFill>
                        </a:rPr>
                        <a:t>AON</a:t>
                      </a:r>
                      <a:endParaRPr lang="zh-CN" altLang="en-US" dirty="0">
                        <a:solidFill>
                          <a:schemeClr val="tx1"/>
                        </a:solidFill>
                      </a:endParaRPr>
                    </a:p>
                  </a:txBody>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光纤网络端接器</a:t>
                      </a:r>
                      <a:endParaRPr lang="en-US" altLang="zh-CN"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分配器</a:t>
                      </a:r>
                      <a:endParaRPr lang="en-US" altLang="zh-CN"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光纤线路端接器</a:t>
                      </a:r>
                    </a:p>
                  </a:txBody>
                  <a:tcPr/>
                </a:tc>
                <a:tc rowSpan="2">
                  <a:txBody>
                    <a:bodyPr/>
                    <a:lstStyle/>
                    <a:p>
                      <a:r>
                        <a:rPr lang="zh-CN" altLang="en-US" dirty="0">
                          <a:solidFill>
                            <a:schemeClr val="tx1"/>
                          </a:solidFill>
                        </a:rPr>
                        <a:t>可到</a:t>
                      </a:r>
                      <a:r>
                        <a:rPr lang="en-US" altLang="zh-CN" dirty="0" err="1">
                          <a:solidFill>
                            <a:schemeClr val="tx1"/>
                          </a:solidFill>
                        </a:rPr>
                        <a:t>Gbps</a:t>
                      </a:r>
                      <a:endParaRPr lang="zh-CN" altLang="en-US" dirty="0">
                        <a:solidFill>
                          <a:schemeClr val="tx1"/>
                        </a:solidFill>
                      </a:endParaRPr>
                    </a:p>
                  </a:txBody>
                  <a:tcPr/>
                </a:tc>
                <a:tc rowSpan="2">
                  <a:txBody>
                    <a:bodyPr/>
                    <a:lstStyle/>
                    <a:p>
                      <a:r>
                        <a:rPr lang="zh-CN" altLang="en-US" dirty="0">
                          <a:solidFill>
                            <a:schemeClr val="tx1"/>
                          </a:solidFill>
                        </a:rPr>
                        <a:t>大多数</a:t>
                      </a:r>
                      <a:r>
                        <a:rPr lang="en-US" altLang="zh-CN" dirty="0">
                          <a:solidFill>
                            <a:schemeClr val="tx1"/>
                          </a:solidFill>
                        </a:rPr>
                        <a:t>ISP</a:t>
                      </a:r>
                      <a:r>
                        <a:rPr lang="zh-CN" altLang="en-US" dirty="0">
                          <a:solidFill>
                            <a:schemeClr val="tx1"/>
                          </a:solidFill>
                        </a:rPr>
                        <a:t>提供不同价格、不同速率的服务</a:t>
                      </a:r>
                    </a:p>
                  </a:txBody>
                  <a:tcPr/>
                </a:tc>
                <a:extLst>
                  <a:ext uri="{0D108BD9-81ED-4DB2-BD59-A6C34878D82A}">
                    <a16:rowId xmlns:a16="http://schemas.microsoft.com/office/drawing/2014/main" val="10004"/>
                  </a:ext>
                </a:extLst>
              </a:tr>
              <a:tr h="320040">
                <a:tc vMerge="1">
                  <a:txBody>
                    <a:bodyPr/>
                    <a:lstStyle/>
                    <a:p>
                      <a:endParaRPr lang="zh-CN" altLang="en-US"/>
                    </a:p>
                  </a:txBody>
                  <a:tcPr/>
                </a:tc>
                <a:tc>
                  <a:txBody>
                    <a:bodyPr/>
                    <a:lstStyle/>
                    <a:p>
                      <a:r>
                        <a:rPr lang="en-US" altLang="zh-CN" dirty="0">
                          <a:solidFill>
                            <a:schemeClr val="tx1"/>
                          </a:solidFill>
                        </a:rPr>
                        <a:t>PON</a:t>
                      </a:r>
                      <a:endParaRPr lang="zh-CN" altLang="en-US" dirty="0">
                        <a:solidFill>
                          <a:schemeClr val="tx1"/>
                        </a:solidFill>
                      </a:endParaRPr>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401522122"/>
                  </a:ext>
                </a:extLst>
              </a:tr>
              <a:tr h="370840">
                <a:tc gridSpan="2">
                  <a:txBody>
                    <a:bodyPr/>
                    <a:lstStyle/>
                    <a:p>
                      <a:pPr algn="ctr"/>
                      <a:r>
                        <a:rPr lang="zh-CN" altLang="en-US" dirty="0">
                          <a:solidFill>
                            <a:schemeClr val="tx1"/>
                          </a:solidFill>
                        </a:rPr>
                        <a:t>卫星</a:t>
                      </a:r>
                    </a:p>
                  </a:txBody>
                  <a:tcPr anchor="ctr"/>
                </a:tc>
                <a:tc hMerge="1">
                  <a:txBody>
                    <a:bodyPr/>
                    <a:lstStyle/>
                    <a:p>
                      <a:endParaRPr lang="zh-CN"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txBody>
                  <a:tcPr/>
                </a:tc>
                <a:tc>
                  <a:txBody>
                    <a:bodyPr/>
                    <a:lstStyle/>
                    <a:p>
                      <a:r>
                        <a:rPr lang="en-US" altLang="zh-CN" dirty="0">
                          <a:solidFill>
                            <a:schemeClr val="tx1"/>
                          </a:solidFill>
                        </a:rPr>
                        <a:t>1Mbps</a:t>
                      </a:r>
                      <a:endParaRPr lang="zh-CN" altLang="en-US" dirty="0">
                        <a:solidFill>
                          <a:schemeClr val="tx1"/>
                        </a:solidFill>
                      </a:endParaRPr>
                    </a:p>
                  </a:txBody>
                  <a:tcPr/>
                </a:tc>
                <a:tc>
                  <a:txBody>
                    <a:bodyPr/>
                    <a:lstStyle/>
                    <a:p>
                      <a:endParaRPr lang="zh-CN" altLang="en-US" dirty="0">
                        <a:solidFill>
                          <a:schemeClr val="tx1"/>
                        </a:solidFill>
                      </a:endParaRPr>
                    </a:p>
                  </a:txBody>
                  <a:tcPr/>
                </a:tc>
                <a:extLst>
                  <a:ext uri="{0D108BD9-81ED-4DB2-BD59-A6C34878D82A}">
                    <a16:rowId xmlns:a16="http://schemas.microsoft.com/office/drawing/2014/main" val="10005"/>
                  </a:ext>
                </a:extLst>
              </a:tr>
              <a:tr h="370840">
                <a:tc gridSpan="2">
                  <a:txBody>
                    <a:bodyPr/>
                    <a:lstStyle/>
                    <a:p>
                      <a:pPr algn="ctr"/>
                      <a:r>
                        <a:rPr lang="zh-CN" altLang="en-US" dirty="0">
                          <a:solidFill>
                            <a:schemeClr val="tx1"/>
                          </a:solidFill>
                        </a:rPr>
                        <a:t>拨号</a:t>
                      </a:r>
                    </a:p>
                  </a:txBody>
                  <a:tcPr anchor="ctr"/>
                </a:tc>
                <a:tc hMerge="1">
                  <a:txBody>
                    <a:bodyPr/>
                    <a:lstStyle/>
                    <a:p>
                      <a:endParaRPr lang="zh-CN" altLang="en-US"/>
                    </a:p>
                  </a:txBody>
                  <a:tcPr/>
                </a:tc>
                <a:tc>
                  <a:txBody>
                    <a:bodyPr/>
                    <a:lstStyle/>
                    <a:p>
                      <a:r>
                        <a:rPr lang="zh-CN" altLang="en-US" dirty="0">
                          <a:solidFill>
                            <a:schemeClr val="tx1"/>
                          </a:solidFill>
                        </a:rPr>
                        <a:t>家庭调制解调器</a:t>
                      </a:r>
                      <a:endParaRPr lang="en-US" altLang="zh-CN" dirty="0">
                        <a:solidFill>
                          <a:schemeClr val="tx1"/>
                        </a:solidFill>
                      </a:endParaRPr>
                    </a:p>
                    <a:p>
                      <a:r>
                        <a:rPr lang="en-US" altLang="zh-CN" dirty="0">
                          <a:solidFill>
                            <a:schemeClr val="tx1"/>
                          </a:solidFill>
                        </a:rPr>
                        <a:t>ISP</a:t>
                      </a:r>
                      <a:r>
                        <a:rPr lang="zh-CN" altLang="en-US" dirty="0">
                          <a:solidFill>
                            <a:schemeClr val="tx1"/>
                          </a:solidFill>
                        </a:rPr>
                        <a:t>调制解调器</a:t>
                      </a:r>
                    </a:p>
                  </a:txBody>
                  <a:tcPr/>
                </a:tc>
                <a:tc>
                  <a:txBody>
                    <a:bodyPr/>
                    <a:lstStyle/>
                    <a:p>
                      <a:r>
                        <a:rPr lang="en-US" altLang="zh-CN" dirty="0">
                          <a:solidFill>
                            <a:schemeClr val="tx1"/>
                          </a:solidFill>
                        </a:rPr>
                        <a:t>56kbps</a:t>
                      </a:r>
                      <a:endParaRPr lang="zh-CN" altLang="en-US" dirty="0">
                        <a:solidFill>
                          <a:schemeClr val="tx1"/>
                        </a:solidFill>
                      </a:endParaRPr>
                    </a:p>
                  </a:txBody>
                  <a:tcPr/>
                </a:tc>
                <a:tc>
                  <a:txBody>
                    <a:bodyPr/>
                    <a:lstStyle/>
                    <a:p>
                      <a:r>
                        <a:rPr lang="zh-CN" altLang="en-US" dirty="0">
                          <a:solidFill>
                            <a:schemeClr val="tx1"/>
                          </a:solidFill>
                        </a:rPr>
                        <a:t>电话公司</a:t>
                      </a:r>
                    </a:p>
                  </a:txBody>
                  <a:tcPr/>
                </a:tc>
                <a:extLst>
                  <a:ext uri="{0D108BD9-81ED-4DB2-BD59-A6C34878D82A}">
                    <a16:rowId xmlns:a16="http://schemas.microsoft.com/office/drawing/2014/main" val="3336709768"/>
                  </a:ext>
                </a:extLst>
              </a:tr>
            </a:tbl>
          </a:graphicData>
        </a:graphic>
      </p:graphicFrame>
    </p:spTree>
    <p:extLst>
      <p:ext uri="{BB962C8B-B14F-4D97-AF65-F5344CB8AC3E}">
        <p14:creationId xmlns:p14="http://schemas.microsoft.com/office/powerpoint/2010/main" val="28092968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custDataLst>
              <p:tags r:id="rId1"/>
            </p:custDataLst>
          </p:nvPr>
        </p:nvSpPr>
        <p:spPr/>
        <p:txBody>
          <a:bodyPr>
            <a:normAutofit/>
          </a:bodyPr>
          <a:lstStyle/>
          <a:p>
            <a:r>
              <a:rPr lang="zh-CN" altLang="en-US" sz="4000" dirty="0"/>
              <a:t>公司接入：局域网</a:t>
            </a:r>
            <a:r>
              <a:rPr lang="en-US" altLang="zh-CN" sz="4000" dirty="0"/>
              <a:t>(LAN)</a:t>
            </a:r>
          </a:p>
        </p:txBody>
      </p:sp>
      <p:sp>
        <p:nvSpPr>
          <p:cNvPr id="4105" name="Rectangle 3"/>
          <p:cNvSpPr>
            <a:spLocks noGrp="1" noChangeArrowheads="1"/>
          </p:cNvSpPr>
          <p:nvPr>
            <p:ph idx="1"/>
            <p:custDataLst>
              <p:tags r:id="rId2"/>
            </p:custDataLst>
          </p:nvPr>
        </p:nvSpPr>
        <p:spPr>
          <a:xfrm>
            <a:off x="541535" y="4463756"/>
            <a:ext cx="8062913" cy="1917572"/>
          </a:xfrm>
        </p:spPr>
        <p:txBody>
          <a:bodyPr>
            <a:noAutofit/>
          </a:bodyPr>
          <a:lstStyle/>
          <a:p>
            <a:r>
              <a:rPr lang="zh-CN" altLang="en-US" sz="2400" dirty="0"/>
              <a:t>用</a:t>
            </a:r>
            <a:r>
              <a:rPr lang="zh-CN" altLang="en-US" sz="2400" dirty="0">
                <a:solidFill>
                  <a:srgbClr val="FF0000"/>
                </a:solidFill>
              </a:rPr>
              <a:t>局域网</a:t>
            </a:r>
            <a:r>
              <a:rPr lang="en-US" altLang="zh-CN" sz="2400" dirty="0">
                <a:solidFill>
                  <a:srgbClr val="FF0000"/>
                </a:solidFill>
              </a:rPr>
              <a:t>(LAN) </a:t>
            </a:r>
            <a:r>
              <a:rPr lang="zh-CN" altLang="en-US" sz="2400" dirty="0"/>
              <a:t>把端系统连接到边缘路由器</a:t>
            </a:r>
          </a:p>
          <a:p>
            <a:r>
              <a:rPr lang="zh-CN" altLang="en-US" sz="2400" dirty="0">
                <a:solidFill>
                  <a:srgbClr val="FF0000"/>
                </a:solidFill>
              </a:rPr>
              <a:t>以太网 </a:t>
            </a:r>
            <a:r>
              <a:rPr lang="en-US" altLang="zh-CN" sz="2400" dirty="0">
                <a:solidFill>
                  <a:srgbClr val="FF0000"/>
                </a:solidFill>
              </a:rPr>
              <a:t>Ethernet</a:t>
            </a:r>
          </a:p>
          <a:p>
            <a:pPr lvl="1"/>
            <a:r>
              <a:rPr lang="zh-CN" altLang="en-US" sz="2000" dirty="0"/>
              <a:t>通过共享的</a:t>
            </a:r>
            <a:r>
              <a:rPr lang="en-US" altLang="zh-CN" sz="2000" dirty="0"/>
              <a:t>(shared)</a:t>
            </a:r>
            <a:r>
              <a:rPr lang="zh-CN" altLang="en-US" sz="2000" dirty="0"/>
              <a:t>或独享的</a:t>
            </a:r>
            <a:r>
              <a:rPr lang="en-US" altLang="zh-CN" sz="2000" dirty="0"/>
              <a:t>(dedicated)</a:t>
            </a:r>
            <a:r>
              <a:rPr lang="zh-CN" altLang="en-US" sz="2000" dirty="0"/>
              <a:t>电缆连接端系统和路由器</a:t>
            </a:r>
          </a:p>
          <a:p>
            <a:pPr lvl="1"/>
            <a:r>
              <a:rPr lang="en-US" altLang="zh-CN" sz="2000" dirty="0"/>
              <a:t>10 </a:t>
            </a:r>
            <a:r>
              <a:rPr lang="en-US" altLang="zh-CN" sz="2000" dirty="0" err="1"/>
              <a:t>Mbs</a:t>
            </a:r>
            <a:r>
              <a:rPr lang="en-US" altLang="zh-CN" sz="2000" dirty="0"/>
              <a:t>, 100Mbps, 1Gbps, 10Gbps</a:t>
            </a:r>
          </a:p>
          <a:p>
            <a:r>
              <a:rPr lang="zh-CN" altLang="en-US" sz="2400" dirty="0">
                <a:solidFill>
                  <a:srgbClr val="FF0000"/>
                </a:solidFill>
              </a:rPr>
              <a:t>部署：</a:t>
            </a:r>
            <a:r>
              <a:rPr lang="zh-CN" altLang="en-US" sz="2400" dirty="0"/>
              <a:t>机构（公司、大学等）</a:t>
            </a:r>
            <a:endParaRPr lang="en-US" altLang="zh-CN" sz="2400" dirty="0"/>
          </a:p>
        </p:txBody>
      </p:sp>
      <p:sp>
        <p:nvSpPr>
          <p:cNvPr id="4103" name="日期占位符 6"/>
          <p:cNvSpPr>
            <a:spLocks noGrp="1"/>
          </p:cNvSpPr>
          <p:nvPr>
            <p:ph type="dt" sz="half" idx="10"/>
            <p:custDataLst>
              <p:tags r:id="rId3"/>
            </p:custDataLst>
          </p:nvPr>
        </p:nvSpPr>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2" name="灯片编号占位符 5"/>
          <p:cNvSpPr>
            <a:spLocks noGrp="1"/>
          </p:cNvSpPr>
          <p:nvPr>
            <p:ph type="sldNum" sz="quarter" idx="12"/>
            <p:custDataLst>
              <p:tags r:id="rId4"/>
            </p:custDataLst>
          </p:nvPr>
        </p:nvSpPr>
        <p:spPr/>
        <p:txBody>
          <a:bodyPr/>
          <a:lstStyle/>
          <a:p>
            <a:fld id="{E8388473-6D94-47EB-923E-C7AFAD7C0CF6}" type="slidenum">
              <a:rPr lang="en-US" altLang="zh-CN" smtClean="0"/>
              <a:pPr/>
              <a:t>59</a:t>
            </a:fld>
            <a:endParaRPr lang="en-US" altLang="zh-CN"/>
          </a:p>
        </p:txBody>
      </p:sp>
      <p:sp>
        <p:nvSpPr>
          <p:cNvPr id="206" name="Line 2">
            <a:extLst>
              <a:ext uri="{FF2B5EF4-FFF2-40B4-BE49-F238E27FC236}">
                <a16:creationId xmlns:a16="http://schemas.microsoft.com/office/drawing/2014/main" id="{192713B1-06A5-48CC-A0FF-E4BD016CA030}"/>
              </a:ext>
            </a:extLst>
          </p:cNvPr>
          <p:cNvSpPr>
            <a:spLocks noChangeShapeType="1"/>
          </p:cNvSpPr>
          <p:nvPr/>
        </p:nvSpPr>
        <p:spPr bwMode="auto">
          <a:xfrm>
            <a:off x="2170518" y="3262724"/>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 name="Line 3">
            <a:extLst>
              <a:ext uri="{FF2B5EF4-FFF2-40B4-BE49-F238E27FC236}">
                <a16:creationId xmlns:a16="http://schemas.microsoft.com/office/drawing/2014/main" id="{3C464792-7A1C-43B8-BB67-2E4FCE6BF421}"/>
              </a:ext>
            </a:extLst>
          </p:cNvPr>
          <p:cNvSpPr>
            <a:spLocks noChangeShapeType="1"/>
          </p:cNvSpPr>
          <p:nvPr/>
        </p:nvSpPr>
        <p:spPr bwMode="auto">
          <a:xfrm>
            <a:off x="2589618" y="3270661"/>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 name="Line 4">
            <a:extLst>
              <a:ext uri="{FF2B5EF4-FFF2-40B4-BE49-F238E27FC236}">
                <a16:creationId xmlns:a16="http://schemas.microsoft.com/office/drawing/2014/main" id="{EFF1FA88-D5AF-45C7-802D-7CC6E8EE02AB}"/>
              </a:ext>
            </a:extLst>
          </p:cNvPr>
          <p:cNvSpPr>
            <a:spLocks noChangeShapeType="1"/>
          </p:cNvSpPr>
          <p:nvPr/>
        </p:nvSpPr>
        <p:spPr bwMode="auto">
          <a:xfrm flipH="1">
            <a:off x="1567268" y="3243674"/>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17" name="Group 51">
            <a:extLst>
              <a:ext uri="{FF2B5EF4-FFF2-40B4-BE49-F238E27FC236}">
                <a16:creationId xmlns:a16="http://schemas.microsoft.com/office/drawing/2014/main" id="{2B04B502-813E-4164-8808-ED50B3B60B2E}"/>
              </a:ext>
            </a:extLst>
          </p:cNvPr>
          <p:cNvGrpSpPr>
            <a:grpSpLocks/>
          </p:cNvGrpSpPr>
          <p:nvPr/>
        </p:nvGrpSpPr>
        <p:grpSpPr bwMode="auto">
          <a:xfrm>
            <a:off x="1968905" y="2949986"/>
            <a:ext cx="1052513" cy="355600"/>
            <a:chOff x="4410" y="1365"/>
            <a:chExt cx="663" cy="224"/>
          </a:xfrm>
        </p:grpSpPr>
        <p:sp>
          <p:nvSpPr>
            <p:cNvPr id="219" name="Rectangle 52">
              <a:extLst>
                <a:ext uri="{FF2B5EF4-FFF2-40B4-BE49-F238E27FC236}">
                  <a16:creationId xmlns:a16="http://schemas.microsoft.com/office/drawing/2014/main" id="{2836360A-7DF6-4CDE-93ED-2B14C914712A}"/>
                </a:ext>
              </a:extLst>
            </p:cNvPr>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0" name="AutoShape 53">
              <a:extLst>
                <a:ext uri="{FF2B5EF4-FFF2-40B4-BE49-F238E27FC236}">
                  <a16:creationId xmlns:a16="http://schemas.microsoft.com/office/drawing/2014/main" id="{4C257F7F-430B-478F-A26D-2AF89F2EF3BB}"/>
                </a:ext>
              </a:extLst>
            </p:cNvPr>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3" name="Freeform 54">
              <a:extLst>
                <a:ext uri="{FF2B5EF4-FFF2-40B4-BE49-F238E27FC236}">
                  <a16:creationId xmlns:a16="http://schemas.microsoft.com/office/drawing/2014/main" id="{637128DD-7E9A-4440-89F5-4E15F19B32B0}"/>
                </a:ext>
              </a:extLst>
            </p:cNvPr>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246" name="Freeform 55">
              <a:extLst>
                <a:ext uri="{FF2B5EF4-FFF2-40B4-BE49-F238E27FC236}">
                  <a16:creationId xmlns:a16="http://schemas.microsoft.com/office/drawing/2014/main" id="{23E71AB6-B5A0-4455-A6E7-9C4C365736B7}"/>
                </a:ext>
              </a:extLst>
            </p:cNvPr>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9" name="Freeform 56">
              <a:extLst>
                <a:ext uri="{FF2B5EF4-FFF2-40B4-BE49-F238E27FC236}">
                  <a16:creationId xmlns:a16="http://schemas.microsoft.com/office/drawing/2014/main" id="{E4E21EA6-B024-4033-B9EE-734527F057D3}"/>
                </a:ext>
              </a:extLst>
            </p:cNvPr>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52" name="Line 59">
            <a:extLst>
              <a:ext uri="{FF2B5EF4-FFF2-40B4-BE49-F238E27FC236}">
                <a16:creationId xmlns:a16="http://schemas.microsoft.com/office/drawing/2014/main" id="{8D0323E6-8D9E-4044-8EF8-FA2661FEBFA2}"/>
              </a:ext>
            </a:extLst>
          </p:cNvPr>
          <p:cNvSpPr>
            <a:spLocks noChangeShapeType="1"/>
          </p:cNvSpPr>
          <p:nvPr/>
        </p:nvSpPr>
        <p:spPr bwMode="auto">
          <a:xfrm flipH="1">
            <a:off x="1060855" y="3023011"/>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61">
            <a:extLst>
              <a:ext uri="{FF2B5EF4-FFF2-40B4-BE49-F238E27FC236}">
                <a16:creationId xmlns:a16="http://schemas.microsoft.com/office/drawing/2014/main" id="{14934D3C-4A43-46FF-96E1-B2CCDE81D930}"/>
              </a:ext>
            </a:extLst>
          </p:cNvPr>
          <p:cNvSpPr>
            <a:spLocks noChangeShapeType="1"/>
          </p:cNvSpPr>
          <p:nvPr/>
        </p:nvSpPr>
        <p:spPr bwMode="auto">
          <a:xfrm flipV="1">
            <a:off x="2341968" y="2405474"/>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54" name="Group 62">
            <a:extLst>
              <a:ext uri="{FF2B5EF4-FFF2-40B4-BE49-F238E27FC236}">
                <a16:creationId xmlns:a16="http://schemas.microsoft.com/office/drawing/2014/main" id="{40D424D7-2E43-476B-91F1-BEB6C145E4B8}"/>
              </a:ext>
            </a:extLst>
          </p:cNvPr>
          <p:cNvGrpSpPr>
            <a:grpSpLocks/>
          </p:cNvGrpSpPr>
          <p:nvPr/>
        </p:nvGrpSpPr>
        <p:grpSpPr bwMode="auto">
          <a:xfrm>
            <a:off x="2041930" y="1953036"/>
            <a:ext cx="873125" cy="627063"/>
            <a:chOff x="2967" y="478"/>
            <a:chExt cx="788" cy="625"/>
          </a:xfrm>
        </p:grpSpPr>
        <p:pic>
          <p:nvPicPr>
            <p:cNvPr id="255" name="Picture 63" descr="access_point_stylized_small">
              <a:extLst>
                <a:ext uri="{FF2B5EF4-FFF2-40B4-BE49-F238E27FC236}">
                  <a16:creationId xmlns:a16="http://schemas.microsoft.com/office/drawing/2014/main" id="{65C73EFD-C378-4600-B4D0-8A140A50D8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 name="Picture 64" descr="antenna_radiation_stylized">
              <a:extLst>
                <a:ext uri="{FF2B5EF4-FFF2-40B4-BE49-F238E27FC236}">
                  <a16:creationId xmlns:a16="http://schemas.microsoft.com/office/drawing/2014/main" id="{CCF4431B-EC1D-4D2B-8705-F85AD0069A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7" name="Group 65">
            <a:extLst>
              <a:ext uri="{FF2B5EF4-FFF2-40B4-BE49-F238E27FC236}">
                <a16:creationId xmlns:a16="http://schemas.microsoft.com/office/drawing/2014/main" id="{AFB701B0-6AF7-46D6-9030-ED8AB39CA6AD}"/>
              </a:ext>
            </a:extLst>
          </p:cNvPr>
          <p:cNvGrpSpPr>
            <a:grpSpLocks/>
          </p:cNvGrpSpPr>
          <p:nvPr/>
        </p:nvGrpSpPr>
        <p:grpSpPr bwMode="auto">
          <a:xfrm>
            <a:off x="2699155" y="1308511"/>
            <a:ext cx="622300" cy="706438"/>
            <a:chOff x="877" y="1008"/>
            <a:chExt cx="2747" cy="2591"/>
          </a:xfrm>
        </p:grpSpPr>
        <p:pic>
          <p:nvPicPr>
            <p:cNvPr id="258" name="Picture 66" descr="antenna_stylized">
              <a:extLst>
                <a:ext uri="{FF2B5EF4-FFF2-40B4-BE49-F238E27FC236}">
                  <a16:creationId xmlns:a16="http://schemas.microsoft.com/office/drawing/2014/main" id="{78DC6A0D-7E7F-40C2-B663-B7B8DDB660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67" descr="laptop_keyboard">
              <a:extLst>
                <a:ext uri="{FF2B5EF4-FFF2-40B4-BE49-F238E27FC236}">
                  <a16:creationId xmlns:a16="http://schemas.microsoft.com/office/drawing/2014/main" id="{479F518A-99B0-4E96-B0DC-43525E9403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Freeform 68">
              <a:extLst>
                <a:ext uri="{FF2B5EF4-FFF2-40B4-BE49-F238E27FC236}">
                  <a16:creationId xmlns:a16="http://schemas.microsoft.com/office/drawing/2014/main" id="{188EB53B-6E36-4802-A680-806DF5579FD4}"/>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61" name="Picture 69" descr="screen">
              <a:extLst>
                <a:ext uri="{FF2B5EF4-FFF2-40B4-BE49-F238E27FC236}">
                  <a16:creationId xmlns:a16="http://schemas.microsoft.com/office/drawing/2014/main" id="{4D2DC919-3C10-4D5D-982E-DD91C3C35D2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 name="Freeform 70">
              <a:extLst>
                <a:ext uri="{FF2B5EF4-FFF2-40B4-BE49-F238E27FC236}">
                  <a16:creationId xmlns:a16="http://schemas.microsoft.com/office/drawing/2014/main" id="{83D195E1-1CB2-471D-A32A-B5B6069270EC}"/>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3" name="Freeform 71">
              <a:extLst>
                <a:ext uri="{FF2B5EF4-FFF2-40B4-BE49-F238E27FC236}">
                  <a16:creationId xmlns:a16="http://schemas.microsoft.com/office/drawing/2014/main" id="{5635C8E6-3241-4C3E-9A3D-F479E87C926F}"/>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4" name="Freeform 72">
              <a:extLst>
                <a:ext uri="{FF2B5EF4-FFF2-40B4-BE49-F238E27FC236}">
                  <a16:creationId xmlns:a16="http://schemas.microsoft.com/office/drawing/2014/main" id="{5CBD64D1-D261-4E24-82C2-44F4166905D4}"/>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5" name="Freeform 73">
              <a:extLst>
                <a:ext uri="{FF2B5EF4-FFF2-40B4-BE49-F238E27FC236}">
                  <a16:creationId xmlns:a16="http://schemas.microsoft.com/office/drawing/2014/main" id="{3F338D14-9E63-4B83-9060-AD11DF6B6291}"/>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 name="Freeform 74">
              <a:extLst>
                <a:ext uri="{FF2B5EF4-FFF2-40B4-BE49-F238E27FC236}">
                  <a16:creationId xmlns:a16="http://schemas.microsoft.com/office/drawing/2014/main" id="{B7DF4A0F-306C-4379-98AF-2D2FDB4B9111}"/>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 name="Freeform 75">
              <a:extLst>
                <a:ext uri="{FF2B5EF4-FFF2-40B4-BE49-F238E27FC236}">
                  <a16:creationId xmlns:a16="http://schemas.microsoft.com/office/drawing/2014/main" id="{88FA7599-2230-4FA2-B1C4-F4A47406272A}"/>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68" name="Group 76">
              <a:extLst>
                <a:ext uri="{FF2B5EF4-FFF2-40B4-BE49-F238E27FC236}">
                  <a16:creationId xmlns:a16="http://schemas.microsoft.com/office/drawing/2014/main" id="{AF3AFDDF-0A37-4759-90E0-12E79AC755CE}"/>
                </a:ext>
              </a:extLst>
            </p:cNvPr>
            <p:cNvGrpSpPr>
              <a:grpSpLocks/>
            </p:cNvGrpSpPr>
            <p:nvPr/>
          </p:nvGrpSpPr>
          <p:grpSpPr bwMode="auto">
            <a:xfrm>
              <a:off x="1709" y="3008"/>
              <a:ext cx="507" cy="234"/>
              <a:chOff x="1740" y="2642"/>
              <a:chExt cx="752" cy="327"/>
            </a:xfrm>
          </p:grpSpPr>
          <p:sp>
            <p:nvSpPr>
              <p:cNvPr id="275" name="Freeform 77">
                <a:extLst>
                  <a:ext uri="{FF2B5EF4-FFF2-40B4-BE49-F238E27FC236}">
                    <a16:creationId xmlns:a16="http://schemas.microsoft.com/office/drawing/2014/main" id="{76CB490C-0029-4E9E-A39D-E30916ED3543}"/>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 name="Freeform 78">
                <a:extLst>
                  <a:ext uri="{FF2B5EF4-FFF2-40B4-BE49-F238E27FC236}">
                    <a16:creationId xmlns:a16="http://schemas.microsoft.com/office/drawing/2014/main" id="{011AB140-380A-4262-982E-2C00EE025CB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 name="Freeform 79">
                <a:extLst>
                  <a:ext uri="{FF2B5EF4-FFF2-40B4-BE49-F238E27FC236}">
                    <a16:creationId xmlns:a16="http://schemas.microsoft.com/office/drawing/2014/main" id="{678341BB-4DA4-4B9E-A075-8DD0B3B819B7}"/>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 name="Freeform 80">
                <a:extLst>
                  <a:ext uri="{FF2B5EF4-FFF2-40B4-BE49-F238E27FC236}">
                    <a16:creationId xmlns:a16="http://schemas.microsoft.com/office/drawing/2014/main" id="{1DD55189-F8B3-4BCD-B655-87927BA11EC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9" name="Freeform 81">
                <a:extLst>
                  <a:ext uri="{FF2B5EF4-FFF2-40B4-BE49-F238E27FC236}">
                    <a16:creationId xmlns:a16="http://schemas.microsoft.com/office/drawing/2014/main" id="{BE054C7A-5A46-4329-9953-1BCE29768D34}"/>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0" name="Freeform 82">
                <a:extLst>
                  <a:ext uri="{FF2B5EF4-FFF2-40B4-BE49-F238E27FC236}">
                    <a16:creationId xmlns:a16="http://schemas.microsoft.com/office/drawing/2014/main" id="{49EE7D98-3980-4823-A865-0A1DED8B5CE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69" name="Freeform 83">
              <a:extLst>
                <a:ext uri="{FF2B5EF4-FFF2-40B4-BE49-F238E27FC236}">
                  <a16:creationId xmlns:a16="http://schemas.microsoft.com/office/drawing/2014/main" id="{8AEEEEA1-0F4B-4C2C-8869-86DBD142B2CC}"/>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0" name="Freeform 84">
              <a:extLst>
                <a:ext uri="{FF2B5EF4-FFF2-40B4-BE49-F238E27FC236}">
                  <a16:creationId xmlns:a16="http://schemas.microsoft.com/office/drawing/2014/main" id="{CD141E63-ABBA-4096-B706-89B03675BE8A}"/>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1" name="Freeform 85">
              <a:extLst>
                <a:ext uri="{FF2B5EF4-FFF2-40B4-BE49-F238E27FC236}">
                  <a16:creationId xmlns:a16="http://schemas.microsoft.com/office/drawing/2014/main" id="{8E59765E-0038-433A-B62D-DA812F227B58}"/>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2" name="Freeform 86">
              <a:extLst>
                <a:ext uri="{FF2B5EF4-FFF2-40B4-BE49-F238E27FC236}">
                  <a16:creationId xmlns:a16="http://schemas.microsoft.com/office/drawing/2014/main" id="{C341E13B-7DFB-4998-AFBB-B746CFE7067B}"/>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3" name="Freeform 87">
              <a:extLst>
                <a:ext uri="{FF2B5EF4-FFF2-40B4-BE49-F238E27FC236}">
                  <a16:creationId xmlns:a16="http://schemas.microsoft.com/office/drawing/2014/main" id="{E1B5D485-5EBF-4DE0-A2AE-71841049AA04}"/>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4" name="Freeform 88">
              <a:extLst>
                <a:ext uri="{FF2B5EF4-FFF2-40B4-BE49-F238E27FC236}">
                  <a16:creationId xmlns:a16="http://schemas.microsoft.com/office/drawing/2014/main" id="{FCA6847C-7FBF-4A49-AA62-31170427DA6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81" name="Group 89">
            <a:extLst>
              <a:ext uri="{FF2B5EF4-FFF2-40B4-BE49-F238E27FC236}">
                <a16:creationId xmlns:a16="http://schemas.microsoft.com/office/drawing/2014/main" id="{609A28C6-92A8-4941-9975-D232C1DB7C99}"/>
              </a:ext>
            </a:extLst>
          </p:cNvPr>
          <p:cNvGrpSpPr>
            <a:grpSpLocks/>
          </p:cNvGrpSpPr>
          <p:nvPr/>
        </p:nvGrpSpPr>
        <p:grpSpPr bwMode="auto">
          <a:xfrm>
            <a:off x="1168805" y="1587911"/>
            <a:ext cx="566738" cy="625475"/>
            <a:chOff x="877" y="1008"/>
            <a:chExt cx="2747" cy="2591"/>
          </a:xfrm>
        </p:grpSpPr>
        <p:pic>
          <p:nvPicPr>
            <p:cNvPr id="282" name="Picture 90" descr="antenna_stylized">
              <a:extLst>
                <a:ext uri="{FF2B5EF4-FFF2-40B4-BE49-F238E27FC236}">
                  <a16:creationId xmlns:a16="http://schemas.microsoft.com/office/drawing/2014/main" id="{AD22C7AF-ACBE-4B52-8754-3880C3917A4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3" name="Picture 91" descr="laptop_keyboard">
              <a:extLst>
                <a:ext uri="{FF2B5EF4-FFF2-40B4-BE49-F238E27FC236}">
                  <a16:creationId xmlns:a16="http://schemas.microsoft.com/office/drawing/2014/main" id="{6AD9E8AA-233E-4565-B26F-95A70B4A83B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 name="Freeform 92">
              <a:extLst>
                <a:ext uri="{FF2B5EF4-FFF2-40B4-BE49-F238E27FC236}">
                  <a16:creationId xmlns:a16="http://schemas.microsoft.com/office/drawing/2014/main" id="{29F5BF17-7F50-4191-8E50-FAEBBB4824E1}"/>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85" name="Picture 93" descr="screen">
              <a:extLst>
                <a:ext uri="{FF2B5EF4-FFF2-40B4-BE49-F238E27FC236}">
                  <a16:creationId xmlns:a16="http://schemas.microsoft.com/office/drawing/2014/main" id="{75EA5DED-D2C6-4C32-92B0-D4A380E1842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94">
              <a:extLst>
                <a:ext uri="{FF2B5EF4-FFF2-40B4-BE49-F238E27FC236}">
                  <a16:creationId xmlns:a16="http://schemas.microsoft.com/office/drawing/2014/main" id="{97307BB6-24A6-412B-BE9A-C0BB6D2E399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 name="Freeform 95">
              <a:extLst>
                <a:ext uri="{FF2B5EF4-FFF2-40B4-BE49-F238E27FC236}">
                  <a16:creationId xmlns:a16="http://schemas.microsoft.com/office/drawing/2014/main" id="{45EA26BE-00D7-4996-BCAB-8212D545066F}"/>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 name="Freeform 96">
              <a:extLst>
                <a:ext uri="{FF2B5EF4-FFF2-40B4-BE49-F238E27FC236}">
                  <a16:creationId xmlns:a16="http://schemas.microsoft.com/office/drawing/2014/main" id="{07641E06-66C2-4258-AFAF-B9C36100D18A}"/>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9" name="Freeform 97">
              <a:extLst>
                <a:ext uri="{FF2B5EF4-FFF2-40B4-BE49-F238E27FC236}">
                  <a16:creationId xmlns:a16="http://schemas.microsoft.com/office/drawing/2014/main" id="{C2B2F9CF-4EDA-42F5-9168-A14A51C8D2E9}"/>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0" name="Freeform 98">
              <a:extLst>
                <a:ext uri="{FF2B5EF4-FFF2-40B4-BE49-F238E27FC236}">
                  <a16:creationId xmlns:a16="http://schemas.microsoft.com/office/drawing/2014/main" id="{78E28DE8-3AEC-421C-AFC3-A01E891396A2}"/>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1" name="Freeform 99">
              <a:extLst>
                <a:ext uri="{FF2B5EF4-FFF2-40B4-BE49-F238E27FC236}">
                  <a16:creationId xmlns:a16="http://schemas.microsoft.com/office/drawing/2014/main" id="{C80A2887-DBF6-4C2B-B422-4E500A566180}"/>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92" name="Group 100">
              <a:extLst>
                <a:ext uri="{FF2B5EF4-FFF2-40B4-BE49-F238E27FC236}">
                  <a16:creationId xmlns:a16="http://schemas.microsoft.com/office/drawing/2014/main" id="{60E119F4-6C0E-4E51-8F3B-70363C3F2F7B}"/>
                </a:ext>
              </a:extLst>
            </p:cNvPr>
            <p:cNvGrpSpPr>
              <a:grpSpLocks/>
            </p:cNvGrpSpPr>
            <p:nvPr/>
          </p:nvGrpSpPr>
          <p:grpSpPr bwMode="auto">
            <a:xfrm>
              <a:off x="1709" y="3008"/>
              <a:ext cx="507" cy="234"/>
              <a:chOff x="1740" y="2642"/>
              <a:chExt cx="752" cy="327"/>
            </a:xfrm>
          </p:grpSpPr>
          <p:sp>
            <p:nvSpPr>
              <p:cNvPr id="299" name="Freeform 101">
                <a:extLst>
                  <a:ext uri="{FF2B5EF4-FFF2-40B4-BE49-F238E27FC236}">
                    <a16:creationId xmlns:a16="http://schemas.microsoft.com/office/drawing/2014/main" id="{9201402C-B508-4157-AB39-CCDCF540A1D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0" name="Freeform 102">
                <a:extLst>
                  <a:ext uri="{FF2B5EF4-FFF2-40B4-BE49-F238E27FC236}">
                    <a16:creationId xmlns:a16="http://schemas.microsoft.com/office/drawing/2014/main" id="{463463BA-A4E6-4799-AE0E-7469E290D3CC}"/>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1" name="Freeform 103">
                <a:extLst>
                  <a:ext uri="{FF2B5EF4-FFF2-40B4-BE49-F238E27FC236}">
                    <a16:creationId xmlns:a16="http://schemas.microsoft.com/office/drawing/2014/main" id="{709443F4-3946-4841-A9EC-05DE76E49F5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2" name="Freeform 104">
                <a:extLst>
                  <a:ext uri="{FF2B5EF4-FFF2-40B4-BE49-F238E27FC236}">
                    <a16:creationId xmlns:a16="http://schemas.microsoft.com/office/drawing/2014/main" id="{980A94F7-3299-4B5C-9EE1-D2E092648FA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3" name="Freeform 105">
                <a:extLst>
                  <a:ext uri="{FF2B5EF4-FFF2-40B4-BE49-F238E27FC236}">
                    <a16:creationId xmlns:a16="http://schemas.microsoft.com/office/drawing/2014/main" id="{2F6BC917-1628-4A13-85B1-D122C2E2DB3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4" name="Freeform 106">
                <a:extLst>
                  <a:ext uri="{FF2B5EF4-FFF2-40B4-BE49-F238E27FC236}">
                    <a16:creationId xmlns:a16="http://schemas.microsoft.com/office/drawing/2014/main" id="{611F7A25-262F-41D0-8109-FE876B18EDE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93" name="Freeform 107">
              <a:extLst>
                <a:ext uri="{FF2B5EF4-FFF2-40B4-BE49-F238E27FC236}">
                  <a16:creationId xmlns:a16="http://schemas.microsoft.com/office/drawing/2014/main" id="{3960F2F8-B6B7-4648-8DB7-39FD5B274132}"/>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4" name="Freeform 108">
              <a:extLst>
                <a:ext uri="{FF2B5EF4-FFF2-40B4-BE49-F238E27FC236}">
                  <a16:creationId xmlns:a16="http://schemas.microsoft.com/office/drawing/2014/main" id="{C09D247A-6E6E-4F2A-93B4-A7D9DA01CE46}"/>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5" name="Freeform 109">
              <a:extLst>
                <a:ext uri="{FF2B5EF4-FFF2-40B4-BE49-F238E27FC236}">
                  <a16:creationId xmlns:a16="http://schemas.microsoft.com/office/drawing/2014/main" id="{03CA9AF5-D008-4DB4-8E4F-68665A100D37}"/>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6" name="Freeform 110">
              <a:extLst>
                <a:ext uri="{FF2B5EF4-FFF2-40B4-BE49-F238E27FC236}">
                  <a16:creationId xmlns:a16="http://schemas.microsoft.com/office/drawing/2014/main" id="{4393E799-7024-44DA-890E-8834AD925714}"/>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 name="Freeform 111">
              <a:extLst>
                <a:ext uri="{FF2B5EF4-FFF2-40B4-BE49-F238E27FC236}">
                  <a16:creationId xmlns:a16="http://schemas.microsoft.com/office/drawing/2014/main" id="{236A3C2B-B29C-43FA-ACAE-E02B7111D5B5}"/>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8" name="Freeform 112">
              <a:extLst>
                <a:ext uri="{FF2B5EF4-FFF2-40B4-BE49-F238E27FC236}">
                  <a16:creationId xmlns:a16="http://schemas.microsoft.com/office/drawing/2014/main" id="{E91CE07C-A37C-4EBD-B2EC-3B4B330AEDC6}"/>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5" name="Group 113">
            <a:extLst>
              <a:ext uri="{FF2B5EF4-FFF2-40B4-BE49-F238E27FC236}">
                <a16:creationId xmlns:a16="http://schemas.microsoft.com/office/drawing/2014/main" id="{9DC0D6F1-5B7B-42C1-81B0-03E965BB0BA2}"/>
              </a:ext>
            </a:extLst>
          </p:cNvPr>
          <p:cNvGrpSpPr>
            <a:grpSpLocks/>
          </p:cNvGrpSpPr>
          <p:nvPr/>
        </p:nvGrpSpPr>
        <p:grpSpPr bwMode="auto">
          <a:xfrm>
            <a:off x="1916518" y="1279936"/>
            <a:ext cx="635000" cy="615950"/>
            <a:chOff x="877" y="1008"/>
            <a:chExt cx="2747" cy="2591"/>
          </a:xfrm>
        </p:grpSpPr>
        <p:pic>
          <p:nvPicPr>
            <p:cNvPr id="306" name="Picture 114" descr="antenna_stylized">
              <a:extLst>
                <a:ext uri="{FF2B5EF4-FFF2-40B4-BE49-F238E27FC236}">
                  <a16:creationId xmlns:a16="http://schemas.microsoft.com/office/drawing/2014/main" id="{531CCCE9-3100-45E6-9DAA-41A0442BB50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 name="Picture 115" descr="laptop_keyboard">
              <a:extLst>
                <a:ext uri="{FF2B5EF4-FFF2-40B4-BE49-F238E27FC236}">
                  <a16:creationId xmlns:a16="http://schemas.microsoft.com/office/drawing/2014/main" id="{9375C005-60CB-4F6E-92C7-09BFA76B0F2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 name="Freeform 116">
              <a:extLst>
                <a:ext uri="{FF2B5EF4-FFF2-40B4-BE49-F238E27FC236}">
                  <a16:creationId xmlns:a16="http://schemas.microsoft.com/office/drawing/2014/main" id="{55AAEE79-8776-4DF1-AB48-D3C647CAC41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09" name="Picture 117" descr="screen">
              <a:extLst>
                <a:ext uri="{FF2B5EF4-FFF2-40B4-BE49-F238E27FC236}">
                  <a16:creationId xmlns:a16="http://schemas.microsoft.com/office/drawing/2014/main" id="{ECF220CB-5388-4D3D-8417-8873C665B42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0" name="Freeform 118">
              <a:extLst>
                <a:ext uri="{FF2B5EF4-FFF2-40B4-BE49-F238E27FC236}">
                  <a16:creationId xmlns:a16="http://schemas.microsoft.com/office/drawing/2014/main" id="{FA662099-0F35-4479-8D1C-A1B3D432D1ED}"/>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 name="Freeform 119">
              <a:extLst>
                <a:ext uri="{FF2B5EF4-FFF2-40B4-BE49-F238E27FC236}">
                  <a16:creationId xmlns:a16="http://schemas.microsoft.com/office/drawing/2014/main" id="{F402A6B8-5312-43BD-B776-443F92C6CEA0}"/>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 name="Freeform 120">
              <a:extLst>
                <a:ext uri="{FF2B5EF4-FFF2-40B4-BE49-F238E27FC236}">
                  <a16:creationId xmlns:a16="http://schemas.microsoft.com/office/drawing/2014/main" id="{48960CA0-1AEB-4743-9481-5249955184E0}"/>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 name="Freeform 121">
              <a:extLst>
                <a:ext uri="{FF2B5EF4-FFF2-40B4-BE49-F238E27FC236}">
                  <a16:creationId xmlns:a16="http://schemas.microsoft.com/office/drawing/2014/main" id="{B18F15D0-CB6A-46EB-B074-1E0E02A95C6A}"/>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 name="Freeform 122">
              <a:extLst>
                <a:ext uri="{FF2B5EF4-FFF2-40B4-BE49-F238E27FC236}">
                  <a16:creationId xmlns:a16="http://schemas.microsoft.com/office/drawing/2014/main" id="{3140531A-5645-4E2A-AD1F-43B41C741E3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Freeform 123">
              <a:extLst>
                <a:ext uri="{FF2B5EF4-FFF2-40B4-BE49-F238E27FC236}">
                  <a16:creationId xmlns:a16="http://schemas.microsoft.com/office/drawing/2014/main" id="{EC5BE837-2FD3-404C-A3B7-8E14FC1AA60F}"/>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16" name="Group 124">
              <a:extLst>
                <a:ext uri="{FF2B5EF4-FFF2-40B4-BE49-F238E27FC236}">
                  <a16:creationId xmlns:a16="http://schemas.microsoft.com/office/drawing/2014/main" id="{2F72AEE6-D2F7-41F5-9AA8-F2969EA81318}"/>
                </a:ext>
              </a:extLst>
            </p:cNvPr>
            <p:cNvGrpSpPr>
              <a:grpSpLocks/>
            </p:cNvGrpSpPr>
            <p:nvPr/>
          </p:nvGrpSpPr>
          <p:grpSpPr bwMode="auto">
            <a:xfrm>
              <a:off x="1709" y="3008"/>
              <a:ext cx="507" cy="234"/>
              <a:chOff x="1740" y="2642"/>
              <a:chExt cx="752" cy="327"/>
            </a:xfrm>
          </p:grpSpPr>
          <p:sp>
            <p:nvSpPr>
              <p:cNvPr id="323" name="Freeform 125">
                <a:extLst>
                  <a:ext uri="{FF2B5EF4-FFF2-40B4-BE49-F238E27FC236}">
                    <a16:creationId xmlns:a16="http://schemas.microsoft.com/office/drawing/2014/main" id="{4593A49E-F220-4255-8C33-7A8B0BAD26B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4" name="Freeform 126">
                <a:extLst>
                  <a:ext uri="{FF2B5EF4-FFF2-40B4-BE49-F238E27FC236}">
                    <a16:creationId xmlns:a16="http://schemas.microsoft.com/office/drawing/2014/main" id="{C0D245A2-D2A3-4BB8-ADBA-6767550873E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5" name="Freeform 127">
                <a:extLst>
                  <a:ext uri="{FF2B5EF4-FFF2-40B4-BE49-F238E27FC236}">
                    <a16:creationId xmlns:a16="http://schemas.microsoft.com/office/drawing/2014/main" id="{BE5CD02D-4E56-48B5-A6B9-997DCA0BC12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6" name="Freeform 128">
                <a:extLst>
                  <a:ext uri="{FF2B5EF4-FFF2-40B4-BE49-F238E27FC236}">
                    <a16:creationId xmlns:a16="http://schemas.microsoft.com/office/drawing/2014/main" id="{6C89688C-2C02-45D9-9003-7690241EB56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 name="Freeform 129">
                <a:extLst>
                  <a:ext uri="{FF2B5EF4-FFF2-40B4-BE49-F238E27FC236}">
                    <a16:creationId xmlns:a16="http://schemas.microsoft.com/office/drawing/2014/main" id="{D1FA905E-3811-422E-86F7-B70554442D28}"/>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 name="Freeform 130">
                <a:extLst>
                  <a:ext uri="{FF2B5EF4-FFF2-40B4-BE49-F238E27FC236}">
                    <a16:creationId xmlns:a16="http://schemas.microsoft.com/office/drawing/2014/main" id="{B5965E40-924A-4AB8-B565-B08000146E2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7" name="Freeform 131">
              <a:extLst>
                <a:ext uri="{FF2B5EF4-FFF2-40B4-BE49-F238E27FC236}">
                  <a16:creationId xmlns:a16="http://schemas.microsoft.com/office/drawing/2014/main" id="{2BEA003F-32F6-414E-A627-781C5980A06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 name="Freeform 132">
              <a:extLst>
                <a:ext uri="{FF2B5EF4-FFF2-40B4-BE49-F238E27FC236}">
                  <a16:creationId xmlns:a16="http://schemas.microsoft.com/office/drawing/2014/main" id="{23D70F5A-E025-43A9-A4C5-A5A731324C2B}"/>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 name="Freeform 133">
              <a:extLst>
                <a:ext uri="{FF2B5EF4-FFF2-40B4-BE49-F238E27FC236}">
                  <a16:creationId xmlns:a16="http://schemas.microsoft.com/office/drawing/2014/main" id="{8104D5C1-DF55-42D3-AD11-C24A2D8343EF}"/>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 name="Freeform 134">
              <a:extLst>
                <a:ext uri="{FF2B5EF4-FFF2-40B4-BE49-F238E27FC236}">
                  <a16:creationId xmlns:a16="http://schemas.microsoft.com/office/drawing/2014/main" id="{9A6176AA-FACC-4171-A43B-8004A6A1BB24}"/>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1" name="Freeform 135">
              <a:extLst>
                <a:ext uri="{FF2B5EF4-FFF2-40B4-BE49-F238E27FC236}">
                  <a16:creationId xmlns:a16="http://schemas.microsoft.com/office/drawing/2014/main" id="{7BC865E6-677B-41A5-A503-8B79F4146D5B}"/>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 name="Freeform 136">
              <a:extLst>
                <a:ext uri="{FF2B5EF4-FFF2-40B4-BE49-F238E27FC236}">
                  <a16:creationId xmlns:a16="http://schemas.microsoft.com/office/drawing/2014/main" id="{83C8D706-6086-4C82-A924-EB6090DCFF2F}"/>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9" name="Group 296">
            <a:extLst>
              <a:ext uri="{FF2B5EF4-FFF2-40B4-BE49-F238E27FC236}">
                <a16:creationId xmlns:a16="http://schemas.microsoft.com/office/drawing/2014/main" id="{6D5DA525-1794-416A-9B30-22F803581BDC}"/>
              </a:ext>
            </a:extLst>
          </p:cNvPr>
          <p:cNvGrpSpPr>
            <a:grpSpLocks/>
          </p:cNvGrpSpPr>
          <p:nvPr/>
        </p:nvGrpSpPr>
        <p:grpSpPr bwMode="auto">
          <a:xfrm>
            <a:off x="4381905" y="1927636"/>
            <a:ext cx="1166813" cy="479425"/>
            <a:chOff x="2356" y="1300"/>
            <a:chExt cx="555" cy="194"/>
          </a:xfrm>
        </p:grpSpPr>
        <p:sp>
          <p:nvSpPr>
            <p:cNvPr id="330" name="Oval 407">
              <a:extLst>
                <a:ext uri="{FF2B5EF4-FFF2-40B4-BE49-F238E27FC236}">
                  <a16:creationId xmlns:a16="http://schemas.microsoft.com/office/drawing/2014/main" id="{C0D1A409-FA5A-4A27-89A0-1C356BAF7894}"/>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31" name="Rectangle 410">
              <a:extLst>
                <a:ext uri="{FF2B5EF4-FFF2-40B4-BE49-F238E27FC236}">
                  <a16:creationId xmlns:a16="http://schemas.microsoft.com/office/drawing/2014/main" id="{4591ECFD-C32D-4D57-908E-50EFFAD209AF}"/>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32" name="Oval 411">
              <a:extLst>
                <a:ext uri="{FF2B5EF4-FFF2-40B4-BE49-F238E27FC236}">
                  <a16:creationId xmlns:a16="http://schemas.microsoft.com/office/drawing/2014/main" id="{DEF682C5-51B2-45E7-92CA-DB780D86036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33" name="Group 300">
              <a:extLst>
                <a:ext uri="{FF2B5EF4-FFF2-40B4-BE49-F238E27FC236}">
                  <a16:creationId xmlns:a16="http://schemas.microsoft.com/office/drawing/2014/main" id="{907C7523-20DE-4818-A53F-185661182041}"/>
                </a:ext>
              </a:extLst>
            </p:cNvPr>
            <p:cNvGrpSpPr>
              <a:grpSpLocks/>
            </p:cNvGrpSpPr>
            <p:nvPr/>
          </p:nvGrpSpPr>
          <p:grpSpPr bwMode="auto">
            <a:xfrm>
              <a:off x="2468" y="1332"/>
              <a:ext cx="310" cy="60"/>
              <a:chOff x="2468" y="1332"/>
              <a:chExt cx="310" cy="60"/>
            </a:xfrm>
          </p:grpSpPr>
          <p:sp>
            <p:nvSpPr>
              <p:cNvPr id="336" name="Freeform 301">
                <a:extLst>
                  <a:ext uri="{FF2B5EF4-FFF2-40B4-BE49-F238E27FC236}">
                    <a16:creationId xmlns:a16="http://schemas.microsoft.com/office/drawing/2014/main" id="{8335D03E-E193-47C9-982C-7D6AF87270A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7" name="Freeform 302">
                <a:extLst>
                  <a:ext uri="{FF2B5EF4-FFF2-40B4-BE49-F238E27FC236}">
                    <a16:creationId xmlns:a16="http://schemas.microsoft.com/office/drawing/2014/main" id="{0A687ECE-A820-4C03-81D4-F2A2E1C8A90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34" name="Line 303">
              <a:extLst>
                <a:ext uri="{FF2B5EF4-FFF2-40B4-BE49-F238E27FC236}">
                  <a16:creationId xmlns:a16="http://schemas.microsoft.com/office/drawing/2014/main" id="{A6504620-CF3F-4CB3-9F32-11B3EBA0D406}"/>
                </a:ext>
              </a:extLst>
            </p:cNvPr>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5" name="Line 304">
              <a:extLst>
                <a:ext uri="{FF2B5EF4-FFF2-40B4-BE49-F238E27FC236}">
                  <a16:creationId xmlns:a16="http://schemas.microsoft.com/office/drawing/2014/main" id="{9D4E1023-D57B-4B30-8CFE-3834736B7DCE}"/>
                </a:ext>
              </a:extLst>
            </p:cNvPr>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38" name="Line 305">
            <a:extLst>
              <a:ext uri="{FF2B5EF4-FFF2-40B4-BE49-F238E27FC236}">
                <a16:creationId xmlns:a16="http://schemas.microsoft.com/office/drawing/2014/main" id="{B0E46F88-EFC5-489F-B4C3-C956DA3B20F0}"/>
              </a:ext>
            </a:extLst>
          </p:cNvPr>
          <p:cNvSpPr>
            <a:spLocks noChangeShapeType="1"/>
          </p:cNvSpPr>
          <p:nvPr/>
        </p:nvSpPr>
        <p:spPr bwMode="auto">
          <a:xfrm flipV="1">
            <a:off x="2730905" y="2187986"/>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9" name="Line 306">
            <a:extLst>
              <a:ext uri="{FF2B5EF4-FFF2-40B4-BE49-F238E27FC236}">
                <a16:creationId xmlns:a16="http://schemas.microsoft.com/office/drawing/2014/main" id="{FAE42DAB-2788-4088-B559-DD75A39C1D30}"/>
              </a:ext>
            </a:extLst>
          </p:cNvPr>
          <p:cNvSpPr>
            <a:spLocks noChangeShapeType="1"/>
          </p:cNvSpPr>
          <p:nvPr/>
        </p:nvSpPr>
        <p:spPr bwMode="auto">
          <a:xfrm>
            <a:off x="4547005" y="3081749"/>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0" name="Line 340">
            <a:extLst>
              <a:ext uri="{FF2B5EF4-FFF2-40B4-BE49-F238E27FC236}">
                <a16:creationId xmlns:a16="http://schemas.microsoft.com/office/drawing/2014/main" id="{D5B3DF54-D9B9-4589-AB1B-EC6F163A846F}"/>
              </a:ext>
            </a:extLst>
          </p:cNvPr>
          <p:cNvSpPr>
            <a:spLocks noChangeShapeType="1"/>
          </p:cNvSpPr>
          <p:nvPr/>
        </p:nvSpPr>
        <p:spPr bwMode="auto">
          <a:xfrm>
            <a:off x="4928005" y="3073811"/>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41" name="Group 230">
            <a:extLst>
              <a:ext uri="{FF2B5EF4-FFF2-40B4-BE49-F238E27FC236}">
                <a16:creationId xmlns:a16="http://schemas.microsoft.com/office/drawing/2014/main" id="{CCD8156C-8EE2-497B-B59E-ADA66E8E9E30}"/>
              </a:ext>
            </a:extLst>
          </p:cNvPr>
          <p:cNvGrpSpPr>
            <a:grpSpLocks/>
          </p:cNvGrpSpPr>
          <p:nvPr/>
        </p:nvGrpSpPr>
        <p:grpSpPr bwMode="auto">
          <a:xfrm>
            <a:off x="4385080" y="3692936"/>
            <a:ext cx="365125" cy="766763"/>
            <a:chOff x="4140" y="429"/>
            <a:chExt cx="1425" cy="2396"/>
          </a:xfrm>
        </p:grpSpPr>
        <p:sp>
          <p:nvSpPr>
            <p:cNvPr id="342" name="Freeform 231">
              <a:extLst>
                <a:ext uri="{FF2B5EF4-FFF2-40B4-BE49-F238E27FC236}">
                  <a16:creationId xmlns:a16="http://schemas.microsoft.com/office/drawing/2014/main" id="{C0AC9BCB-6206-4432-A795-1712CB30BB9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Rectangle 232">
              <a:extLst>
                <a:ext uri="{FF2B5EF4-FFF2-40B4-BE49-F238E27FC236}">
                  <a16:creationId xmlns:a16="http://schemas.microsoft.com/office/drawing/2014/main" id="{44544D23-A4A5-4C75-8887-A542E5D60381}"/>
                </a:ext>
              </a:extLst>
            </p:cNvPr>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44" name="Freeform 233">
              <a:extLst>
                <a:ext uri="{FF2B5EF4-FFF2-40B4-BE49-F238E27FC236}">
                  <a16:creationId xmlns:a16="http://schemas.microsoft.com/office/drawing/2014/main" id="{84BBCD5F-295D-4223-AF63-92603E58609C}"/>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 name="Freeform 234">
              <a:extLst>
                <a:ext uri="{FF2B5EF4-FFF2-40B4-BE49-F238E27FC236}">
                  <a16:creationId xmlns:a16="http://schemas.microsoft.com/office/drawing/2014/main" id="{5C53C94F-EEDE-4DFF-97BD-19AD39686CC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Rectangle 235">
              <a:extLst>
                <a:ext uri="{FF2B5EF4-FFF2-40B4-BE49-F238E27FC236}">
                  <a16:creationId xmlns:a16="http://schemas.microsoft.com/office/drawing/2014/main" id="{B1ACD008-9E89-4137-AA76-6C2540CF5156}"/>
                </a:ext>
              </a:extLst>
            </p:cNvPr>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347" name="Group 236">
              <a:extLst>
                <a:ext uri="{FF2B5EF4-FFF2-40B4-BE49-F238E27FC236}">
                  <a16:creationId xmlns:a16="http://schemas.microsoft.com/office/drawing/2014/main" id="{3DAF8627-77A7-4AED-8C3C-277FD8DC42AC}"/>
                </a:ext>
              </a:extLst>
            </p:cNvPr>
            <p:cNvGrpSpPr>
              <a:grpSpLocks/>
            </p:cNvGrpSpPr>
            <p:nvPr/>
          </p:nvGrpSpPr>
          <p:grpSpPr bwMode="auto">
            <a:xfrm>
              <a:off x="4749" y="668"/>
              <a:ext cx="581" cy="145"/>
              <a:chOff x="614" y="2568"/>
              <a:chExt cx="725" cy="139"/>
            </a:xfrm>
          </p:grpSpPr>
          <p:sp>
            <p:nvSpPr>
              <p:cNvPr id="372" name="AutoShape 237">
                <a:extLst>
                  <a:ext uri="{FF2B5EF4-FFF2-40B4-BE49-F238E27FC236}">
                    <a16:creationId xmlns:a16="http://schemas.microsoft.com/office/drawing/2014/main" id="{FCA00026-DF7E-480C-860A-252DBBDA3C57}"/>
                  </a:ext>
                </a:extLst>
              </p:cNvPr>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73" name="AutoShape 238">
                <a:extLst>
                  <a:ext uri="{FF2B5EF4-FFF2-40B4-BE49-F238E27FC236}">
                    <a16:creationId xmlns:a16="http://schemas.microsoft.com/office/drawing/2014/main" id="{A9069786-B4AD-496B-A5FD-69DA449485E9}"/>
                  </a:ext>
                </a:extLst>
              </p:cNvPr>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48" name="Rectangle 239">
              <a:extLst>
                <a:ext uri="{FF2B5EF4-FFF2-40B4-BE49-F238E27FC236}">
                  <a16:creationId xmlns:a16="http://schemas.microsoft.com/office/drawing/2014/main" id="{A89C2686-F720-448B-A426-EEC5CBAEFC1F}"/>
                </a:ext>
              </a:extLst>
            </p:cNvPr>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349" name="Group 240">
              <a:extLst>
                <a:ext uri="{FF2B5EF4-FFF2-40B4-BE49-F238E27FC236}">
                  <a16:creationId xmlns:a16="http://schemas.microsoft.com/office/drawing/2014/main" id="{ACE14301-5833-47D9-A586-4C927532A382}"/>
                </a:ext>
              </a:extLst>
            </p:cNvPr>
            <p:cNvGrpSpPr>
              <a:grpSpLocks/>
            </p:cNvGrpSpPr>
            <p:nvPr/>
          </p:nvGrpSpPr>
          <p:grpSpPr bwMode="auto">
            <a:xfrm>
              <a:off x="4747" y="994"/>
              <a:ext cx="581" cy="134"/>
              <a:chOff x="614" y="2568"/>
              <a:chExt cx="725" cy="139"/>
            </a:xfrm>
          </p:grpSpPr>
          <p:sp>
            <p:nvSpPr>
              <p:cNvPr id="370" name="AutoShape 241">
                <a:extLst>
                  <a:ext uri="{FF2B5EF4-FFF2-40B4-BE49-F238E27FC236}">
                    <a16:creationId xmlns:a16="http://schemas.microsoft.com/office/drawing/2014/main" id="{171EDA42-2443-41CC-8275-1BFC2A45C721}"/>
                  </a:ext>
                </a:extLst>
              </p:cNvPr>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71" name="AutoShape 242">
                <a:extLst>
                  <a:ext uri="{FF2B5EF4-FFF2-40B4-BE49-F238E27FC236}">
                    <a16:creationId xmlns:a16="http://schemas.microsoft.com/office/drawing/2014/main" id="{C9F85EE0-9589-437F-AF02-4A3F484E6D62}"/>
                  </a:ext>
                </a:extLst>
              </p:cNvPr>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50" name="Rectangle 243">
              <a:extLst>
                <a:ext uri="{FF2B5EF4-FFF2-40B4-BE49-F238E27FC236}">
                  <a16:creationId xmlns:a16="http://schemas.microsoft.com/office/drawing/2014/main" id="{D3FD3065-B9B1-4BF8-A176-9AF925937F96}"/>
                </a:ext>
              </a:extLst>
            </p:cNvPr>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51" name="Rectangle 244">
              <a:extLst>
                <a:ext uri="{FF2B5EF4-FFF2-40B4-BE49-F238E27FC236}">
                  <a16:creationId xmlns:a16="http://schemas.microsoft.com/office/drawing/2014/main" id="{B84F0751-7A5B-4655-9B43-7125C132301F}"/>
                </a:ext>
              </a:extLst>
            </p:cNvPr>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352" name="Group 245">
              <a:extLst>
                <a:ext uri="{FF2B5EF4-FFF2-40B4-BE49-F238E27FC236}">
                  <a16:creationId xmlns:a16="http://schemas.microsoft.com/office/drawing/2014/main" id="{B3B7675C-B662-438C-B018-D04300E6C60F}"/>
                </a:ext>
              </a:extLst>
            </p:cNvPr>
            <p:cNvGrpSpPr>
              <a:grpSpLocks/>
            </p:cNvGrpSpPr>
            <p:nvPr/>
          </p:nvGrpSpPr>
          <p:grpSpPr bwMode="auto">
            <a:xfrm>
              <a:off x="4735" y="1627"/>
              <a:ext cx="582" cy="151"/>
              <a:chOff x="614" y="2568"/>
              <a:chExt cx="725" cy="139"/>
            </a:xfrm>
          </p:grpSpPr>
          <p:sp>
            <p:nvSpPr>
              <p:cNvPr id="368" name="AutoShape 246">
                <a:extLst>
                  <a:ext uri="{FF2B5EF4-FFF2-40B4-BE49-F238E27FC236}">
                    <a16:creationId xmlns:a16="http://schemas.microsoft.com/office/drawing/2014/main" id="{F3BECE19-FC94-49CA-B4CA-4CE5190CE715}"/>
                  </a:ext>
                </a:extLst>
              </p:cNvPr>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69" name="AutoShape 247">
                <a:extLst>
                  <a:ext uri="{FF2B5EF4-FFF2-40B4-BE49-F238E27FC236}">
                    <a16:creationId xmlns:a16="http://schemas.microsoft.com/office/drawing/2014/main" id="{9D215CA4-665B-45B2-9DA2-765806123160}"/>
                  </a:ext>
                </a:extLst>
              </p:cNvPr>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53" name="Freeform 248">
              <a:extLst>
                <a:ext uri="{FF2B5EF4-FFF2-40B4-BE49-F238E27FC236}">
                  <a16:creationId xmlns:a16="http://schemas.microsoft.com/office/drawing/2014/main" id="{4F60F5B7-88AF-4B6E-90AC-4ECA980D3F0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54" name="Group 249">
              <a:extLst>
                <a:ext uri="{FF2B5EF4-FFF2-40B4-BE49-F238E27FC236}">
                  <a16:creationId xmlns:a16="http://schemas.microsoft.com/office/drawing/2014/main" id="{92DAD59A-2C4E-4714-893B-92A2DB8C2904}"/>
                </a:ext>
              </a:extLst>
            </p:cNvPr>
            <p:cNvGrpSpPr>
              <a:grpSpLocks/>
            </p:cNvGrpSpPr>
            <p:nvPr/>
          </p:nvGrpSpPr>
          <p:grpSpPr bwMode="auto">
            <a:xfrm>
              <a:off x="4739" y="1327"/>
              <a:ext cx="582" cy="139"/>
              <a:chOff x="614" y="2568"/>
              <a:chExt cx="725" cy="139"/>
            </a:xfrm>
          </p:grpSpPr>
          <p:sp>
            <p:nvSpPr>
              <p:cNvPr id="366" name="AutoShape 250">
                <a:extLst>
                  <a:ext uri="{FF2B5EF4-FFF2-40B4-BE49-F238E27FC236}">
                    <a16:creationId xmlns:a16="http://schemas.microsoft.com/office/drawing/2014/main" id="{2FB75602-DA26-4BEB-AD67-731FA2A88FA5}"/>
                  </a:ext>
                </a:extLst>
              </p:cNvPr>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67" name="AutoShape 251">
                <a:extLst>
                  <a:ext uri="{FF2B5EF4-FFF2-40B4-BE49-F238E27FC236}">
                    <a16:creationId xmlns:a16="http://schemas.microsoft.com/office/drawing/2014/main" id="{C9FE98C8-1F1B-4B2C-95B0-C55A7183D4D5}"/>
                  </a:ext>
                </a:extLst>
              </p:cNvPr>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55" name="Rectangle 252">
              <a:extLst>
                <a:ext uri="{FF2B5EF4-FFF2-40B4-BE49-F238E27FC236}">
                  <a16:creationId xmlns:a16="http://schemas.microsoft.com/office/drawing/2014/main" id="{02D6A79D-F4BC-4D11-83C2-660EEB461D33}"/>
                </a:ext>
              </a:extLst>
            </p:cNvPr>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56" name="Freeform 253">
              <a:extLst>
                <a:ext uri="{FF2B5EF4-FFF2-40B4-BE49-F238E27FC236}">
                  <a16:creationId xmlns:a16="http://schemas.microsoft.com/office/drawing/2014/main" id="{6EEC4781-EAB1-49A2-A769-42F410DF369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7" name="Freeform 254">
              <a:extLst>
                <a:ext uri="{FF2B5EF4-FFF2-40B4-BE49-F238E27FC236}">
                  <a16:creationId xmlns:a16="http://schemas.microsoft.com/office/drawing/2014/main" id="{73B20865-124D-4FA9-86E7-017DD3D7B5ED}"/>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 name="Oval 255">
              <a:extLst>
                <a:ext uri="{FF2B5EF4-FFF2-40B4-BE49-F238E27FC236}">
                  <a16:creationId xmlns:a16="http://schemas.microsoft.com/office/drawing/2014/main" id="{E9E87DC0-1490-49F8-967C-B4B897DCE7FA}"/>
                </a:ext>
              </a:extLst>
            </p:cNvPr>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59" name="Freeform 256">
              <a:extLst>
                <a:ext uri="{FF2B5EF4-FFF2-40B4-BE49-F238E27FC236}">
                  <a16:creationId xmlns:a16="http://schemas.microsoft.com/office/drawing/2014/main" id="{A1B4BC04-ACD8-41F2-8958-49EB66BF963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0" name="AutoShape 257">
              <a:extLst>
                <a:ext uri="{FF2B5EF4-FFF2-40B4-BE49-F238E27FC236}">
                  <a16:creationId xmlns:a16="http://schemas.microsoft.com/office/drawing/2014/main" id="{68B08BCE-3341-441D-96F3-9D4C21C49E17}"/>
                </a:ext>
              </a:extLst>
            </p:cNvPr>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61" name="AutoShape 258">
              <a:extLst>
                <a:ext uri="{FF2B5EF4-FFF2-40B4-BE49-F238E27FC236}">
                  <a16:creationId xmlns:a16="http://schemas.microsoft.com/office/drawing/2014/main" id="{9B1C8B80-9471-424B-B2E6-FE092D3C5ADF}"/>
                </a:ext>
              </a:extLst>
            </p:cNvPr>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62" name="Oval 259">
              <a:extLst>
                <a:ext uri="{FF2B5EF4-FFF2-40B4-BE49-F238E27FC236}">
                  <a16:creationId xmlns:a16="http://schemas.microsoft.com/office/drawing/2014/main" id="{22D3A628-B7E4-42C9-9FF0-375C45A2D465}"/>
                </a:ext>
              </a:extLst>
            </p:cNvPr>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63" name="Oval 260">
              <a:extLst>
                <a:ext uri="{FF2B5EF4-FFF2-40B4-BE49-F238E27FC236}">
                  <a16:creationId xmlns:a16="http://schemas.microsoft.com/office/drawing/2014/main" id="{EB7549EF-CF16-4B36-A4E9-7F1A8FFF58BA}"/>
                </a:ext>
              </a:extLst>
            </p:cNvPr>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364" name="Oval 261">
              <a:extLst>
                <a:ext uri="{FF2B5EF4-FFF2-40B4-BE49-F238E27FC236}">
                  <a16:creationId xmlns:a16="http://schemas.microsoft.com/office/drawing/2014/main" id="{9CE2EA4B-21F9-4520-A56A-3766440D3C64}"/>
                </a:ext>
              </a:extLst>
            </p:cNvPr>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65" name="Rectangle 262">
              <a:extLst>
                <a:ext uri="{FF2B5EF4-FFF2-40B4-BE49-F238E27FC236}">
                  <a16:creationId xmlns:a16="http://schemas.microsoft.com/office/drawing/2014/main" id="{CA46AFA0-16C0-4459-A32E-A45A1E1045A2}"/>
                </a:ext>
              </a:extLst>
            </p:cNvPr>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74" name="Line 342">
            <a:extLst>
              <a:ext uri="{FF2B5EF4-FFF2-40B4-BE49-F238E27FC236}">
                <a16:creationId xmlns:a16="http://schemas.microsoft.com/office/drawing/2014/main" id="{E9D2A4DC-C116-4A39-8303-B4D4C75F9DC8}"/>
              </a:ext>
            </a:extLst>
          </p:cNvPr>
          <p:cNvSpPr>
            <a:spLocks noChangeShapeType="1"/>
          </p:cNvSpPr>
          <p:nvPr/>
        </p:nvSpPr>
        <p:spPr bwMode="auto">
          <a:xfrm>
            <a:off x="2970618" y="3284949"/>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5" name="Text Box 343">
            <a:extLst>
              <a:ext uri="{FF2B5EF4-FFF2-40B4-BE49-F238E27FC236}">
                <a16:creationId xmlns:a16="http://schemas.microsoft.com/office/drawing/2014/main" id="{F9DEC04F-EC6F-4395-A956-0229D912B1F9}"/>
              </a:ext>
            </a:extLst>
          </p:cNvPr>
          <p:cNvSpPr txBox="1">
            <a:spLocks noChangeArrowheads="1"/>
          </p:cNvSpPr>
          <p:nvPr/>
        </p:nvSpPr>
        <p:spPr bwMode="auto">
          <a:xfrm>
            <a:off x="3003955" y="3615149"/>
            <a:ext cx="12128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t>Ethernet </a:t>
            </a:r>
          </a:p>
          <a:p>
            <a:pPr algn="ctr">
              <a:lnSpc>
                <a:spcPct val="85000"/>
              </a:lnSpc>
            </a:pPr>
            <a:r>
              <a:rPr lang="en-US" altLang="zh-CN" sz="2000"/>
              <a:t>switch</a:t>
            </a:r>
          </a:p>
        </p:txBody>
      </p:sp>
      <p:sp>
        <p:nvSpPr>
          <p:cNvPr id="376" name="Line 344">
            <a:extLst>
              <a:ext uri="{FF2B5EF4-FFF2-40B4-BE49-F238E27FC236}">
                <a16:creationId xmlns:a16="http://schemas.microsoft.com/office/drawing/2014/main" id="{D7269E10-58A6-48D2-9DDC-CDB058D86917}"/>
              </a:ext>
            </a:extLst>
          </p:cNvPr>
          <p:cNvSpPr>
            <a:spLocks noChangeShapeType="1"/>
          </p:cNvSpPr>
          <p:nvPr/>
        </p:nvSpPr>
        <p:spPr bwMode="auto">
          <a:xfrm>
            <a:off x="5259793" y="4031074"/>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7" name="Text Box 345">
            <a:extLst>
              <a:ext uri="{FF2B5EF4-FFF2-40B4-BE49-F238E27FC236}">
                <a16:creationId xmlns:a16="http://schemas.microsoft.com/office/drawing/2014/main" id="{A8DF0DFA-56E9-404D-82EB-5C4F858C48A1}"/>
              </a:ext>
            </a:extLst>
          </p:cNvPr>
          <p:cNvSpPr txBox="1">
            <a:spLocks noChangeArrowheads="1"/>
          </p:cNvSpPr>
          <p:nvPr/>
        </p:nvSpPr>
        <p:spPr bwMode="auto">
          <a:xfrm>
            <a:off x="5620155" y="3629436"/>
            <a:ext cx="20621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dirty="0"/>
              <a:t>institutional mail,</a:t>
            </a:r>
          </a:p>
          <a:p>
            <a:pPr algn="ctr">
              <a:lnSpc>
                <a:spcPct val="85000"/>
              </a:lnSpc>
            </a:pPr>
            <a:r>
              <a:rPr lang="en-US" altLang="zh-CN" sz="2000" dirty="0"/>
              <a:t>web servers</a:t>
            </a:r>
          </a:p>
        </p:txBody>
      </p:sp>
      <p:sp>
        <p:nvSpPr>
          <p:cNvPr id="378" name="Text Box 346">
            <a:extLst>
              <a:ext uri="{FF2B5EF4-FFF2-40B4-BE49-F238E27FC236}">
                <a16:creationId xmlns:a16="http://schemas.microsoft.com/office/drawing/2014/main" id="{9003A435-D196-48F9-938C-9FD682011F32}"/>
              </a:ext>
            </a:extLst>
          </p:cNvPr>
          <p:cNvSpPr txBox="1">
            <a:spLocks noChangeArrowheads="1"/>
          </p:cNvSpPr>
          <p:nvPr/>
        </p:nvSpPr>
        <p:spPr bwMode="auto">
          <a:xfrm>
            <a:off x="6285318" y="3062699"/>
            <a:ext cx="218757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t>institutional router</a:t>
            </a:r>
          </a:p>
        </p:txBody>
      </p:sp>
      <p:sp>
        <p:nvSpPr>
          <p:cNvPr id="379" name="Line 347">
            <a:extLst>
              <a:ext uri="{FF2B5EF4-FFF2-40B4-BE49-F238E27FC236}">
                <a16:creationId xmlns:a16="http://schemas.microsoft.com/office/drawing/2014/main" id="{957DABC6-B104-4F9D-B781-3192D423ED92}"/>
              </a:ext>
            </a:extLst>
          </p:cNvPr>
          <p:cNvSpPr>
            <a:spLocks noChangeShapeType="1"/>
          </p:cNvSpPr>
          <p:nvPr/>
        </p:nvSpPr>
        <p:spPr bwMode="auto">
          <a:xfrm>
            <a:off x="5458230" y="2445161"/>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 name="Line 348">
            <a:extLst>
              <a:ext uri="{FF2B5EF4-FFF2-40B4-BE49-F238E27FC236}">
                <a16:creationId xmlns:a16="http://schemas.microsoft.com/office/drawing/2014/main" id="{088D98C2-0D7D-4BC5-9E50-79A6F57B9CFD}"/>
              </a:ext>
            </a:extLst>
          </p:cNvPr>
          <p:cNvSpPr>
            <a:spLocks noChangeShapeType="1"/>
          </p:cNvSpPr>
          <p:nvPr/>
        </p:nvSpPr>
        <p:spPr bwMode="auto">
          <a:xfrm>
            <a:off x="5531255" y="2108611"/>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 name="Line 349">
            <a:extLst>
              <a:ext uri="{FF2B5EF4-FFF2-40B4-BE49-F238E27FC236}">
                <a16:creationId xmlns:a16="http://schemas.microsoft.com/office/drawing/2014/main" id="{4B3BA7EE-69C6-4EDF-9F73-0FF4150D78BE}"/>
              </a:ext>
            </a:extLst>
          </p:cNvPr>
          <p:cNvSpPr>
            <a:spLocks noChangeShapeType="1"/>
          </p:cNvSpPr>
          <p:nvPr/>
        </p:nvSpPr>
        <p:spPr bwMode="auto">
          <a:xfrm>
            <a:off x="6561543" y="2105436"/>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2" name="Line 350">
            <a:extLst>
              <a:ext uri="{FF2B5EF4-FFF2-40B4-BE49-F238E27FC236}">
                <a16:creationId xmlns:a16="http://schemas.microsoft.com/office/drawing/2014/main" id="{FE9121F8-CF20-45A8-AE1E-BC212B161088}"/>
              </a:ext>
            </a:extLst>
          </p:cNvPr>
          <p:cNvSpPr>
            <a:spLocks noChangeShapeType="1"/>
          </p:cNvSpPr>
          <p:nvPr/>
        </p:nvSpPr>
        <p:spPr bwMode="auto">
          <a:xfrm>
            <a:off x="5951943" y="2194336"/>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3" name="Text Box 351">
            <a:extLst>
              <a:ext uri="{FF2B5EF4-FFF2-40B4-BE49-F238E27FC236}">
                <a16:creationId xmlns:a16="http://schemas.microsoft.com/office/drawing/2014/main" id="{0873C6D5-DA2E-4780-A10B-85CB8BD2F52B}"/>
              </a:ext>
            </a:extLst>
          </p:cNvPr>
          <p:cNvSpPr txBox="1">
            <a:spLocks noChangeArrowheads="1"/>
          </p:cNvSpPr>
          <p:nvPr/>
        </p:nvSpPr>
        <p:spPr bwMode="auto">
          <a:xfrm>
            <a:off x="6428193" y="2397536"/>
            <a:ext cx="2259012"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t>institutional link to </a:t>
            </a:r>
          </a:p>
          <a:p>
            <a:pPr algn="ctr">
              <a:lnSpc>
                <a:spcPct val="85000"/>
              </a:lnSpc>
            </a:pPr>
            <a:r>
              <a:rPr lang="en-US" altLang="zh-CN" sz="2000"/>
              <a:t>ISP (Internet)</a:t>
            </a:r>
          </a:p>
          <a:p>
            <a:pPr algn="ctr">
              <a:lnSpc>
                <a:spcPct val="85000"/>
              </a:lnSpc>
            </a:pPr>
            <a:endParaRPr lang="en-US" altLang="zh-CN" sz="2000"/>
          </a:p>
        </p:txBody>
      </p:sp>
      <p:grpSp>
        <p:nvGrpSpPr>
          <p:cNvPr id="384" name="Group 353">
            <a:extLst>
              <a:ext uri="{FF2B5EF4-FFF2-40B4-BE49-F238E27FC236}">
                <a16:creationId xmlns:a16="http://schemas.microsoft.com/office/drawing/2014/main" id="{1120B0FE-A0B1-4F30-9813-8D40C7F168D2}"/>
              </a:ext>
            </a:extLst>
          </p:cNvPr>
          <p:cNvGrpSpPr>
            <a:grpSpLocks/>
          </p:cNvGrpSpPr>
          <p:nvPr/>
        </p:nvGrpSpPr>
        <p:grpSpPr bwMode="auto">
          <a:xfrm>
            <a:off x="4350155" y="2713449"/>
            <a:ext cx="1052513" cy="355600"/>
            <a:chOff x="4410" y="1365"/>
            <a:chExt cx="663" cy="224"/>
          </a:xfrm>
        </p:grpSpPr>
        <p:sp>
          <p:nvSpPr>
            <p:cNvPr id="385" name="Rectangle 354">
              <a:extLst>
                <a:ext uri="{FF2B5EF4-FFF2-40B4-BE49-F238E27FC236}">
                  <a16:creationId xmlns:a16="http://schemas.microsoft.com/office/drawing/2014/main" id="{E9133FBE-4A0D-41FE-B732-4A9AE5BC8B5F}"/>
                </a:ext>
              </a:extLst>
            </p:cNvPr>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86" name="AutoShape 355">
              <a:extLst>
                <a:ext uri="{FF2B5EF4-FFF2-40B4-BE49-F238E27FC236}">
                  <a16:creationId xmlns:a16="http://schemas.microsoft.com/office/drawing/2014/main" id="{D711997F-7E7D-4583-8CC1-7824D4B4B438}"/>
                </a:ext>
              </a:extLst>
            </p:cNvPr>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87" name="Freeform 356">
              <a:extLst>
                <a:ext uri="{FF2B5EF4-FFF2-40B4-BE49-F238E27FC236}">
                  <a16:creationId xmlns:a16="http://schemas.microsoft.com/office/drawing/2014/main" id="{BC384A04-8E42-4EDD-9C2D-43FC881CB528}"/>
                </a:ext>
              </a:extLst>
            </p:cNvPr>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388" name="Freeform 357">
              <a:extLst>
                <a:ext uri="{FF2B5EF4-FFF2-40B4-BE49-F238E27FC236}">
                  <a16:creationId xmlns:a16="http://schemas.microsoft.com/office/drawing/2014/main" id="{492D2355-B5E9-4EF7-81AE-D5E708C7AC3D}"/>
                </a:ext>
              </a:extLst>
            </p:cNvPr>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89" name="Freeform 358">
              <a:extLst>
                <a:ext uri="{FF2B5EF4-FFF2-40B4-BE49-F238E27FC236}">
                  <a16:creationId xmlns:a16="http://schemas.microsoft.com/office/drawing/2014/main" id="{483AB90F-47B2-4B22-BB73-EB52115E380B}"/>
                </a:ext>
              </a:extLst>
            </p:cNvPr>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390" name="Line 359">
            <a:extLst>
              <a:ext uri="{FF2B5EF4-FFF2-40B4-BE49-F238E27FC236}">
                <a16:creationId xmlns:a16="http://schemas.microsoft.com/office/drawing/2014/main" id="{5CFC6E5D-BEBA-4CE8-AF2B-F1870188F23C}"/>
              </a:ext>
            </a:extLst>
          </p:cNvPr>
          <p:cNvSpPr>
            <a:spLocks noChangeShapeType="1"/>
          </p:cNvSpPr>
          <p:nvPr/>
        </p:nvSpPr>
        <p:spPr bwMode="auto">
          <a:xfrm>
            <a:off x="4935943" y="2408649"/>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91" name="Group 360">
            <a:extLst>
              <a:ext uri="{FF2B5EF4-FFF2-40B4-BE49-F238E27FC236}">
                <a16:creationId xmlns:a16="http://schemas.microsoft.com/office/drawing/2014/main" id="{C0C966A2-BD19-4800-BD8A-62A909E7259B}"/>
              </a:ext>
            </a:extLst>
          </p:cNvPr>
          <p:cNvGrpSpPr>
            <a:grpSpLocks/>
          </p:cNvGrpSpPr>
          <p:nvPr/>
        </p:nvGrpSpPr>
        <p:grpSpPr bwMode="auto">
          <a:xfrm>
            <a:off x="4824818" y="3686586"/>
            <a:ext cx="365125" cy="766763"/>
            <a:chOff x="4140" y="429"/>
            <a:chExt cx="1425" cy="2396"/>
          </a:xfrm>
        </p:grpSpPr>
        <p:sp>
          <p:nvSpPr>
            <p:cNvPr id="392" name="Freeform 361">
              <a:extLst>
                <a:ext uri="{FF2B5EF4-FFF2-40B4-BE49-F238E27FC236}">
                  <a16:creationId xmlns:a16="http://schemas.microsoft.com/office/drawing/2014/main" id="{39513813-DE30-4F3E-8A76-E0E28D93B04F}"/>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 name="Rectangle 362">
              <a:extLst>
                <a:ext uri="{FF2B5EF4-FFF2-40B4-BE49-F238E27FC236}">
                  <a16:creationId xmlns:a16="http://schemas.microsoft.com/office/drawing/2014/main" id="{BA8AB435-87B7-4FFF-BE51-E9F21F9B7D74}"/>
                </a:ext>
              </a:extLst>
            </p:cNvPr>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94" name="Freeform 363">
              <a:extLst>
                <a:ext uri="{FF2B5EF4-FFF2-40B4-BE49-F238E27FC236}">
                  <a16:creationId xmlns:a16="http://schemas.microsoft.com/office/drawing/2014/main" id="{AA155352-9A79-4943-9E0D-51BD88073DD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5" name="Freeform 364">
              <a:extLst>
                <a:ext uri="{FF2B5EF4-FFF2-40B4-BE49-F238E27FC236}">
                  <a16:creationId xmlns:a16="http://schemas.microsoft.com/office/drawing/2014/main" id="{71D72EC3-FBB5-45B5-B8A5-03A2FA68F1C7}"/>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6" name="Rectangle 365">
              <a:extLst>
                <a:ext uri="{FF2B5EF4-FFF2-40B4-BE49-F238E27FC236}">
                  <a16:creationId xmlns:a16="http://schemas.microsoft.com/office/drawing/2014/main" id="{BE480AF0-180C-4D5D-9293-EA2699CECE24}"/>
                </a:ext>
              </a:extLst>
            </p:cNvPr>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397" name="Group 366">
              <a:extLst>
                <a:ext uri="{FF2B5EF4-FFF2-40B4-BE49-F238E27FC236}">
                  <a16:creationId xmlns:a16="http://schemas.microsoft.com/office/drawing/2014/main" id="{CD36BC08-29DD-4087-AE37-CA9EC91B72B0}"/>
                </a:ext>
              </a:extLst>
            </p:cNvPr>
            <p:cNvGrpSpPr>
              <a:grpSpLocks/>
            </p:cNvGrpSpPr>
            <p:nvPr/>
          </p:nvGrpSpPr>
          <p:grpSpPr bwMode="auto">
            <a:xfrm>
              <a:off x="4749" y="668"/>
              <a:ext cx="581" cy="145"/>
              <a:chOff x="614" y="2568"/>
              <a:chExt cx="725" cy="139"/>
            </a:xfrm>
          </p:grpSpPr>
          <p:sp>
            <p:nvSpPr>
              <p:cNvPr id="422" name="AutoShape 367">
                <a:extLst>
                  <a:ext uri="{FF2B5EF4-FFF2-40B4-BE49-F238E27FC236}">
                    <a16:creationId xmlns:a16="http://schemas.microsoft.com/office/drawing/2014/main" id="{47FD5BAB-39F3-4FCC-B010-BA3BA445BFF6}"/>
                  </a:ext>
                </a:extLst>
              </p:cNvPr>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3" name="AutoShape 368">
                <a:extLst>
                  <a:ext uri="{FF2B5EF4-FFF2-40B4-BE49-F238E27FC236}">
                    <a16:creationId xmlns:a16="http://schemas.microsoft.com/office/drawing/2014/main" id="{FEF92BE8-C986-4E28-9793-18531DA99E2C}"/>
                  </a:ext>
                </a:extLst>
              </p:cNvPr>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98" name="Rectangle 369">
              <a:extLst>
                <a:ext uri="{FF2B5EF4-FFF2-40B4-BE49-F238E27FC236}">
                  <a16:creationId xmlns:a16="http://schemas.microsoft.com/office/drawing/2014/main" id="{5813ED37-2412-42C4-97C9-7BF347702C25}"/>
                </a:ext>
              </a:extLst>
            </p:cNvPr>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399" name="Group 370">
              <a:extLst>
                <a:ext uri="{FF2B5EF4-FFF2-40B4-BE49-F238E27FC236}">
                  <a16:creationId xmlns:a16="http://schemas.microsoft.com/office/drawing/2014/main" id="{B96D0005-A3D1-4550-BF1B-33C9F49693FE}"/>
                </a:ext>
              </a:extLst>
            </p:cNvPr>
            <p:cNvGrpSpPr>
              <a:grpSpLocks/>
            </p:cNvGrpSpPr>
            <p:nvPr/>
          </p:nvGrpSpPr>
          <p:grpSpPr bwMode="auto">
            <a:xfrm>
              <a:off x="4747" y="994"/>
              <a:ext cx="581" cy="134"/>
              <a:chOff x="614" y="2568"/>
              <a:chExt cx="725" cy="139"/>
            </a:xfrm>
          </p:grpSpPr>
          <p:sp>
            <p:nvSpPr>
              <p:cNvPr id="420" name="AutoShape 371">
                <a:extLst>
                  <a:ext uri="{FF2B5EF4-FFF2-40B4-BE49-F238E27FC236}">
                    <a16:creationId xmlns:a16="http://schemas.microsoft.com/office/drawing/2014/main" id="{DA10C69C-CAA2-4152-BB9B-C17C6098069D}"/>
                  </a:ext>
                </a:extLst>
              </p:cNvPr>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1" name="AutoShape 372">
                <a:extLst>
                  <a:ext uri="{FF2B5EF4-FFF2-40B4-BE49-F238E27FC236}">
                    <a16:creationId xmlns:a16="http://schemas.microsoft.com/office/drawing/2014/main" id="{EB2395A1-6117-4511-98E4-E9ED171558FD}"/>
                  </a:ext>
                </a:extLst>
              </p:cNvPr>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00" name="Rectangle 373">
              <a:extLst>
                <a:ext uri="{FF2B5EF4-FFF2-40B4-BE49-F238E27FC236}">
                  <a16:creationId xmlns:a16="http://schemas.microsoft.com/office/drawing/2014/main" id="{135456DA-FAEE-4517-9073-78BB01B1E3B4}"/>
                </a:ext>
              </a:extLst>
            </p:cNvPr>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01" name="Rectangle 374">
              <a:extLst>
                <a:ext uri="{FF2B5EF4-FFF2-40B4-BE49-F238E27FC236}">
                  <a16:creationId xmlns:a16="http://schemas.microsoft.com/office/drawing/2014/main" id="{295A6061-8238-4FE3-8756-79C40443ECCF}"/>
                </a:ext>
              </a:extLst>
            </p:cNvPr>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02" name="Group 375">
              <a:extLst>
                <a:ext uri="{FF2B5EF4-FFF2-40B4-BE49-F238E27FC236}">
                  <a16:creationId xmlns:a16="http://schemas.microsoft.com/office/drawing/2014/main" id="{63C938B1-3ACD-4A58-B3DC-8174BB17658B}"/>
                </a:ext>
              </a:extLst>
            </p:cNvPr>
            <p:cNvGrpSpPr>
              <a:grpSpLocks/>
            </p:cNvGrpSpPr>
            <p:nvPr/>
          </p:nvGrpSpPr>
          <p:grpSpPr bwMode="auto">
            <a:xfrm>
              <a:off x="4735" y="1627"/>
              <a:ext cx="582" cy="151"/>
              <a:chOff x="614" y="2568"/>
              <a:chExt cx="725" cy="139"/>
            </a:xfrm>
          </p:grpSpPr>
          <p:sp>
            <p:nvSpPr>
              <p:cNvPr id="418" name="AutoShape 376">
                <a:extLst>
                  <a:ext uri="{FF2B5EF4-FFF2-40B4-BE49-F238E27FC236}">
                    <a16:creationId xmlns:a16="http://schemas.microsoft.com/office/drawing/2014/main" id="{16FEF79C-E55F-48CE-BB54-210C6754254D}"/>
                  </a:ext>
                </a:extLst>
              </p:cNvPr>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9" name="AutoShape 377">
                <a:extLst>
                  <a:ext uri="{FF2B5EF4-FFF2-40B4-BE49-F238E27FC236}">
                    <a16:creationId xmlns:a16="http://schemas.microsoft.com/office/drawing/2014/main" id="{53BF526C-8CD8-43A3-A8CC-0E6A07A61334}"/>
                  </a:ext>
                </a:extLst>
              </p:cNvPr>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03" name="Freeform 378">
              <a:extLst>
                <a:ext uri="{FF2B5EF4-FFF2-40B4-BE49-F238E27FC236}">
                  <a16:creationId xmlns:a16="http://schemas.microsoft.com/office/drawing/2014/main" id="{553164E3-DC9F-4C75-B3C1-49DF2ADC758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04" name="Group 379">
              <a:extLst>
                <a:ext uri="{FF2B5EF4-FFF2-40B4-BE49-F238E27FC236}">
                  <a16:creationId xmlns:a16="http://schemas.microsoft.com/office/drawing/2014/main" id="{D937C8FD-6FA1-459C-BD56-6A6D4D35A31C}"/>
                </a:ext>
              </a:extLst>
            </p:cNvPr>
            <p:cNvGrpSpPr>
              <a:grpSpLocks/>
            </p:cNvGrpSpPr>
            <p:nvPr/>
          </p:nvGrpSpPr>
          <p:grpSpPr bwMode="auto">
            <a:xfrm>
              <a:off x="4739" y="1327"/>
              <a:ext cx="582" cy="139"/>
              <a:chOff x="614" y="2568"/>
              <a:chExt cx="725" cy="139"/>
            </a:xfrm>
          </p:grpSpPr>
          <p:sp>
            <p:nvSpPr>
              <p:cNvPr id="416" name="AutoShape 380">
                <a:extLst>
                  <a:ext uri="{FF2B5EF4-FFF2-40B4-BE49-F238E27FC236}">
                    <a16:creationId xmlns:a16="http://schemas.microsoft.com/office/drawing/2014/main" id="{14AFB4AB-69A0-484B-9658-76BC136682C5}"/>
                  </a:ext>
                </a:extLst>
              </p:cNvPr>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7" name="AutoShape 381">
                <a:extLst>
                  <a:ext uri="{FF2B5EF4-FFF2-40B4-BE49-F238E27FC236}">
                    <a16:creationId xmlns:a16="http://schemas.microsoft.com/office/drawing/2014/main" id="{949C885D-FECD-49D0-AE3A-57EA7A83F62A}"/>
                  </a:ext>
                </a:extLst>
              </p:cNvPr>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05" name="Rectangle 382">
              <a:extLst>
                <a:ext uri="{FF2B5EF4-FFF2-40B4-BE49-F238E27FC236}">
                  <a16:creationId xmlns:a16="http://schemas.microsoft.com/office/drawing/2014/main" id="{A0C6D031-C9FD-453C-A5B8-2DE76C27228A}"/>
                </a:ext>
              </a:extLst>
            </p:cNvPr>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06" name="Freeform 383">
              <a:extLst>
                <a:ext uri="{FF2B5EF4-FFF2-40B4-BE49-F238E27FC236}">
                  <a16:creationId xmlns:a16="http://schemas.microsoft.com/office/drawing/2014/main" id="{E503632B-58AF-4F8C-B38D-64CD0465865D}"/>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7" name="Freeform 384">
              <a:extLst>
                <a:ext uri="{FF2B5EF4-FFF2-40B4-BE49-F238E27FC236}">
                  <a16:creationId xmlns:a16="http://schemas.microsoft.com/office/drawing/2014/main" id="{D41B44BB-032B-4F91-A569-FE45CDB178B9}"/>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8" name="Oval 385">
              <a:extLst>
                <a:ext uri="{FF2B5EF4-FFF2-40B4-BE49-F238E27FC236}">
                  <a16:creationId xmlns:a16="http://schemas.microsoft.com/office/drawing/2014/main" id="{2586B2A8-6348-4DCD-B32A-08CEFFBD5928}"/>
                </a:ext>
              </a:extLst>
            </p:cNvPr>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09" name="Freeform 386">
              <a:extLst>
                <a:ext uri="{FF2B5EF4-FFF2-40B4-BE49-F238E27FC236}">
                  <a16:creationId xmlns:a16="http://schemas.microsoft.com/office/drawing/2014/main" id="{973E0337-4FBA-479F-800E-AFB3F3B6E3C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 name="AutoShape 387">
              <a:extLst>
                <a:ext uri="{FF2B5EF4-FFF2-40B4-BE49-F238E27FC236}">
                  <a16:creationId xmlns:a16="http://schemas.microsoft.com/office/drawing/2014/main" id="{C4018CCA-7DA8-4FBB-A4E9-77953B0F28FF}"/>
                </a:ext>
              </a:extLst>
            </p:cNvPr>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1" name="AutoShape 388">
              <a:extLst>
                <a:ext uri="{FF2B5EF4-FFF2-40B4-BE49-F238E27FC236}">
                  <a16:creationId xmlns:a16="http://schemas.microsoft.com/office/drawing/2014/main" id="{723A872C-95F1-48CE-AC74-15A20CA2C9C7}"/>
                </a:ext>
              </a:extLst>
            </p:cNvPr>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2" name="Oval 389">
              <a:extLst>
                <a:ext uri="{FF2B5EF4-FFF2-40B4-BE49-F238E27FC236}">
                  <a16:creationId xmlns:a16="http://schemas.microsoft.com/office/drawing/2014/main" id="{B7272982-9D19-48E6-B8B7-9BC17B725BD8}"/>
                </a:ext>
              </a:extLst>
            </p:cNvPr>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3" name="Oval 390">
              <a:extLst>
                <a:ext uri="{FF2B5EF4-FFF2-40B4-BE49-F238E27FC236}">
                  <a16:creationId xmlns:a16="http://schemas.microsoft.com/office/drawing/2014/main" id="{ED3E41C1-CFCA-422A-8C37-2700AFB15C05}"/>
                </a:ext>
              </a:extLst>
            </p:cNvPr>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14" name="Oval 391">
              <a:extLst>
                <a:ext uri="{FF2B5EF4-FFF2-40B4-BE49-F238E27FC236}">
                  <a16:creationId xmlns:a16="http://schemas.microsoft.com/office/drawing/2014/main" id="{30DBE2C6-06AB-45E4-A580-2ED351FC19D3}"/>
                </a:ext>
              </a:extLst>
            </p:cNvPr>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5" name="Rectangle 392">
              <a:extLst>
                <a:ext uri="{FF2B5EF4-FFF2-40B4-BE49-F238E27FC236}">
                  <a16:creationId xmlns:a16="http://schemas.microsoft.com/office/drawing/2014/main" id="{30895691-1740-4747-A785-E601D508EA41}"/>
                </a:ext>
              </a:extLst>
            </p:cNvPr>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24" name="Line 393">
            <a:extLst>
              <a:ext uri="{FF2B5EF4-FFF2-40B4-BE49-F238E27FC236}">
                <a16:creationId xmlns:a16="http://schemas.microsoft.com/office/drawing/2014/main" id="{F239320F-7996-4869-B5B1-9F3C03D1AF65}"/>
              </a:ext>
            </a:extLst>
          </p:cNvPr>
          <p:cNvSpPr>
            <a:spLocks noChangeShapeType="1"/>
          </p:cNvSpPr>
          <p:nvPr/>
        </p:nvSpPr>
        <p:spPr bwMode="auto">
          <a:xfrm flipH="1">
            <a:off x="3591330" y="3127786"/>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25" name="Group 395">
            <a:extLst>
              <a:ext uri="{FF2B5EF4-FFF2-40B4-BE49-F238E27FC236}">
                <a16:creationId xmlns:a16="http://schemas.microsoft.com/office/drawing/2014/main" id="{E21ECCD1-9E93-471B-86F5-33786CC6316B}"/>
              </a:ext>
            </a:extLst>
          </p:cNvPr>
          <p:cNvGrpSpPr>
            <a:grpSpLocks/>
          </p:cNvGrpSpPr>
          <p:nvPr/>
        </p:nvGrpSpPr>
        <p:grpSpPr bwMode="auto">
          <a:xfrm>
            <a:off x="559205" y="2643599"/>
            <a:ext cx="723900" cy="665162"/>
            <a:chOff x="-44" y="1473"/>
            <a:chExt cx="981" cy="1105"/>
          </a:xfrm>
        </p:grpSpPr>
        <p:pic>
          <p:nvPicPr>
            <p:cNvPr id="426" name="Picture 396" descr="desktop_computer_stylized_medium">
              <a:extLst>
                <a:ext uri="{FF2B5EF4-FFF2-40B4-BE49-F238E27FC236}">
                  <a16:creationId xmlns:a16="http://schemas.microsoft.com/office/drawing/2014/main" id="{0FAFC44A-4BF8-4788-9B04-F41C9DECB82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7" name="Freeform 397">
              <a:extLst>
                <a:ext uri="{FF2B5EF4-FFF2-40B4-BE49-F238E27FC236}">
                  <a16:creationId xmlns:a16="http://schemas.microsoft.com/office/drawing/2014/main" id="{0A7646D0-E3CE-440A-8DE9-3483BC4347A0}"/>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28" name="Group 398">
            <a:extLst>
              <a:ext uri="{FF2B5EF4-FFF2-40B4-BE49-F238E27FC236}">
                <a16:creationId xmlns:a16="http://schemas.microsoft.com/office/drawing/2014/main" id="{075306D1-2835-42BE-BD2D-78CB27B6DA26}"/>
              </a:ext>
            </a:extLst>
          </p:cNvPr>
          <p:cNvGrpSpPr>
            <a:grpSpLocks/>
          </p:cNvGrpSpPr>
          <p:nvPr/>
        </p:nvGrpSpPr>
        <p:grpSpPr bwMode="auto">
          <a:xfrm>
            <a:off x="952905" y="3092861"/>
            <a:ext cx="723900" cy="665163"/>
            <a:chOff x="-44" y="1473"/>
            <a:chExt cx="981" cy="1105"/>
          </a:xfrm>
        </p:grpSpPr>
        <p:pic>
          <p:nvPicPr>
            <p:cNvPr id="429" name="Picture 399" descr="desktop_computer_stylized_medium">
              <a:extLst>
                <a:ext uri="{FF2B5EF4-FFF2-40B4-BE49-F238E27FC236}">
                  <a16:creationId xmlns:a16="http://schemas.microsoft.com/office/drawing/2014/main" id="{973C4760-F1D4-47CF-98D5-60E5F2E286E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 name="Freeform 400">
              <a:extLst>
                <a:ext uri="{FF2B5EF4-FFF2-40B4-BE49-F238E27FC236}">
                  <a16:creationId xmlns:a16="http://schemas.microsoft.com/office/drawing/2014/main" id="{4F617C56-CF97-4819-991B-3A04E00B4DF8}"/>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31" name="Group 401">
            <a:extLst>
              <a:ext uri="{FF2B5EF4-FFF2-40B4-BE49-F238E27FC236}">
                <a16:creationId xmlns:a16="http://schemas.microsoft.com/office/drawing/2014/main" id="{2C55FD50-2B14-41EC-8A25-B71F871BB808}"/>
              </a:ext>
            </a:extLst>
          </p:cNvPr>
          <p:cNvGrpSpPr>
            <a:grpSpLocks/>
          </p:cNvGrpSpPr>
          <p:nvPr/>
        </p:nvGrpSpPr>
        <p:grpSpPr bwMode="auto">
          <a:xfrm>
            <a:off x="1564093" y="3669124"/>
            <a:ext cx="723900" cy="665162"/>
            <a:chOff x="-44" y="1473"/>
            <a:chExt cx="981" cy="1105"/>
          </a:xfrm>
        </p:grpSpPr>
        <p:pic>
          <p:nvPicPr>
            <p:cNvPr id="432" name="Picture 402" descr="desktop_computer_stylized_medium">
              <a:extLst>
                <a:ext uri="{FF2B5EF4-FFF2-40B4-BE49-F238E27FC236}">
                  <a16:creationId xmlns:a16="http://schemas.microsoft.com/office/drawing/2014/main" id="{06C0FF97-7A3A-473C-B2AA-9724A7FC2F7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3" name="Freeform 403">
              <a:extLst>
                <a:ext uri="{FF2B5EF4-FFF2-40B4-BE49-F238E27FC236}">
                  <a16:creationId xmlns:a16="http://schemas.microsoft.com/office/drawing/2014/main" id="{89EBABBC-639D-4D6A-B411-0D7669B886D0}"/>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34" name="Group 404">
            <a:extLst>
              <a:ext uri="{FF2B5EF4-FFF2-40B4-BE49-F238E27FC236}">
                <a16:creationId xmlns:a16="http://schemas.microsoft.com/office/drawing/2014/main" id="{48C77242-5B04-462E-B473-EE09940B6DA3}"/>
              </a:ext>
            </a:extLst>
          </p:cNvPr>
          <p:cNvGrpSpPr>
            <a:grpSpLocks/>
          </p:cNvGrpSpPr>
          <p:nvPr/>
        </p:nvGrpSpPr>
        <p:grpSpPr bwMode="auto">
          <a:xfrm>
            <a:off x="2137180" y="3683411"/>
            <a:ext cx="723900" cy="665163"/>
            <a:chOff x="-44" y="1473"/>
            <a:chExt cx="981" cy="1105"/>
          </a:xfrm>
        </p:grpSpPr>
        <p:pic>
          <p:nvPicPr>
            <p:cNvPr id="435" name="Picture 405" descr="desktop_computer_stylized_medium">
              <a:extLst>
                <a:ext uri="{FF2B5EF4-FFF2-40B4-BE49-F238E27FC236}">
                  <a16:creationId xmlns:a16="http://schemas.microsoft.com/office/drawing/2014/main" id="{0C256DE4-8C75-4935-BD40-28CE4216519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6" name="Freeform 406">
              <a:extLst>
                <a:ext uri="{FF2B5EF4-FFF2-40B4-BE49-F238E27FC236}">
                  <a16:creationId xmlns:a16="http://schemas.microsoft.com/office/drawing/2014/main" id="{E70E7D91-BB6F-4D7C-B2D8-0C27CD8D613E}"/>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37" name="Group 347">
            <a:extLst>
              <a:ext uri="{FF2B5EF4-FFF2-40B4-BE49-F238E27FC236}">
                <a16:creationId xmlns:a16="http://schemas.microsoft.com/office/drawing/2014/main" id="{A3B99E3C-176A-46CE-B642-611D26ADCA14}"/>
              </a:ext>
            </a:extLst>
          </p:cNvPr>
          <p:cNvGrpSpPr>
            <a:grpSpLocks/>
          </p:cNvGrpSpPr>
          <p:nvPr/>
        </p:nvGrpSpPr>
        <p:grpSpPr bwMode="auto">
          <a:xfrm>
            <a:off x="4339043" y="1819686"/>
            <a:ext cx="1262062" cy="647700"/>
            <a:chOff x="1871277" y="1576300"/>
            <a:chExt cx="1128371" cy="437861"/>
          </a:xfrm>
        </p:grpSpPr>
        <p:sp>
          <p:nvSpPr>
            <p:cNvPr id="438" name="Oval 201">
              <a:extLst>
                <a:ext uri="{FF2B5EF4-FFF2-40B4-BE49-F238E27FC236}">
                  <a16:creationId xmlns:a16="http://schemas.microsoft.com/office/drawing/2014/main" id="{FF80CCEC-5720-4F5D-A804-A29D90890C0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39" name="Rectangle 202">
              <a:extLst>
                <a:ext uri="{FF2B5EF4-FFF2-40B4-BE49-F238E27FC236}">
                  <a16:creationId xmlns:a16="http://schemas.microsoft.com/office/drawing/2014/main" id="{D8281F35-8913-4548-A709-21B8B44E1DA6}"/>
                </a:ext>
              </a:extLst>
            </p:cNvPr>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0" name="Oval 203">
              <a:extLst>
                <a:ext uri="{FF2B5EF4-FFF2-40B4-BE49-F238E27FC236}">
                  <a16:creationId xmlns:a16="http://schemas.microsoft.com/office/drawing/2014/main" id="{14689A1A-D32E-4B3E-8C88-A2F64AB4744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41" name="Freeform 204">
              <a:extLst>
                <a:ext uri="{FF2B5EF4-FFF2-40B4-BE49-F238E27FC236}">
                  <a16:creationId xmlns:a16="http://schemas.microsoft.com/office/drawing/2014/main" id="{A7AA09D8-F363-43B7-BFC0-86894C2248BA}"/>
                </a:ext>
              </a:extLst>
            </p:cNvPr>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2" name="Freeform 205">
              <a:extLst>
                <a:ext uri="{FF2B5EF4-FFF2-40B4-BE49-F238E27FC236}">
                  <a16:creationId xmlns:a16="http://schemas.microsoft.com/office/drawing/2014/main" id="{F8B9535B-4D43-47CE-968D-29080999637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43" name="Freeform 206">
              <a:extLst>
                <a:ext uri="{FF2B5EF4-FFF2-40B4-BE49-F238E27FC236}">
                  <a16:creationId xmlns:a16="http://schemas.microsoft.com/office/drawing/2014/main" id="{1D23AEAA-EE48-4CC9-B6BF-DCE5B1765EB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44" name="Freeform 207">
              <a:extLst>
                <a:ext uri="{FF2B5EF4-FFF2-40B4-BE49-F238E27FC236}">
                  <a16:creationId xmlns:a16="http://schemas.microsoft.com/office/drawing/2014/main" id="{FC437391-4D9E-4074-A7B7-5A0E6DF60E7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45" name="Straight Connector 208">
              <a:extLst>
                <a:ext uri="{FF2B5EF4-FFF2-40B4-BE49-F238E27FC236}">
                  <a16:creationId xmlns:a16="http://schemas.microsoft.com/office/drawing/2014/main" id="{0692811A-571A-41BB-90D7-361A5697A24E}"/>
                </a:ext>
              </a:extLst>
            </p:cNvPr>
            <p:cNvCxnSpPr>
              <a:cxnSpLocks noChangeShapeType="1"/>
              <a:endCxn id="44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46" name="Straight Connector 209">
              <a:extLst>
                <a:ext uri="{FF2B5EF4-FFF2-40B4-BE49-F238E27FC236}">
                  <a16:creationId xmlns:a16="http://schemas.microsoft.com/office/drawing/2014/main" id="{2AFD4CC4-1E2D-4A74-95EB-912E3355D50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2662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custDataLst>
              <p:tags r:id="rId1"/>
            </p:custDataLst>
          </p:nvPr>
        </p:nvSpPr>
        <p:spPr/>
        <p:txBody>
          <a:bodyPr/>
          <a:lstStyle/>
          <a:p>
            <a:r>
              <a:rPr lang="zh-CN" altLang="en-US" dirty="0"/>
              <a:t>课程简介</a:t>
            </a:r>
          </a:p>
        </p:txBody>
      </p:sp>
      <p:sp>
        <p:nvSpPr>
          <p:cNvPr id="518147" name="Rectangle 3"/>
          <p:cNvSpPr>
            <a:spLocks noGrp="1" noChangeArrowheads="1"/>
          </p:cNvSpPr>
          <p:nvPr>
            <p:ph idx="1"/>
            <p:custDataLst>
              <p:tags r:id="rId2"/>
            </p:custDataLst>
          </p:nvPr>
        </p:nvSpPr>
        <p:spPr/>
        <p:txBody>
          <a:bodyPr>
            <a:normAutofit fontScale="85000" lnSpcReduction="20000"/>
          </a:bodyPr>
          <a:lstStyle/>
          <a:p>
            <a:r>
              <a:rPr lang="zh-CN" altLang="en-US" dirty="0"/>
              <a:t>定位：你的第一门计算机网络课程</a:t>
            </a:r>
            <a:endParaRPr lang="en-US" altLang="zh-CN" dirty="0"/>
          </a:p>
          <a:p>
            <a:pPr lvl="1"/>
            <a:r>
              <a:rPr lang="zh-CN" altLang="en-US" dirty="0"/>
              <a:t>许多新问题与新应用，深入思考令人新奇：</a:t>
            </a:r>
            <a:endParaRPr lang="en-US" altLang="zh-CN" dirty="0"/>
          </a:p>
          <a:p>
            <a:pPr lvl="2"/>
            <a:r>
              <a:rPr lang="zh-CN" altLang="en-US" dirty="0"/>
              <a:t>腾讯市值</a:t>
            </a:r>
            <a:r>
              <a:rPr lang="en-US" altLang="zh-CN" dirty="0"/>
              <a:t>(419Billion$)</a:t>
            </a:r>
            <a:r>
              <a:rPr lang="zh-CN" altLang="en-US" dirty="0"/>
              <a:t>；上网的内在流程；铁道部订票网站崩溃；黑客网络攻击；物联网与传感器网络；移动互联网应用；智能建筑；等等</a:t>
            </a:r>
          </a:p>
          <a:p>
            <a:r>
              <a:rPr lang="zh-CN" altLang="en-US" dirty="0"/>
              <a:t>内容：以自顶向下</a:t>
            </a:r>
            <a:r>
              <a:rPr lang="en-US" altLang="zh-CN" dirty="0"/>
              <a:t>(top-down)</a:t>
            </a:r>
            <a:r>
              <a:rPr lang="zh-CN" altLang="en-US" dirty="0"/>
              <a:t>的方式讲授计算机网络</a:t>
            </a:r>
            <a:r>
              <a:rPr lang="en-US" altLang="zh-CN" dirty="0"/>
              <a:t>/Internet</a:t>
            </a:r>
            <a:r>
              <a:rPr lang="zh-CN" altLang="en-US" dirty="0"/>
              <a:t>的基本概念、设计原理、协议和典型应用</a:t>
            </a:r>
          </a:p>
          <a:p>
            <a:pPr lvl="1"/>
            <a:r>
              <a:rPr lang="zh-CN" altLang="en-US" dirty="0"/>
              <a:t>基础知识：网络与</a:t>
            </a:r>
            <a:r>
              <a:rPr lang="en-US" altLang="zh-CN" dirty="0"/>
              <a:t>Internet</a:t>
            </a:r>
            <a:r>
              <a:rPr lang="zh-CN" altLang="en-US" dirty="0"/>
              <a:t>；应用层；传输层；网络层；数据链路层和</a:t>
            </a:r>
            <a:r>
              <a:rPr lang="en-US" altLang="zh-CN" dirty="0"/>
              <a:t>LAN</a:t>
            </a:r>
          </a:p>
          <a:p>
            <a:pPr lvl="1"/>
            <a:r>
              <a:rPr lang="zh-CN" altLang="en-US" dirty="0"/>
              <a:t>专门技术：无线和移动网络；</a:t>
            </a:r>
            <a:r>
              <a:rPr lang="en-US" altLang="zh-CN" dirty="0"/>
              <a:t>(</a:t>
            </a:r>
            <a:r>
              <a:rPr lang="zh-CN" altLang="en-US" dirty="0"/>
              <a:t>多媒体网络；网络安全；网络管理等</a:t>
            </a:r>
            <a:r>
              <a:rPr lang="en-US" altLang="zh-CN" dirty="0"/>
              <a:t>)</a:t>
            </a:r>
            <a:endParaRPr lang="zh-CN" altLang="en-US" dirty="0"/>
          </a:p>
          <a:p>
            <a:r>
              <a:rPr lang="zh-CN" altLang="en-US" dirty="0"/>
              <a:t>学习方式</a:t>
            </a:r>
          </a:p>
          <a:p>
            <a:pPr lvl="1"/>
            <a:r>
              <a:rPr lang="zh-CN" altLang="en-US" dirty="0"/>
              <a:t>课堂讲授＋课外自学＋作业＋实验＋大作业</a:t>
            </a:r>
          </a:p>
        </p:txBody>
      </p:sp>
      <p:sp>
        <p:nvSpPr>
          <p:cNvPr id="14339" name="日期占位符 5"/>
          <p:cNvSpPr>
            <a:spLocks noGrp="1"/>
          </p:cNvSpPr>
          <p:nvPr>
            <p:ph type="dt" sz="half" idx="10"/>
            <p:custDataLst>
              <p:tags r:id="rId3"/>
            </p:custDataLst>
          </p:nvPr>
        </p:nvSpPr>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14338" name="灯片编号占位符 4"/>
          <p:cNvSpPr>
            <a:spLocks noGrp="1"/>
          </p:cNvSpPr>
          <p:nvPr>
            <p:ph type="sldNum" sz="quarter" idx="12"/>
            <p:custDataLst>
              <p:tags r:id="rId4"/>
            </p:custDataLst>
          </p:nvPr>
        </p:nvSpPr>
        <p:spPr/>
        <p:txBody>
          <a:bodyPr/>
          <a:lstStyle/>
          <a:p>
            <a:fld id="{2AAFF631-32F3-4FA4-A449-9FE2BC7CA9B1}" type="slidenum">
              <a:rPr lang="en-US" altLang="zh-CN" smtClean="0"/>
              <a:pPr/>
              <a:t>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8147">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8147">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814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8147">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81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47"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1" name="Rectangle 2"/>
          <p:cNvSpPr>
            <a:spLocks noGrp="1" noChangeArrowheads="1"/>
          </p:cNvSpPr>
          <p:nvPr>
            <p:ph type="title"/>
            <p:custDataLst>
              <p:tags r:id="rId1"/>
            </p:custDataLst>
          </p:nvPr>
        </p:nvSpPr>
        <p:spPr/>
        <p:txBody>
          <a:bodyPr>
            <a:normAutofit/>
          </a:bodyPr>
          <a:lstStyle/>
          <a:p>
            <a:r>
              <a:rPr lang="zh-CN" altLang="en-US" sz="4000" dirty="0">
                <a:latin typeface="黑体" pitchFamily="2" charset="-122"/>
                <a:ea typeface="黑体" pitchFamily="2" charset="-122"/>
              </a:rPr>
              <a:t>无线接入</a:t>
            </a:r>
            <a:endParaRPr lang="zh-CN" altLang="en-US" dirty="0">
              <a:latin typeface="黑体" pitchFamily="2" charset="-122"/>
              <a:ea typeface="黑体" pitchFamily="2" charset="-122"/>
            </a:endParaRPr>
          </a:p>
        </p:txBody>
      </p:sp>
      <p:sp>
        <p:nvSpPr>
          <p:cNvPr id="5134" name="Rectangle 3"/>
          <p:cNvSpPr>
            <a:spLocks noGrp="1" noChangeArrowheads="1"/>
          </p:cNvSpPr>
          <p:nvPr>
            <p:ph idx="1"/>
            <p:custDataLst>
              <p:tags r:id="rId2"/>
            </p:custDataLst>
          </p:nvPr>
        </p:nvSpPr>
        <p:spPr>
          <a:xfrm>
            <a:off x="457200" y="1412776"/>
            <a:ext cx="4906888" cy="5184576"/>
          </a:xfrm>
        </p:spPr>
        <p:txBody>
          <a:bodyPr>
            <a:normAutofit fontScale="92500" lnSpcReduction="20000"/>
          </a:bodyPr>
          <a:lstStyle/>
          <a:p>
            <a:r>
              <a:rPr lang="zh-CN" altLang="en-US" sz="2400" dirty="0"/>
              <a:t>共享的无线接入网络把端系统连接到路由器</a:t>
            </a:r>
          </a:p>
          <a:p>
            <a:pPr lvl="1"/>
            <a:r>
              <a:rPr lang="zh-CN" altLang="en-US" sz="2000" dirty="0"/>
              <a:t>通过无线基站</a:t>
            </a:r>
            <a:r>
              <a:rPr lang="en-US" altLang="zh-CN" sz="2000" dirty="0"/>
              <a:t>(Access Point)</a:t>
            </a:r>
            <a:r>
              <a:rPr lang="zh-CN" altLang="en-US" sz="2000" dirty="0"/>
              <a:t>接入</a:t>
            </a:r>
          </a:p>
          <a:p>
            <a:r>
              <a:rPr lang="zh-CN" altLang="en-US" sz="2400" dirty="0">
                <a:solidFill>
                  <a:srgbClr val="FF0000"/>
                </a:solidFill>
              </a:rPr>
              <a:t>无线局域网</a:t>
            </a:r>
            <a:r>
              <a:rPr lang="en-US" altLang="zh-CN" sz="2400" dirty="0">
                <a:solidFill>
                  <a:srgbClr val="FF0000"/>
                </a:solidFill>
              </a:rPr>
              <a:t>(Wireless LANs)</a:t>
            </a:r>
          </a:p>
          <a:p>
            <a:pPr lvl="1"/>
            <a:r>
              <a:rPr lang="zh-CN" altLang="en-US" sz="2000" dirty="0"/>
              <a:t>无线电频段代替线缆</a:t>
            </a:r>
          </a:p>
          <a:p>
            <a:pPr lvl="1"/>
            <a:r>
              <a:rPr lang="en-US" altLang="zh-CN" sz="2000" dirty="0"/>
              <a:t>IEEE 802.11b/g/n (</a:t>
            </a:r>
            <a:r>
              <a:rPr lang="en-US" altLang="zh-CN" sz="2000" dirty="0" err="1"/>
              <a:t>WiFi</a:t>
            </a:r>
            <a:r>
              <a:rPr lang="en-US" altLang="zh-CN" sz="2000" dirty="0"/>
              <a:t>): 11 or 54 Mbps or 248Mbps)</a:t>
            </a:r>
          </a:p>
          <a:p>
            <a:r>
              <a:rPr lang="zh-CN" altLang="en-US" sz="2400" dirty="0">
                <a:solidFill>
                  <a:srgbClr val="FF0000"/>
                </a:solidFill>
              </a:rPr>
              <a:t>广域无线接入网</a:t>
            </a:r>
          </a:p>
          <a:p>
            <a:pPr lvl="1"/>
            <a:r>
              <a:rPr lang="zh-CN" altLang="en-US" sz="2000" dirty="0"/>
              <a:t>移动通信运营商提供</a:t>
            </a:r>
          </a:p>
          <a:p>
            <a:pPr lvl="1"/>
            <a:r>
              <a:rPr lang="zh-CN" altLang="en-US" sz="2000" dirty="0"/>
              <a:t>通用分组无线业务</a:t>
            </a:r>
            <a:r>
              <a:rPr lang="en-US" altLang="zh-CN" sz="2000" dirty="0"/>
              <a:t>GPRS (General Packet Radio Service)</a:t>
            </a:r>
          </a:p>
          <a:p>
            <a:pPr lvl="1"/>
            <a:r>
              <a:rPr lang="zh-CN" altLang="en-US" sz="2000" dirty="0"/>
              <a:t>增强型分组无线通信业务</a:t>
            </a:r>
            <a:r>
              <a:rPr lang="en-US" altLang="zh-CN" sz="2000" dirty="0"/>
              <a:t>EDGE (Enhanced Data rates for GSM Evolution)</a:t>
            </a:r>
          </a:p>
          <a:p>
            <a:pPr lvl="1"/>
            <a:r>
              <a:rPr lang="en-US" altLang="zh-CN" sz="2000" dirty="0"/>
              <a:t>3G: ~384 kbps</a:t>
            </a:r>
          </a:p>
          <a:p>
            <a:pPr lvl="1"/>
            <a:r>
              <a:rPr lang="en-US" altLang="zh-CN" sz="2000" dirty="0"/>
              <a:t>4G: Long-Term Evolution (LTE)</a:t>
            </a:r>
            <a:r>
              <a:rPr lang="zh-CN" altLang="en-US" sz="2000" dirty="0"/>
              <a:t>长距离增强型</a:t>
            </a:r>
          </a:p>
          <a:p>
            <a:pPr lvl="1"/>
            <a:r>
              <a:rPr lang="en-US" altLang="zh-CN" sz="2000" dirty="0" err="1"/>
              <a:t>WiMAX</a:t>
            </a:r>
            <a:r>
              <a:rPr lang="en-US" altLang="zh-CN" sz="2000" dirty="0"/>
              <a:t> IEEE 802.16 (</a:t>
            </a:r>
            <a:r>
              <a:rPr lang="zh-CN" altLang="en-US" sz="2000" dirty="0"/>
              <a:t>长距离变种</a:t>
            </a:r>
            <a:r>
              <a:rPr lang="en-US" altLang="zh-CN" sz="2000" dirty="0"/>
              <a:t>)</a:t>
            </a:r>
          </a:p>
        </p:txBody>
      </p:sp>
      <p:sp>
        <p:nvSpPr>
          <p:cNvPr id="5132" name="日期占位符 6"/>
          <p:cNvSpPr>
            <a:spLocks noGrp="1"/>
          </p:cNvSpPr>
          <p:nvPr>
            <p:ph type="dt" sz="half" idx="10"/>
            <p:custDataLst>
              <p:tags r:id="rId3"/>
            </p:custDataLst>
          </p:nvPr>
        </p:nvSpPr>
        <p:spPr bwMode="auto">
          <a:noFill/>
          <a:ln>
            <a:miter lim="800000"/>
            <a:headEnd/>
            <a:tailEnd/>
          </a:ln>
        </p:spPr>
        <p:txBody>
          <a:bodyPr vert="horz" wrap="square" lIns="91440" tIns="45720" rIns="91440" bIns="45720" numCol="1" compatLnSpc="1">
            <a:prstTxWarp prst="textNoShape">
              <a:avLst/>
            </a:prstTxWarp>
          </a:bodyPr>
          <a:lstStyle/>
          <a:p>
            <a:r>
              <a:rPr lang="zh-CN" altLang="en-US"/>
              <a:t>清华大学 </a:t>
            </a:r>
            <a:r>
              <a:rPr lang="en-US" altLang="zh-CN"/>
              <a:t>2019</a:t>
            </a:r>
            <a:r>
              <a:rPr lang="zh-CN" altLang="en-US"/>
              <a:t>秋</a:t>
            </a:r>
            <a:r>
              <a:rPr lang="en-US" altLang="zh-CN"/>
              <a:t>W1</a:t>
            </a:r>
            <a:endParaRPr lang="en-US" altLang="zh-CN" dirty="0"/>
          </a:p>
        </p:txBody>
      </p:sp>
      <p:sp>
        <p:nvSpPr>
          <p:cNvPr id="2" name="灯片编号占位符 5"/>
          <p:cNvSpPr>
            <a:spLocks noGrp="1"/>
          </p:cNvSpPr>
          <p:nvPr>
            <p:ph type="sldNum" sz="quarter" idx="12"/>
            <p:custDataLst>
              <p:tags r:id="rId4"/>
            </p:custDataLst>
          </p:nvPr>
        </p:nvSpPr>
        <p:spPr>
          <a:noFill/>
        </p:spPr>
        <p:txBody>
          <a:bodyPr/>
          <a:lstStyle/>
          <a:p>
            <a:pPr>
              <a:defRPr/>
            </a:pPr>
            <a:fld id="{504071E9-BC73-4C95-B76E-6FCB47AF1B2F}" type="slidenum">
              <a:rPr lang="en-US" altLang="zh-CN"/>
              <a:pPr>
                <a:defRPr/>
              </a:pPr>
              <a:t>60</a:t>
            </a:fld>
            <a:endParaRPr lang="en-US" altLang="zh-CN"/>
          </a:p>
        </p:txBody>
      </p:sp>
      <p:sp>
        <p:nvSpPr>
          <p:cNvPr id="145" name="TextBox 144"/>
          <p:cNvSpPr txBox="1"/>
          <p:nvPr/>
        </p:nvSpPr>
        <p:spPr>
          <a:xfrm>
            <a:off x="5580112" y="3356992"/>
            <a:ext cx="1080120" cy="369332"/>
          </a:xfrm>
          <a:prstGeom prst="rect">
            <a:avLst/>
          </a:prstGeom>
          <a:noFill/>
        </p:spPr>
        <p:txBody>
          <a:bodyPr wrap="square" rtlCol="0">
            <a:spAutoFit/>
          </a:bodyPr>
          <a:lstStyle/>
          <a:p>
            <a:r>
              <a:rPr lang="zh-CN" altLang="en-US" dirty="0"/>
              <a:t>几十米</a:t>
            </a:r>
          </a:p>
        </p:txBody>
      </p:sp>
      <p:sp>
        <p:nvSpPr>
          <p:cNvPr id="146" name="TextBox 145"/>
          <p:cNvSpPr txBox="1"/>
          <p:nvPr/>
        </p:nvSpPr>
        <p:spPr>
          <a:xfrm>
            <a:off x="5580112" y="6228020"/>
            <a:ext cx="1080120" cy="369332"/>
          </a:xfrm>
          <a:prstGeom prst="rect">
            <a:avLst/>
          </a:prstGeom>
          <a:noFill/>
        </p:spPr>
        <p:txBody>
          <a:bodyPr wrap="square" rtlCol="0">
            <a:spAutoFit/>
          </a:bodyPr>
          <a:lstStyle/>
          <a:p>
            <a:r>
              <a:rPr lang="zh-CN" altLang="en-US" dirty="0"/>
              <a:t>几万米</a:t>
            </a:r>
          </a:p>
        </p:txBody>
      </p:sp>
      <p:sp>
        <p:nvSpPr>
          <p:cNvPr id="147" name="TextBox 146"/>
          <p:cNvSpPr txBox="1"/>
          <p:nvPr/>
        </p:nvSpPr>
        <p:spPr>
          <a:xfrm>
            <a:off x="1907704" y="6453336"/>
            <a:ext cx="4968552" cy="369332"/>
          </a:xfrm>
          <a:prstGeom prst="rect">
            <a:avLst/>
          </a:prstGeom>
          <a:noFill/>
        </p:spPr>
        <p:txBody>
          <a:bodyPr wrap="square" rtlCol="0">
            <a:spAutoFit/>
          </a:bodyPr>
          <a:lstStyle/>
          <a:p>
            <a:r>
              <a:rPr lang="zh-CN" altLang="en-US" dirty="0"/>
              <a:t>独立于蜂窝网络，跨越数万米，</a:t>
            </a:r>
            <a:r>
              <a:rPr lang="en-US" altLang="zh-CN" dirty="0"/>
              <a:t>5-10Mbps</a:t>
            </a:r>
            <a:endParaRPr lang="zh-CN" altLang="en-US" dirty="0"/>
          </a:p>
        </p:txBody>
      </p:sp>
      <p:grpSp>
        <p:nvGrpSpPr>
          <p:cNvPr id="124" name="Group 85">
            <a:extLst>
              <a:ext uri="{FF2B5EF4-FFF2-40B4-BE49-F238E27FC236}">
                <a16:creationId xmlns:a16="http://schemas.microsoft.com/office/drawing/2014/main" id="{E543AAE0-10C5-4184-A140-AD1F547E25C7}"/>
              </a:ext>
            </a:extLst>
          </p:cNvPr>
          <p:cNvGrpSpPr>
            <a:grpSpLocks/>
          </p:cNvGrpSpPr>
          <p:nvPr/>
        </p:nvGrpSpPr>
        <p:grpSpPr bwMode="auto">
          <a:xfrm>
            <a:off x="5832171" y="1607877"/>
            <a:ext cx="2487613" cy="1562100"/>
            <a:chOff x="2889" y="1631"/>
            <a:chExt cx="980" cy="743"/>
          </a:xfrm>
        </p:grpSpPr>
        <p:sp>
          <p:nvSpPr>
            <p:cNvPr id="148" name="Rectangle 86">
              <a:extLst>
                <a:ext uri="{FF2B5EF4-FFF2-40B4-BE49-F238E27FC236}">
                  <a16:creationId xmlns:a16="http://schemas.microsoft.com/office/drawing/2014/main" id="{F9398E21-5280-4BFF-857E-169D2A996BDD}"/>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9" name="AutoShape 87">
              <a:extLst>
                <a:ext uri="{FF2B5EF4-FFF2-40B4-BE49-F238E27FC236}">
                  <a16:creationId xmlns:a16="http://schemas.microsoft.com/office/drawing/2014/main" id="{8FE95862-6ACF-432E-92DE-006B225A159A}"/>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150" name="Line 110">
            <a:extLst>
              <a:ext uri="{FF2B5EF4-FFF2-40B4-BE49-F238E27FC236}">
                <a16:creationId xmlns:a16="http://schemas.microsoft.com/office/drawing/2014/main" id="{B4E56226-036E-4D91-9C4D-B10EC329F8D3}"/>
              </a:ext>
            </a:extLst>
          </p:cNvPr>
          <p:cNvSpPr>
            <a:spLocks noChangeShapeType="1"/>
          </p:cNvSpPr>
          <p:nvPr/>
        </p:nvSpPr>
        <p:spPr bwMode="auto">
          <a:xfrm>
            <a:off x="7476821" y="3012814"/>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116">
            <a:extLst>
              <a:ext uri="{FF2B5EF4-FFF2-40B4-BE49-F238E27FC236}">
                <a16:creationId xmlns:a16="http://schemas.microsoft.com/office/drawing/2014/main" id="{370E8FDA-2330-453F-A149-3652852EC348}"/>
              </a:ext>
            </a:extLst>
          </p:cNvPr>
          <p:cNvSpPr>
            <a:spLocks noChangeShapeType="1"/>
          </p:cNvSpPr>
          <p:nvPr/>
        </p:nvSpPr>
        <p:spPr bwMode="auto">
          <a:xfrm flipV="1">
            <a:off x="6876746" y="2877877"/>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2" name="Group 228">
            <a:extLst>
              <a:ext uri="{FF2B5EF4-FFF2-40B4-BE49-F238E27FC236}">
                <a16:creationId xmlns:a16="http://schemas.microsoft.com/office/drawing/2014/main" id="{DAD537DB-886D-49C8-AFC2-DB9B5F47AE06}"/>
              </a:ext>
            </a:extLst>
          </p:cNvPr>
          <p:cNvGrpSpPr>
            <a:grpSpLocks/>
          </p:cNvGrpSpPr>
          <p:nvPr/>
        </p:nvGrpSpPr>
        <p:grpSpPr bwMode="auto">
          <a:xfrm>
            <a:off x="7152971" y="2720714"/>
            <a:ext cx="666750" cy="284163"/>
            <a:chOff x="4650" y="1129"/>
            <a:chExt cx="246" cy="95"/>
          </a:xfrm>
        </p:grpSpPr>
        <p:sp>
          <p:nvSpPr>
            <p:cNvPr id="153" name="Oval 407">
              <a:extLst>
                <a:ext uri="{FF2B5EF4-FFF2-40B4-BE49-F238E27FC236}">
                  <a16:creationId xmlns:a16="http://schemas.microsoft.com/office/drawing/2014/main" id="{E4799802-A082-4398-BBC9-36AD22CF35F4}"/>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54" name="Rectangle 410">
              <a:extLst>
                <a:ext uri="{FF2B5EF4-FFF2-40B4-BE49-F238E27FC236}">
                  <a16:creationId xmlns:a16="http://schemas.microsoft.com/office/drawing/2014/main" id="{2CEBCFCA-E41A-4CB8-B161-1AC38B821A73}"/>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55" name="Oval 411">
              <a:extLst>
                <a:ext uri="{FF2B5EF4-FFF2-40B4-BE49-F238E27FC236}">
                  <a16:creationId xmlns:a16="http://schemas.microsoft.com/office/drawing/2014/main" id="{287C97B8-086D-4729-9292-3F8B947502D7}"/>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56" name="Group 232">
              <a:extLst>
                <a:ext uri="{FF2B5EF4-FFF2-40B4-BE49-F238E27FC236}">
                  <a16:creationId xmlns:a16="http://schemas.microsoft.com/office/drawing/2014/main" id="{620ABD89-F222-4759-B146-408F9F5A251C}"/>
                </a:ext>
              </a:extLst>
            </p:cNvPr>
            <p:cNvGrpSpPr>
              <a:grpSpLocks/>
            </p:cNvGrpSpPr>
            <p:nvPr/>
          </p:nvGrpSpPr>
          <p:grpSpPr bwMode="auto">
            <a:xfrm>
              <a:off x="4699" y="1145"/>
              <a:ext cx="138" cy="29"/>
              <a:chOff x="2468" y="1332"/>
              <a:chExt cx="310" cy="60"/>
            </a:xfrm>
          </p:grpSpPr>
          <p:sp>
            <p:nvSpPr>
              <p:cNvPr id="159" name="Freeform 233">
                <a:extLst>
                  <a:ext uri="{FF2B5EF4-FFF2-40B4-BE49-F238E27FC236}">
                    <a16:creationId xmlns:a16="http://schemas.microsoft.com/office/drawing/2014/main" id="{C476D28A-BE14-4177-BDC8-DA3209E97E9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 name="Freeform 234">
                <a:extLst>
                  <a:ext uri="{FF2B5EF4-FFF2-40B4-BE49-F238E27FC236}">
                    <a16:creationId xmlns:a16="http://schemas.microsoft.com/office/drawing/2014/main" id="{CFBD5556-7841-435E-B0B8-41F13C9C2CD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7" name="Line 235">
              <a:extLst>
                <a:ext uri="{FF2B5EF4-FFF2-40B4-BE49-F238E27FC236}">
                  <a16:creationId xmlns:a16="http://schemas.microsoft.com/office/drawing/2014/main" id="{EDF9C306-6AAF-4F0A-9F97-8760E97F9D1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 name="Line 236">
              <a:extLst>
                <a:ext uri="{FF2B5EF4-FFF2-40B4-BE49-F238E27FC236}">
                  <a16:creationId xmlns:a16="http://schemas.microsoft.com/office/drawing/2014/main" id="{0058224A-FD5D-44E9-A5C1-BEFA33C77378}"/>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1" name="Group 246">
            <a:extLst>
              <a:ext uri="{FF2B5EF4-FFF2-40B4-BE49-F238E27FC236}">
                <a16:creationId xmlns:a16="http://schemas.microsoft.com/office/drawing/2014/main" id="{F2DBA3F9-D585-44AD-8F58-4392254E0B7C}"/>
              </a:ext>
            </a:extLst>
          </p:cNvPr>
          <p:cNvGrpSpPr>
            <a:grpSpLocks/>
          </p:cNvGrpSpPr>
          <p:nvPr/>
        </p:nvGrpSpPr>
        <p:grpSpPr bwMode="auto">
          <a:xfrm>
            <a:off x="6400496" y="2487352"/>
            <a:ext cx="863600" cy="588962"/>
            <a:chOff x="2967" y="478"/>
            <a:chExt cx="788" cy="625"/>
          </a:xfrm>
        </p:grpSpPr>
        <p:pic>
          <p:nvPicPr>
            <p:cNvPr id="162" name="Picture 247" descr="access_point_stylized_small">
              <a:extLst>
                <a:ext uri="{FF2B5EF4-FFF2-40B4-BE49-F238E27FC236}">
                  <a16:creationId xmlns:a16="http://schemas.microsoft.com/office/drawing/2014/main" id="{F7FF52E8-A259-4461-9E69-0F523085A2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Picture 248" descr="antenna_radiation_stylized">
              <a:extLst>
                <a:ext uri="{FF2B5EF4-FFF2-40B4-BE49-F238E27FC236}">
                  <a16:creationId xmlns:a16="http://schemas.microsoft.com/office/drawing/2014/main" id="{36FBF1CF-0057-46CA-B892-05EA20E851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 name="Group 390">
            <a:extLst>
              <a:ext uri="{FF2B5EF4-FFF2-40B4-BE49-F238E27FC236}">
                <a16:creationId xmlns:a16="http://schemas.microsoft.com/office/drawing/2014/main" id="{63E21D55-1242-4726-A9A1-615D490A4CBF}"/>
              </a:ext>
            </a:extLst>
          </p:cNvPr>
          <p:cNvGrpSpPr>
            <a:grpSpLocks/>
          </p:cNvGrpSpPr>
          <p:nvPr/>
        </p:nvGrpSpPr>
        <p:grpSpPr bwMode="auto">
          <a:xfrm>
            <a:off x="6314771" y="1719002"/>
            <a:ext cx="757238" cy="682625"/>
            <a:chOff x="877" y="1008"/>
            <a:chExt cx="2747" cy="2591"/>
          </a:xfrm>
        </p:grpSpPr>
        <p:pic>
          <p:nvPicPr>
            <p:cNvPr id="165" name="Picture 391" descr="antenna_stylized">
              <a:extLst>
                <a:ext uri="{FF2B5EF4-FFF2-40B4-BE49-F238E27FC236}">
                  <a16:creationId xmlns:a16="http://schemas.microsoft.com/office/drawing/2014/main" id="{E5858CC0-1853-4C6C-89CC-C6518ED1CB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 name="Picture 392" descr="laptop_keyboard">
              <a:extLst>
                <a:ext uri="{FF2B5EF4-FFF2-40B4-BE49-F238E27FC236}">
                  <a16:creationId xmlns:a16="http://schemas.microsoft.com/office/drawing/2014/main" id="{BF133071-5A2B-400D-97E5-D82C1161D1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Freeform 393">
              <a:extLst>
                <a:ext uri="{FF2B5EF4-FFF2-40B4-BE49-F238E27FC236}">
                  <a16:creationId xmlns:a16="http://schemas.microsoft.com/office/drawing/2014/main" id="{69E4A23D-CE2B-4A3B-9047-C4EAC97D8A0E}"/>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68" name="Picture 394" descr="screen">
              <a:extLst>
                <a:ext uri="{FF2B5EF4-FFF2-40B4-BE49-F238E27FC236}">
                  <a16:creationId xmlns:a16="http://schemas.microsoft.com/office/drawing/2014/main" id="{E27CC1AB-A34D-4519-9CAB-A881A06103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Freeform 395">
              <a:extLst>
                <a:ext uri="{FF2B5EF4-FFF2-40B4-BE49-F238E27FC236}">
                  <a16:creationId xmlns:a16="http://schemas.microsoft.com/office/drawing/2014/main" id="{F24C5A5F-B996-4E1B-A180-50F723C253C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Freeform 396">
              <a:extLst>
                <a:ext uri="{FF2B5EF4-FFF2-40B4-BE49-F238E27FC236}">
                  <a16:creationId xmlns:a16="http://schemas.microsoft.com/office/drawing/2014/main" id="{D531A7F0-3448-4833-B9E8-84B4B5643A02}"/>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1" name="Freeform 397">
              <a:extLst>
                <a:ext uri="{FF2B5EF4-FFF2-40B4-BE49-F238E27FC236}">
                  <a16:creationId xmlns:a16="http://schemas.microsoft.com/office/drawing/2014/main" id="{3F789863-4234-44EF-B515-8064B13285AC}"/>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2" name="Freeform 398">
              <a:extLst>
                <a:ext uri="{FF2B5EF4-FFF2-40B4-BE49-F238E27FC236}">
                  <a16:creationId xmlns:a16="http://schemas.microsoft.com/office/drawing/2014/main" id="{2C340317-ED94-4C74-A92C-B7DEB96AF10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3" name="Freeform 399">
              <a:extLst>
                <a:ext uri="{FF2B5EF4-FFF2-40B4-BE49-F238E27FC236}">
                  <a16:creationId xmlns:a16="http://schemas.microsoft.com/office/drawing/2014/main" id="{2D31A6C0-1315-4210-8554-613A30E3BDEC}"/>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 name="Freeform 400">
              <a:extLst>
                <a:ext uri="{FF2B5EF4-FFF2-40B4-BE49-F238E27FC236}">
                  <a16:creationId xmlns:a16="http://schemas.microsoft.com/office/drawing/2014/main" id="{42CE7E35-ADC8-42FE-BFA2-228116E2930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75" name="Group 401">
              <a:extLst>
                <a:ext uri="{FF2B5EF4-FFF2-40B4-BE49-F238E27FC236}">
                  <a16:creationId xmlns:a16="http://schemas.microsoft.com/office/drawing/2014/main" id="{B78565B3-2678-45E3-82B9-5B72135CDE41}"/>
                </a:ext>
              </a:extLst>
            </p:cNvPr>
            <p:cNvGrpSpPr>
              <a:grpSpLocks/>
            </p:cNvGrpSpPr>
            <p:nvPr/>
          </p:nvGrpSpPr>
          <p:grpSpPr bwMode="auto">
            <a:xfrm>
              <a:off x="1709" y="3008"/>
              <a:ext cx="507" cy="234"/>
              <a:chOff x="1740" y="2642"/>
              <a:chExt cx="752" cy="327"/>
            </a:xfrm>
          </p:grpSpPr>
          <p:sp>
            <p:nvSpPr>
              <p:cNvPr id="182" name="Freeform 402">
                <a:extLst>
                  <a:ext uri="{FF2B5EF4-FFF2-40B4-BE49-F238E27FC236}">
                    <a16:creationId xmlns:a16="http://schemas.microsoft.com/office/drawing/2014/main" id="{BB2609F0-7CDB-477A-BA1B-40AA910E81F9}"/>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3" name="Freeform 403">
                <a:extLst>
                  <a:ext uri="{FF2B5EF4-FFF2-40B4-BE49-F238E27FC236}">
                    <a16:creationId xmlns:a16="http://schemas.microsoft.com/office/drawing/2014/main" id="{1EEBA779-61A1-43FA-AEA9-3FF7412AF90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 name="Freeform 404">
                <a:extLst>
                  <a:ext uri="{FF2B5EF4-FFF2-40B4-BE49-F238E27FC236}">
                    <a16:creationId xmlns:a16="http://schemas.microsoft.com/office/drawing/2014/main" id="{A33C4313-CFBD-4B3C-9F18-6D337CB654D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 name="Freeform 405">
                <a:extLst>
                  <a:ext uri="{FF2B5EF4-FFF2-40B4-BE49-F238E27FC236}">
                    <a16:creationId xmlns:a16="http://schemas.microsoft.com/office/drawing/2014/main" id="{050B2EE5-2FFC-447E-A39B-1122C8C2D1D5}"/>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 name="Freeform 406">
                <a:extLst>
                  <a:ext uri="{FF2B5EF4-FFF2-40B4-BE49-F238E27FC236}">
                    <a16:creationId xmlns:a16="http://schemas.microsoft.com/office/drawing/2014/main" id="{B9D6E00E-A08F-4DA1-BF99-2DC360C0116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7" name="Freeform 407">
                <a:extLst>
                  <a:ext uri="{FF2B5EF4-FFF2-40B4-BE49-F238E27FC236}">
                    <a16:creationId xmlns:a16="http://schemas.microsoft.com/office/drawing/2014/main" id="{5B338538-D347-4446-A0BC-05F2499EA28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76" name="Freeform 408">
              <a:extLst>
                <a:ext uri="{FF2B5EF4-FFF2-40B4-BE49-F238E27FC236}">
                  <a16:creationId xmlns:a16="http://schemas.microsoft.com/office/drawing/2014/main" id="{9E1C2DDE-E8EE-46FF-969C-529B49FC156E}"/>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7" name="Freeform 409">
              <a:extLst>
                <a:ext uri="{FF2B5EF4-FFF2-40B4-BE49-F238E27FC236}">
                  <a16:creationId xmlns:a16="http://schemas.microsoft.com/office/drawing/2014/main" id="{0192F3FB-ABEB-4DBE-9690-95647D656FE1}"/>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8" name="Freeform 410">
              <a:extLst>
                <a:ext uri="{FF2B5EF4-FFF2-40B4-BE49-F238E27FC236}">
                  <a16:creationId xmlns:a16="http://schemas.microsoft.com/office/drawing/2014/main" id="{871F786B-348A-4A03-8524-4532695D4C4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9" name="Freeform 411">
              <a:extLst>
                <a:ext uri="{FF2B5EF4-FFF2-40B4-BE49-F238E27FC236}">
                  <a16:creationId xmlns:a16="http://schemas.microsoft.com/office/drawing/2014/main" id="{D0817615-87A9-4CC2-A4D7-5B10340128DB}"/>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0" name="Freeform 412">
              <a:extLst>
                <a:ext uri="{FF2B5EF4-FFF2-40B4-BE49-F238E27FC236}">
                  <a16:creationId xmlns:a16="http://schemas.microsoft.com/office/drawing/2014/main" id="{5291B9B6-0DF0-46EC-BC65-5E32A8EDED77}"/>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1" name="Freeform 413">
              <a:extLst>
                <a:ext uri="{FF2B5EF4-FFF2-40B4-BE49-F238E27FC236}">
                  <a16:creationId xmlns:a16="http://schemas.microsoft.com/office/drawing/2014/main" id="{9CEC4ECE-3381-4D71-9DB9-24B20F437735}"/>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8" name="Text Box 446">
            <a:extLst>
              <a:ext uri="{FF2B5EF4-FFF2-40B4-BE49-F238E27FC236}">
                <a16:creationId xmlns:a16="http://schemas.microsoft.com/office/drawing/2014/main" id="{FABF382B-1667-47DA-9063-94A2E850567A}"/>
              </a:ext>
            </a:extLst>
          </p:cNvPr>
          <p:cNvSpPr txBox="1">
            <a:spLocks noChangeArrowheads="1"/>
          </p:cNvSpPr>
          <p:nvPr/>
        </p:nvSpPr>
        <p:spPr bwMode="auto">
          <a:xfrm>
            <a:off x="6918021" y="3257289"/>
            <a:ext cx="1212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a:t>to Internet</a:t>
            </a:r>
          </a:p>
        </p:txBody>
      </p:sp>
      <p:grpSp>
        <p:nvGrpSpPr>
          <p:cNvPr id="189" name="Group 114">
            <a:extLst>
              <a:ext uri="{FF2B5EF4-FFF2-40B4-BE49-F238E27FC236}">
                <a16:creationId xmlns:a16="http://schemas.microsoft.com/office/drawing/2014/main" id="{518E61AA-1A19-4AAD-B7EF-4EEFA2EF5962}"/>
              </a:ext>
            </a:extLst>
          </p:cNvPr>
          <p:cNvGrpSpPr>
            <a:grpSpLocks/>
          </p:cNvGrpSpPr>
          <p:nvPr/>
        </p:nvGrpSpPr>
        <p:grpSpPr bwMode="auto">
          <a:xfrm>
            <a:off x="7203771" y="1779327"/>
            <a:ext cx="636588" cy="879475"/>
            <a:chOff x="5806938" y="3011924"/>
            <a:chExt cx="347997" cy="396620"/>
          </a:xfrm>
        </p:grpSpPr>
        <p:pic>
          <p:nvPicPr>
            <p:cNvPr id="190" name="Picture 117" descr="fridge2.png">
              <a:extLst>
                <a:ext uri="{FF2B5EF4-FFF2-40B4-BE49-F238E27FC236}">
                  <a16:creationId xmlns:a16="http://schemas.microsoft.com/office/drawing/2014/main" id="{204EF40D-5EED-479C-B8F2-41228C214E14}"/>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1115" descr="antenna_stylized">
              <a:extLst>
                <a:ext uri="{FF2B5EF4-FFF2-40B4-BE49-F238E27FC236}">
                  <a16:creationId xmlns:a16="http://schemas.microsoft.com/office/drawing/2014/main" id="{5F3EE567-5A8F-4BD0-89F4-E8A11DC3BB8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347">
            <a:extLst>
              <a:ext uri="{FF2B5EF4-FFF2-40B4-BE49-F238E27FC236}">
                <a16:creationId xmlns:a16="http://schemas.microsoft.com/office/drawing/2014/main" id="{330816A6-47BA-4A4D-BFB4-C048672FD5BD}"/>
              </a:ext>
            </a:extLst>
          </p:cNvPr>
          <p:cNvGrpSpPr>
            <a:grpSpLocks/>
          </p:cNvGrpSpPr>
          <p:nvPr/>
        </p:nvGrpSpPr>
        <p:grpSpPr bwMode="auto">
          <a:xfrm>
            <a:off x="7141859" y="2706427"/>
            <a:ext cx="692150" cy="331787"/>
            <a:chOff x="1871277" y="1576300"/>
            <a:chExt cx="1128371" cy="437861"/>
          </a:xfrm>
        </p:grpSpPr>
        <p:sp>
          <p:nvSpPr>
            <p:cNvPr id="193" name="Oval 115">
              <a:extLst>
                <a:ext uri="{FF2B5EF4-FFF2-40B4-BE49-F238E27FC236}">
                  <a16:creationId xmlns:a16="http://schemas.microsoft.com/office/drawing/2014/main" id="{EBB3A498-D624-43E8-B2B9-58E39140CD1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94" name="Rectangle 116">
              <a:extLst>
                <a:ext uri="{FF2B5EF4-FFF2-40B4-BE49-F238E27FC236}">
                  <a16:creationId xmlns:a16="http://schemas.microsoft.com/office/drawing/2014/main" id="{C5299926-A6BF-4770-834D-A307FE5A2F4B}"/>
                </a:ext>
              </a:extLst>
            </p:cNvPr>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5" name="Oval 117">
              <a:extLst>
                <a:ext uri="{FF2B5EF4-FFF2-40B4-BE49-F238E27FC236}">
                  <a16:creationId xmlns:a16="http://schemas.microsoft.com/office/drawing/2014/main" id="{7D6C4A17-BF6B-4AE3-8950-940424F876E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96" name="Freeform 118">
              <a:extLst>
                <a:ext uri="{FF2B5EF4-FFF2-40B4-BE49-F238E27FC236}">
                  <a16:creationId xmlns:a16="http://schemas.microsoft.com/office/drawing/2014/main" id="{358E9B29-B840-406A-8C95-D4366D368C2F}"/>
                </a:ext>
              </a:extLst>
            </p:cNvPr>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7" name="Freeform 119">
              <a:extLst>
                <a:ext uri="{FF2B5EF4-FFF2-40B4-BE49-F238E27FC236}">
                  <a16:creationId xmlns:a16="http://schemas.microsoft.com/office/drawing/2014/main" id="{F342B22F-7297-4862-B6C0-CAEABDC6FBD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98" name="Freeform 120">
              <a:extLst>
                <a:ext uri="{FF2B5EF4-FFF2-40B4-BE49-F238E27FC236}">
                  <a16:creationId xmlns:a16="http://schemas.microsoft.com/office/drawing/2014/main" id="{489554F2-B766-4B2E-BE48-943F8272634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99" name="Freeform 121">
              <a:extLst>
                <a:ext uri="{FF2B5EF4-FFF2-40B4-BE49-F238E27FC236}">
                  <a16:creationId xmlns:a16="http://schemas.microsoft.com/office/drawing/2014/main" id="{E3ED6918-AABE-4D7B-8CC9-16B183E6A114}"/>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00" name="Straight Connector 122">
              <a:extLst>
                <a:ext uri="{FF2B5EF4-FFF2-40B4-BE49-F238E27FC236}">
                  <a16:creationId xmlns:a16="http://schemas.microsoft.com/office/drawing/2014/main" id="{6877E8CD-7AD1-443A-A14B-735B157B214C}"/>
                </a:ext>
              </a:extLst>
            </p:cNvPr>
            <p:cNvCxnSpPr>
              <a:cxnSpLocks noChangeShapeType="1"/>
              <a:endCxn id="1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1" name="Straight Connector 123">
              <a:extLst>
                <a:ext uri="{FF2B5EF4-FFF2-40B4-BE49-F238E27FC236}">
                  <a16:creationId xmlns:a16="http://schemas.microsoft.com/office/drawing/2014/main" id="{67F248DF-B7E1-483D-A5E1-71EF73EB5B8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02" name="Group 445">
            <a:extLst>
              <a:ext uri="{FF2B5EF4-FFF2-40B4-BE49-F238E27FC236}">
                <a16:creationId xmlns:a16="http://schemas.microsoft.com/office/drawing/2014/main" id="{93187179-DE08-4518-8922-B5E55463CF50}"/>
              </a:ext>
            </a:extLst>
          </p:cNvPr>
          <p:cNvGrpSpPr>
            <a:grpSpLocks/>
          </p:cNvGrpSpPr>
          <p:nvPr/>
        </p:nvGrpSpPr>
        <p:grpSpPr bwMode="auto">
          <a:xfrm>
            <a:off x="5658637" y="4057675"/>
            <a:ext cx="2709863" cy="1951037"/>
            <a:chOff x="3652" y="2846"/>
            <a:chExt cx="1253" cy="934"/>
          </a:xfrm>
        </p:grpSpPr>
        <p:sp>
          <p:nvSpPr>
            <p:cNvPr id="203" name="Freeform 84">
              <a:extLst>
                <a:ext uri="{FF2B5EF4-FFF2-40B4-BE49-F238E27FC236}">
                  <a16:creationId xmlns:a16="http://schemas.microsoft.com/office/drawing/2014/main" id="{B7828B95-794E-42EE-89C7-5CCF8E47ED81}"/>
                </a:ext>
              </a:extLst>
            </p:cNvPr>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 name="Line 93">
              <a:extLst>
                <a:ext uri="{FF2B5EF4-FFF2-40B4-BE49-F238E27FC236}">
                  <a16:creationId xmlns:a16="http://schemas.microsoft.com/office/drawing/2014/main" id="{33E2408F-E81A-4817-BC6C-8D03B0350815}"/>
                </a:ext>
              </a:extLst>
            </p:cNvPr>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5" name="Picture 133" descr="car_icon_small">
              <a:extLst>
                <a:ext uri="{FF2B5EF4-FFF2-40B4-BE49-F238E27FC236}">
                  <a16:creationId xmlns:a16="http://schemas.microsoft.com/office/drawing/2014/main" id="{0663F3F3-97B6-4CC4-BF8D-39A55B3E581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6" name="Group 134">
              <a:extLst>
                <a:ext uri="{FF2B5EF4-FFF2-40B4-BE49-F238E27FC236}">
                  <a16:creationId xmlns:a16="http://schemas.microsoft.com/office/drawing/2014/main" id="{CA4D322D-FCD6-4E13-A11C-20D239D2C62F}"/>
                </a:ext>
              </a:extLst>
            </p:cNvPr>
            <p:cNvGrpSpPr>
              <a:grpSpLocks/>
            </p:cNvGrpSpPr>
            <p:nvPr/>
          </p:nvGrpSpPr>
          <p:grpSpPr bwMode="auto">
            <a:xfrm>
              <a:off x="3911" y="2846"/>
              <a:ext cx="262" cy="243"/>
              <a:chOff x="2751" y="1851"/>
              <a:chExt cx="462" cy="478"/>
            </a:xfrm>
          </p:grpSpPr>
          <p:pic>
            <p:nvPicPr>
              <p:cNvPr id="260" name="Picture 135" descr="iphone_stylized_small">
                <a:extLst>
                  <a:ext uri="{FF2B5EF4-FFF2-40B4-BE49-F238E27FC236}">
                    <a16:creationId xmlns:a16="http://schemas.microsoft.com/office/drawing/2014/main" id="{C645CDE0-51CF-4010-A840-E5012993FC2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1" name="Picture 136" descr="antenna_radiation_stylized">
                <a:extLst>
                  <a:ext uri="{FF2B5EF4-FFF2-40B4-BE49-F238E27FC236}">
                    <a16:creationId xmlns:a16="http://schemas.microsoft.com/office/drawing/2014/main" id="{8140AE23-0BFC-4B58-961A-84D75B67141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7" name="Group 252">
              <a:extLst>
                <a:ext uri="{FF2B5EF4-FFF2-40B4-BE49-F238E27FC236}">
                  <a16:creationId xmlns:a16="http://schemas.microsoft.com/office/drawing/2014/main" id="{97DB93E5-3722-4B92-9226-19647B15D293}"/>
                </a:ext>
              </a:extLst>
            </p:cNvPr>
            <p:cNvGrpSpPr>
              <a:grpSpLocks/>
            </p:cNvGrpSpPr>
            <p:nvPr/>
          </p:nvGrpSpPr>
          <p:grpSpPr bwMode="auto">
            <a:xfrm>
              <a:off x="4193" y="3034"/>
              <a:ext cx="288" cy="398"/>
              <a:chOff x="742" y="2409"/>
              <a:chExt cx="576" cy="881"/>
            </a:xfrm>
          </p:grpSpPr>
          <p:grpSp>
            <p:nvGrpSpPr>
              <p:cNvPr id="242" name="Group 253">
                <a:extLst>
                  <a:ext uri="{FF2B5EF4-FFF2-40B4-BE49-F238E27FC236}">
                    <a16:creationId xmlns:a16="http://schemas.microsoft.com/office/drawing/2014/main" id="{4F50EC46-5FF7-4D11-BEEB-0C9975B8E19A}"/>
                  </a:ext>
                </a:extLst>
              </p:cNvPr>
              <p:cNvGrpSpPr>
                <a:grpSpLocks/>
              </p:cNvGrpSpPr>
              <p:nvPr/>
            </p:nvGrpSpPr>
            <p:grpSpPr bwMode="auto">
              <a:xfrm>
                <a:off x="832" y="2643"/>
                <a:ext cx="376" cy="647"/>
                <a:chOff x="3130" y="3288"/>
                <a:chExt cx="410" cy="742"/>
              </a:xfrm>
            </p:grpSpPr>
            <p:sp>
              <p:nvSpPr>
                <p:cNvPr id="245" name="Line 270">
                  <a:extLst>
                    <a:ext uri="{FF2B5EF4-FFF2-40B4-BE49-F238E27FC236}">
                      <a16:creationId xmlns:a16="http://schemas.microsoft.com/office/drawing/2014/main" id="{81564392-FE66-41DF-B2BE-FC881D59B018}"/>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 name="Line 271">
                  <a:extLst>
                    <a:ext uri="{FF2B5EF4-FFF2-40B4-BE49-F238E27FC236}">
                      <a16:creationId xmlns:a16="http://schemas.microsoft.com/office/drawing/2014/main" id="{DB46B34A-CED4-4E2B-8EE8-CCD704252C67}"/>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7" name="Line 272">
                  <a:extLst>
                    <a:ext uri="{FF2B5EF4-FFF2-40B4-BE49-F238E27FC236}">
                      <a16:creationId xmlns:a16="http://schemas.microsoft.com/office/drawing/2014/main" id="{3D7E1289-71B2-456D-A151-F37E1CE5BC86}"/>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 name="Line 273">
                  <a:extLst>
                    <a:ext uri="{FF2B5EF4-FFF2-40B4-BE49-F238E27FC236}">
                      <a16:creationId xmlns:a16="http://schemas.microsoft.com/office/drawing/2014/main" id="{35DE6C29-4BC9-4ABC-B548-3CC4CF808E90}"/>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9" name="Line 274">
                  <a:extLst>
                    <a:ext uri="{FF2B5EF4-FFF2-40B4-BE49-F238E27FC236}">
                      <a16:creationId xmlns:a16="http://schemas.microsoft.com/office/drawing/2014/main" id="{CD19604B-18C8-4D00-BFDE-7A7E06DD140C}"/>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0" name="Line 275">
                  <a:extLst>
                    <a:ext uri="{FF2B5EF4-FFF2-40B4-BE49-F238E27FC236}">
                      <a16:creationId xmlns:a16="http://schemas.microsoft.com/office/drawing/2014/main" id="{D3C8ABC6-2DEA-462B-8F00-FF3C8E9D3577}"/>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1" name="Line 276">
                  <a:extLst>
                    <a:ext uri="{FF2B5EF4-FFF2-40B4-BE49-F238E27FC236}">
                      <a16:creationId xmlns:a16="http://schemas.microsoft.com/office/drawing/2014/main" id="{31754637-EE67-4468-9FE5-D9F1A5A12EEB}"/>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2" name="Line 277">
                  <a:extLst>
                    <a:ext uri="{FF2B5EF4-FFF2-40B4-BE49-F238E27FC236}">
                      <a16:creationId xmlns:a16="http://schemas.microsoft.com/office/drawing/2014/main" id="{CC995172-01E4-4BF8-8792-E8EB789B7948}"/>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3" name="Line 278">
                  <a:extLst>
                    <a:ext uri="{FF2B5EF4-FFF2-40B4-BE49-F238E27FC236}">
                      <a16:creationId xmlns:a16="http://schemas.microsoft.com/office/drawing/2014/main" id="{759BCAFC-64C3-4A52-93B4-19278E0FC97E}"/>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4" name="Line 279">
                  <a:extLst>
                    <a:ext uri="{FF2B5EF4-FFF2-40B4-BE49-F238E27FC236}">
                      <a16:creationId xmlns:a16="http://schemas.microsoft.com/office/drawing/2014/main" id="{2FD00546-7C88-4223-91F2-4083BE010CDD}"/>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5" name="Line 280">
                  <a:extLst>
                    <a:ext uri="{FF2B5EF4-FFF2-40B4-BE49-F238E27FC236}">
                      <a16:creationId xmlns:a16="http://schemas.microsoft.com/office/drawing/2014/main" id="{402EF759-3879-421F-B208-6206425DFC21}"/>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 name="Line 281">
                  <a:extLst>
                    <a:ext uri="{FF2B5EF4-FFF2-40B4-BE49-F238E27FC236}">
                      <a16:creationId xmlns:a16="http://schemas.microsoft.com/office/drawing/2014/main" id="{F6273397-304E-4813-A2A6-F30212141F1F}"/>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7" name="Line 282">
                  <a:extLst>
                    <a:ext uri="{FF2B5EF4-FFF2-40B4-BE49-F238E27FC236}">
                      <a16:creationId xmlns:a16="http://schemas.microsoft.com/office/drawing/2014/main" id="{BB6D8F68-F1F3-486D-8E7C-74BBCB94EC84}"/>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8" name="Line 283">
                  <a:extLst>
                    <a:ext uri="{FF2B5EF4-FFF2-40B4-BE49-F238E27FC236}">
                      <a16:creationId xmlns:a16="http://schemas.microsoft.com/office/drawing/2014/main" id="{F52825B3-B10D-4C37-8868-DD5B5C330F0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9" name="Line 284">
                  <a:extLst>
                    <a:ext uri="{FF2B5EF4-FFF2-40B4-BE49-F238E27FC236}">
                      <a16:creationId xmlns:a16="http://schemas.microsoft.com/office/drawing/2014/main" id="{E77EB965-0A79-44B0-8F11-D25C4F1A4F5B}"/>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43" name="Picture 269" descr="cell_tower_radiation copy">
                <a:extLst>
                  <a:ext uri="{FF2B5EF4-FFF2-40B4-BE49-F238E27FC236}">
                    <a16:creationId xmlns:a16="http://schemas.microsoft.com/office/drawing/2014/main" id="{4BEA2298-E099-4BCC-BCAF-341C872C558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 name="Oval 270">
                <a:extLst>
                  <a:ext uri="{FF2B5EF4-FFF2-40B4-BE49-F238E27FC236}">
                    <a16:creationId xmlns:a16="http://schemas.microsoft.com/office/drawing/2014/main" id="{3CCEB7B8-509F-4E5A-9585-93EBFF478869}"/>
                  </a:ext>
                </a:extLst>
              </p:cNvPr>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208" name="Group 342">
              <a:extLst>
                <a:ext uri="{FF2B5EF4-FFF2-40B4-BE49-F238E27FC236}">
                  <a16:creationId xmlns:a16="http://schemas.microsoft.com/office/drawing/2014/main" id="{85799E13-68FE-4D92-A67E-606BC7C34D90}"/>
                </a:ext>
              </a:extLst>
            </p:cNvPr>
            <p:cNvGrpSpPr>
              <a:grpSpLocks/>
            </p:cNvGrpSpPr>
            <p:nvPr/>
          </p:nvGrpSpPr>
          <p:grpSpPr bwMode="auto">
            <a:xfrm>
              <a:off x="3715" y="3159"/>
              <a:ext cx="337" cy="257"/>
              <a:chOff x="877" y="1008"/>
              <a:chExt cx="2747" cy="2591"/>
            </a:xfrm>
          </p:grpSpPr>
          <p:pic>
            <p:nvPicPr>
              <p:cNvPr id="219" name="Picture 343" descr="antenna_stylized">
                <a:extLst>
                  <a:ext uri="{FF2B5EF4-FFF2-40B4-BE49-F238E27FC236}">
                    <a16:creationId xmlns:a16="http://schemas.microsoft.com/office/drawing/2014/main" id="{7AB59B3D-042D-43B0-B608-AE2E8866CC2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 name="Picture 344" descr="laptop_keyboard">
                <a:extLst>
                  <a:ext uri="{FF2B5EF4-FFF2-40B4-BE49-F238E27FC236}">
                    <a16:creationId xmlns:a16="http://schemas.microsoft.com/office/drawing/2014/main" id="{36E0AED1-FB68-454C-B780-9A1A2285148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 name="Freeform 345">
                <a:extLst>
                  <a:ext uri="{FF2B5EF4-FFF2-40B4-BE49-F238E27FC236}">
                    <a16:creationId xmlns:a16="http://schemas.microsoft.com/office/drawing/2014/main" id="{DE88A5C0-98F9-4B07-B5C6-31E2F049EC55}"/>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22" name="Picture 346" descr="screen">
                <a:extLst>
                  <a:ext uri="{FF2B5EF4-FFF2-40B4-BE49-F238E27FC236}">
                    <a16:creationId xmlns:a16="http://schemas.microsoft.com/office/drawing/2014/main" id="{21C90A2F-1006-495E-AC40-F1D776B7A3E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 name="Freeform 347">
                <a:extLst>
                  <a:ext uri="{FF2B5EF4-FFF2-40B4-BE49-F238E27FC236}">
                    <a16:creationId xmlns:a16="http://schemas.microsoft.com/office/drawing/2014/main" id="{670CC6A0-EE2A-4C02-AAB9-F871CC212EAC}"/>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4" name="Freeform 348">
                <a:extLst>
                  <a:ext uri="{FF2B5EF4-FFF2-40B4-BE49-F238E27FC236}">
                    <a16:creationId xmlns:a16="http://schemas.microsoft.com/office/drawing/2014/main" id="{AE5E16AC-6DDF-48AE-AD5E-5C7889234165}"/>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 name="Freeform 349">
                <a:extLst>
                  <a:ext uri="{FF2B5EF4-FFF2-40B4-BE49-F238E27FC236}">
                    <a16:creationId xmlns:a16="http://schemas.microsoft.com/office/drawing/2014/main" id="{75919B15-E4BA-452C-A263-296F6AF3C37B}"/>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 name="Freeform 350">
                <a:extLst>
                  <a:ext uri="{FF2B5EF4-FFF2-40B4-BE49-F238E27FC236}">
                    <a16:creationId xmlns:a16="http://schemas.microsoft.com/office/drawing/2014/main" id="{22928FD5-D6A9-46AF-BBF0-C5395CDB566C}"/>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7" name="Freeform 351">
                <a:extLst>
                  <a:ext uri="{FF2B5EF4-FFF2-40B4-BE49-F238E27FC236}">
                    <a16:creationId xmlns:a16="http://schemas.microsoft.com/office/drawing/2014/main" id="{1CE6AB4C-7090-4D3E-AFC1-5C0A560C0514}"/>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8" name="Freeform 352">
                <a:extLst>
                  <a:ext uri="{FF2B5EF4-FFF2-40B4-BE49-F238E27FC236}">
                    <a16:creationId xmlns:a16="http://schemas.microsoft.com/office/drawing/2014/main" id="{613D92DE-C71B-40A1-8CB9-AB9F0376609A}"/>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29" name="Group 353">
                <a:extLst>
                  <a:ext uri="{FF2B5EF4-FFF2-40B4-BE49-F238E27FC236}">
                    <a16:creationId xmlns:a16="http://schemas.microsoft.com/office/drawing/2014/main" id="{73F583A8-C41D-4D3F-8625-64F0D0DF33C7}"/>
                  </a:ext>
                </a:extLst>
              </p:cNvPr>
              <p:cNvGrpSpPr>
                <a:grpSpLocks/>
              </p:cNvGrpSpPr>
              <p:nvPr/>
            </p:nvGrpSpPr>
            <p:grpSpPr bwMode="auto">
              <a:xfrm>
                <a:off x="1709" y="3008"/>
                <a:ext cx="507" cy="234"/>
                <a:chOff x="1740" y="2642"/>
                <a:chExt cx="752" cy="327"/>
              </a:xfrm>
            </p:grpSpPr>
            <p:sp>
              <p:nvSpPr>
                <p:cNvPr id="236" name="Freeform 354">
                  <a:extLst>
                    <a:ext uri="{FF2B5EF4-FFF2-40B4-BE49-F238E27FC236}">
                      <a16:creationId xmlns:a16="http://schemas.microsoft.com/office/drawing/2014/main" id="{78CC5161-0ACE-4435-A786-C41EA3D7A2D1}"/>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 name="Freeform 355">
                  <a:extLst>
                    <a:ext uri="{FF2B5EF4-FFF2-40B4-BE49-F238E27FC236}">
                      <a16:creationId xmlns:a16="http://schemas.microsoft.com/office/drawing/2014/main" id="{9A51C266-261E-413C-838E-8BCDC8C0022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 name="Freeform 356">
                  <a:extLst>
                    <a:ext uri="{FF2B5EF4-FFF2-40B4-BE49-F238E27FC236}">
                      <a16:creationId xmlns:a16="http://schemas.microsoft.com/office/drawing/2014/main" id="{B12811D4-B595-451D-828A-EEC1023842A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9" name="Freeform 357">
                  <a:extLst>
                    <a:ext uri="{FF2B5EF4-FFF2-40B4-BE49-F238E27FC236}">
                      <a16:creationId xmlns:a16="http://schemas.microsoft.com/office/drawing/2014/main" id="{5CB1E414-818C-4390-9188-DB2FD99D8C61}"/>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0" name="Freeform 358">
                  <a:extLst>
                    <a:ext uri="{FF2B5EF4-FFF2-40B4-BE49-F238E27FC236}">
                      <a16:creationId xmlns:a16="http://schemas.microsoft.com/office/drawing/2014/main" id="{2FF502F3-FFCE-42C5-A7BB-037F74B10FF2}"/>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 name="Freeform 359">
                  <a:extLst>
                    <a:ext uri="{FF2B5EF4-FFF2-40B4-BE49-F238E27FC236}">
                      <a16:creationId xmlns:a16="http://schemas.microsoft.com/office/drawing/2014/main" id="{E7FD2362-7A4D-408F-94C7-8E8A04A0B0A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30" name="Freeform 360">
                <a:extLst>
                  <a:ext uri="{FF2B5EF4-FFF2-40B4-BE49-F238E27FC236}">
                    <a16:creationId xmlns:a16="http://schemas.microsoft.com/office/drawing/2014/main" id="{95824809-3949-4F25-B87E-837705C42E0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1" name="Freeform 361">
                <a:extLst>
                  <a:ext uri="{FF2B5EF4-FFF2-40B4-BE49-F238E27FC236}">
                    <a16:creationId xmlns:a16="http://schemas.microsoft.com/office/drawing/2014/main" id="{65BAAD91-AA88-4934-9151-FD90B0458CD4}"/>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 name="Freeform 362">
                <a:extLst>
                  <a:ext uri="{FF2B5EF4-FFF2-40B4-BE49-F238E27FC236}">
                    <a16:creationId xmlns:a16="http://schemas.microsoft.com/office/drawing/2014/main" id="{56D2B473-90C5-4EE4-857F-63EC193ABB52}"/>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 name="Freeform 363">
                <a:extLst>
                  <a:ext uri="{FF2B5EF4-FFF2-40B4-BE49-F238E27FC236}">
                    <a16:creationId xmlns:a16="http://schemas.microsoft.com/office/drawing/2014/main" id="{23EDD371-3DEF-49A2-95CE-19C7918E039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 name="Freeform 364">
                <a:extLst>
                  <a:ext uri="{FF2B5EF4-FFF2-40B4-BE49-F238E27FC236}">
                    <a16:creationId xmlns:a16="http://schemas.microsoft.com/office/drawing/2014/main" id="{D83D01A8-D72D-4480-B746-79647394A883}"/>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 name="Freeform 365">
                <a:extLst>
                  <a:ext uri="{FF2B5EF4-FFF2-40B4-BE49-F238E27FC236}">
                    <a16:creationId xmlns:a16="http://schemas.microsoft.com/office/drawing/2014/main" id="{A05D6955-757E-4AAB-A466-6125869159B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09" name="Group 237">
              <a:extLst>
                <a:ext uri="{FF2B5EF4-FFF2-40B4-BE49-F238E27FC236}">
                  <a16:creationId xmlns:a16="http://schemas.microsoft.com/office/drawing/2014/main" id="{942F4AC0-10D7-4D9B-82B6-8B99FD05E25D}"/>
                </a:ext>
              </a:extLst>
            </p:cNvPr>
            <p:cNvGrpSpPr>
              <a:grpSpLocks/>
            </p:cNvGrpSpPr>
            <p:nvPr/>
          </p:nvGrpSpPr>
          <p:grpSpPr bwMode="auto">
            <a:xfrm>
              <a:off x="4377" y="3439"/>
              <a:ext cx="246" cy="107"/>
              <a:chOff x="4650" y="1129"/>
              <a:chExt cx="246" cy="95"/>
            </a:xfrm>
          </p:grpSpPr>
          <p:sp>
            <p:nvSpPr>
              <p:cNvPr id="211" name="Oval 407">
                <a:extLst>
                  <a:ext uri="{FF2B5EF4-FFF2-40B4-BE49-F238E27FC236}">
                    <a16:creationId xmlns:a16="http://schemas.microsoft.com/office/drawing/2014/main" id="{92A4C89E-918B-4D0C-90FA-DEF9F772E317}"/>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12" name="Rectangle 410">
                <a:extLst>
                  <a:ext uri="{FF2B5EF4-FFF2-40B4-BE49-F238E27FC236}">
                    <a16:creationId xmlns:a16="http://schemas.microsoft.com/office/drawing/2014/main" id="{5981EB9B-6364-4B35-959A-CF26FDCF9123}"/>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13" name="Oval 411">
                <a:extLst>
                  <a:ext uri="{FF2B5EF4-FFF2-40B4-BE49-F238E27FC236}">
                    <a16:creationId xmlns:a16="http://schemas.microsoft.com/office/drawing/2014/main" id="{A95DBD83-E7C2-4418-9A9A-44F1E5F15098}"/>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14" name="Group 241">
                <a:extLst>
                  <a:ext uri="{FF2B5EF4-FFF2-40B4-BE49-F238E27FC236}">
                    <a16:creationId xmlns:a16="http://schemas.microsoft.com/office/drawing/2014/main" id="{52D951D1-9129-4F64-B4A9-12F3D15E18DB}"/>
                  </a:ext>
                </a:extLst>
              </p:cNvPr>
              <p:cNvGrpSpPr>
                <a:grpSpLocks/>
              </p:cNvGrpSpPr>
              <p:nvPr/>
            </p:nvGrpSpPr>
            <p:grpSpPr bwMode="auto">
              <a:xfrm>
                <a:off x="4699" y="1145"/>
                <a:ext cx="138" cy="29"/>
                <a:chOff x="2468" y="1332"/>
                <a:chExt cx="310" cy="60"/>
              </a:xfrm>
            </p:grpSpPr>
            <p:sp>
              <p:nvSpPr>
                <p:cNvPr id="217" name="Freeform 242">
                  <a:extLst>
                    <a:ext uri="{FF2B5EF4-FFF2-40B4-BE49-F238E27FC236}">
                      <a16:creationId xmlns:a16="http://schemas.microsoft.com/office/drawing/2014/main" id="{EE44206D-E575-451E-8BA9-3A094022EFB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8" name="Freeform 243">
                  <a:extLst>
                    <a:ext uri="{FF2B5EF4-FFF2-40B4-BE49-F238E27FC236}">
                      <a16:creationId xmlns:a16="http://schemas.microsoft.com/office/drawing/2014/main" id="{B23EEB5F-C8CB-422A-BC6A-82015B40AA0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5" name="Line 244">
                <a:extLst>
                  <a:ext uri="{FF2B5EF4-FFF2-40B4-BE49-F238E27FC236}">
                    <a16:creationId xmlns:a16="http://schemas.microsoft.com/office/drawing/2014/main" id="{9EF0F642-4439-41C4-BFDB-9A1D1FDE41B7}"/>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 name="Line 245">
                <a:extLst>
                  <a:ext uri="{FF2B5EF4-FFF2-40B4-BE49-F238E27FC236}">
                    <a16:creationId xmlns:a16="http://schemas.microsoft.com/office/drawing/2014/main" id="{E0081CEB-59C6-4866-A703-BFB5F23E47C8}"/>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0" name="Line 444">
              <a:extLst>
                <a:ext uri="{FF2B5EF4-FFF2-40B4-BE49-F238E27FC236}">
                  <a16:creationId xmlns:a16="http://schemas.microsoft.com/office/drawing/2014/main" id="{C856082B-DEC7-42EC-9A22-717ED11219FE}"/>
                </a:ext>
              </a:extLst>
            </p:cNvPr>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2" name="Text Box 447">
            <a:extLst>
              <a:ext uri="{FF2B5EF4-FFF2-40B4-BE49-F238E27FC236}">
                <a16:creationId xmlns:a16="http://schemas.microsoft.com/office/drawing/2014/main" id="{C1D7C6EF-3A73-4591-A9C1-DA0FC4D83E7E}"/>
              </a:ext>
            </a:extLst>
          </p:cNvPr>
          <p:cNvSpPr txBox="1">
            <a:spLocks noChangeArrowheads="1"/>
          </p:cNvSpPr>
          <p:nvPr/>
        </p:nvSpPr>
        <p:spPr bwMode="auto">
          <a:xfrm>
            <a:off x="7223912" y="5870600"/>
            <a:ext cx="1212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a:t>to Internet</a:t>
            </a:r>
          </a:p>
        </p:txBody>
      </p:sp>
      <p:grpSp>
        <p:nvGrpSpPr>
          <p:cNvPr id="263" name="Group 347">
            <a:extLst>
              <a:ext uri="{FF2B5EF4-FFF2-40B4-BE49-F238E27FC236}">
                <a16:creationId xmlns:a16="http://schemas.microsoft.com/office/drawing/2014/main" id="{E8D48219-14B2-4E1A-AD59-4010D354439E}"/>
              </a:ext>
            </a:extLst>
          </p:cNvPr>
          <p:cNvGrpSpPr>
            <a:grpSpLocks/>
          </p:cNvGrpSpPr>
          <p:nvPr/>
        </p:nvGrpSpPr>
        <p:grpSpPr bwMode="auto">
          <a:xfrm>
            <a:off x="7193750" y="5272112"/>
            <a:ext cx="569912" cy="269875"/>
            <a:chOff x="1871277" y="1576300"/>
            <a:chExt cx="1128371" cy="437861"/>
          </a:xfrm>
        </p:grpSpPr>
        <p:sp>
          <p:nvSpPr>
            <p:cNvPr id="264" name="Oval 125">
              <a:extLst>
                <a:ext uri="{FF2B5EF4-FFF2-40B4-BE49-F238E27FC236}">
                  <a16:creationId xmlns:a16="http://schemas.microsoft.com/office/drawing/2014/main" id="{ED951512-BE45-4A94-A0C9-2500AFF113F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65" name="Rectangle 126">
              <a:extLst>
                <a:ext uri="{FF2B5EF4-FFF2-40B4-BE49-F238E27FC236}">
                  <a16:creationId xmlns:a16="http://schemas.microsoft.com/office/drawing/2014/main" id="{4CE11DA9-99D1-46DC-B564-17F48C52EE8B}"/>
                </a:ext>
              </a:extLst>
            </p:cNvPr>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6" name="Oval 127">
              <a:extLst>
                <a:ext uri="{FF2B5EF4-FFF2-40B4-BE49-F238E27FC236}">
                  <a16:creationId xmlns:a16="http://schemas.microsoft.com/office/drawing/2014/main" id="{EEC86D65-B292-416B-8A83-55FFDB73D87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267" name="Freeform 128">
              <a:extLst>
                <a:ext uri="{FF2B5EF4-FFF2-40B4-BE49-F238E27FC236}">
                  <a16:creationId xmlns:a16="http://schemas.microsoft.com/office/drawing/2014/main" id="{FEC22E94-7F64-4C08-B894-D9EEAF7838D8}"/>
                </a:ext>
              </a:extLst>
            </p:cNvPr>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8" name="Freeform 129">
              <a:extLst>
                <a:ext uri="{FF2B5EF4-FFF2-40B4-BE49-F238E27FC236}">
                  <a16:creationId xmlns:a16="http://schemas.microsoft.com/office/drawing/2014/main" id="{D201A769-8176-4243-8E72-C2646AD1AA5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69" name="Freeform 130">
              <a:extLst>
                <a:ext uri="{FF2B5EF4-FFF2-40B4-BE49-F238E27FC236}">
                  <a16:creationId xmlns:a16="http://schemas.microsoft.com/office/drawing/2014/main" id="{1328D036-CE5C-4D62-A85F-CB04BAB46615}"/>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270" name="Freeform 131">
              <a:extLst>
                <a:ext uri="{FF2B5EF4-FFF2-40B4-BE49-F238E27FC236}">
                  <a16:creationId xmlns:a16="http://schemas.microsoft.com/office/drawing/2014/main" id="{C295E866-02E6-44E2-82DB-0DD3E003FCF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271" name="Straight Connector 132">
              <a:extLst>
                <a:ext uri="{FF2B5EF4-FFF2-40B4-BE49-F238E27FC236}">
                  <a16:creationId xmlns:a16="http://schemas.microsoft.com/office/drawing/2014/main" id="{1C5E9E8E-3F0B-4A22-AA80-F0276643CD11}"/>
                </a:ext>
              </a:extLst>
            </p:cNvPr>
            <p:cNvCxnSpPr>
              <a:cxnSpLocks noChangeShapeType="1"/>
              <a:endCxn id="26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72" name="Straight Connector 133">
              <a:extLst>
                <a:ext uri="{FF2B5EF4-FFF2-40B4-BE49-F238E27FC236}">
                  <a16:creationId xmlns:a16="http://schemas.microsoft.com/office/drawing/2014/main" id="{B43E9A29-445C-4AC2-A391-4DF74113208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831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3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3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3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3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3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3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3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3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3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5" name="Rectangle 2"/>
          <p:cNvSpPr>
            <a:spLocks noGrp="1" noChangeArrowheads="1"/>
          </p:cNvSpPr>
          <p:nvPr>
            <p:ph type="title"/>
            <p:custDataLst>
              <p:tags r:id="rId2"/>
            </p:custDataLst>
          </p:nvPr>
        </p:nvSpPr>
        <p:spPr/>
        <p:txBody>
          <a:bodyPr>
            <a:normAutofit/>
          </a:bodyPr>
          <a:lstStyle/>
          <a:p>
            <a:pPr fontAlgn="auto">
              <a:spcAft>
                <a:spcPts val="0"/>
              </a:spcAft>
              <a:defRPr/>
            </a:pPr>
            <a:r>
              <a:rPr lang="zh-CN" altLang="en-US" sz="4000" dirty="0"/>
              <a:t>家庭网络</a:t>
            </a:r>
            <a:endParaRPr lang="zh-CN" altLang="en-US" sz="4800" dirty="0"/>
          </a:p>
        </p:txBody>
      </p:sp>
      <p:sp>
        <p:nvSpPr>
          <p:cNvPr id="405507" name="Rectangle 3"/>
          <p:cNvSpPr>
            <a:spLocks noGrp="1" noChangeArrowheads="1"/>
          </p:cNvSpPr>
          <p:nvPr>
            <p:ph idx="1"/>
            <p:custDataLst>
              <p:tags r:id="rId3"/>
            </p:custDataLst>
          </p:nvPr>
        </p:nvSpPr>
        <p:spPr>
          <a:xfrm>
            <a:off x="457200" y="1412776"/>
            <a:ext cx="8229600" cy="4968552"/>
          </a:xfrm>
        </p:spPr>
        <p:txBody>
          <a:bodyPr>
            <a:normAutofit lnSpcReduction="10000"/>
          </a:bodyPr>
          <a:lstStyle/>
          <a:p>
            <a:pPr marL="533400" indent="-533400">
              <a:buFont typeface="Wingdings" pitchFamily="2" charset="2"/>
              <a:buNone/>
            </a:pPr>
            <a:r>
              <a:rPr lang="zh-CN" altLang="en-US" sz="2800" b="1" dirty="0">
                <a:solidFill>
                  <a:srgbClr val="FF0000"/>
                </a:solidFill>
                <a:latin typeface="华文新魏" pitchFamily="2" charset="-122"/>
              </a:rPr>
              <a:t>典型家庭网络组件</a:t>
            </a:r>
          </a:p>
          <a:p>
            <a:pPr marL="533400" indent="-533400"/>
            <a:endParaRPr lang="en-US" altLang="zh-CN" sz="2400" dirty="0"/>
          </a:p>
          <a:p>
            <a:pPr marL="533400" indent="-533400"/>
            <a:endParaRPr lang="en-US" altLang="zh-CN" sz="2400" dirty="0"/>
          </a:p>
          <a:p>
            <a:pPr marL="533400" indent="-533400"/>
            <a:endParaRPr lang="en-US" altLang="zh-CN" sz="2400" dirty="0"/>
          </a:p>
          <a:p>
            <a:pPr marL="533400" indent="-533400"/>
            <a:endParaRPr lang="en-US" altLang="zh-CN" sz="2400" dirty="0"/>
          </a:p>
          <a:p>
            <a:pPr marL="533400" indent="-533400"/>
            <a:endParaRPr lang="en-US" altLang="zh-CN" sz="2400" dirty="0"/>
          </a:p>
          <a:p>
            <a:pPr marL="533400" indent="-533400"/>
            <a:endParaRPr lang="en-US" altLang="zh-CN" sz="2400" dirty="0"/>
          </a:p>
          <a:p>
            <a:pPr marL="533400" indent="-533400"/>
            <a:endParaRPr lang="en-US" altLang="zh-CN" sz="2400" dirty="0"/>
          </a:p>
          <a:p>
            <a:pPr marL="533400" indent="-533400"/>
            <a:r>
              <a:rPr lang="en-US" altLang="zh-CN" sz="2400" dirty="0"/>
              <a:t>ADSL or cable modem  </a:t>
            </a:r>
            <a:r>
              <a:rPr lang="zh-CN" altLang="en-US" sz="2400" dirty="0"/>
              <a:t>接入</a:t>
            </a:r>
            <a:r>
              <a:rPr lang="en-US" altLang="zh-CN" sz="2400" dirty="0"/>
              <a:t>Internet</a:t>
            </a:r>
          </a:p>
          <a:p>
            <a:pPr marL="533400" indent="-533400"/>
            <a:r>
              <a:rPr lang="en-US" altLang="zh-CN" sz="2400" dirty="0"/>
              <a:t>router/firewall/NAT </a:t>
            </a:r>
            <a:r>
              <a:rPr lang="zh-CN" altLang="en-US" sz="2400" dirty="0"/>
              <a:t>家庭网到</a:t>
            </a:r>
            <a:r>
              <a:rPr lang="en-US" altLang="zh-CN" sz="2400" dirty="0"/>
              <a:t>Internet</a:t>
            </a:r>
            <a:r>
              <a:rPr lang="zh-CN" altLang="en-US" sz="2400" dirty="0"/>
              <a:t>的交换及安全</a:t>
            </a:r>
          </a:p>
          <a:p>
            <a:pPr marL="533400" indent="-533400"/>
            <a:r>
              <a:rPr lang="en-US" altLang="zh-CN" sz="2400" dirty="0"/>
              <a:t>Ethernet  </a:t>
            </a:r>
            <a:r>
              <a:rPr lang="zh-CN" altLang="en-US" sz="2400" dirty="0"/>
              <a:t>局域网环境</a:t>
            </a:r>
          </a:p>
          <a:p>
            <a:pPr marL="533400" indent="-533400"/>
            <a:r>
              <a:rPr lang="en-US" altLang="zh-CN" sz="2400" dirty="0"/>
              <a:t>wireless access point  </a:t>
            </a:r>
            <a:r>
              <a:rPr lang="zh-CN" altLang="en-US" sz="2400" dirty="0"/>
              <a:t>提供无线接入</a:t>
            </a:r>
          </a:p>
        </p:txBody>
      </p:sp>
      <p:sp>
        <p:nvSpPr>
          <p:cNvPr id="6154" name="日期占位符 6"/>
          <p:cNvSpPr>
            <a:spLocks noGrp="1"/>
          </p:cNvSpPr>
          <p:nvPr>
            <p:ph type="dt" sz="half" idx="10"/>
            <p:custDataLst>
              <p:tags r:id="rId4"/>
            </p:custDataLst>
          </p:nvPr>
        </p:nvSpPr>
        <p:spPr bwMode="auto">
          <a:noFill/>
          <a:ln>
            <a:miter lim="800000"/>
            <a:headEnd/>
            <a:tailEnd/>
          </a:ln>
        </p:spPr>
        <p:txBody>
          <a:bodyPr vert="horz" wrap="square" lIns="91440" tIns="45720" rIns="91440" bIns="45720" numCol="1" compatLnSpc="1">
            <a:prstTxWarp prst="textNoShape">
              <a:avLst/>
            </a:prstTxWarp>
          </a:bodyPr>
          <a:lstStyle/>
          <a:p>
            <a:r>
              <a:rPr lang="zh-CN" altLang="en-US"/>
              <a:t>清华大学 </a:t>
            </a:r>
            <a:r>
              <a:rPr lang="en-US" altLang="zh-CN"/>
              <a:t>2019</a:t>
            </a:r>
            <a:r>
              <a:rPr lang="zh-CN" altLang="en-US"/>
              <a:t>秋</a:t>
            </a:r>
            <a:r>
              <a:rPr lang="en-US" altLang="zh-CN"/>
              <a:t>W1</a:t>
            </a:r>
            <a:endParaRPr lang="en-US" altLang="zh-CN" dirty="0"/>
          </a:p>
        </p:txBody>
      </p:sp>
      <p:sp>
        <p:nvSpPr>
          <p:cNvPr id="6153" name="灯片编号占位符 5"/>
          <p:cNvSpPr>
            <a:spLocks noGrp="1"/>
          </p:cNvSpPr>
          <p:nvPr>
            <p:ph type="sldNum" sz="quarter" idx="12"/>
            <p:custDataLst>
              <p:tags r:id="rId5"/>
            </p:custDataLst>
          </p:nvPr>
        </p:nvSpPr>
        <p:spPr>
          <a:noFill/>
        </p:spPr>
        <p:txBody>
          <a:bodyPr/>
          <a:lstStyle/>
          <a:p>
            <a:pPr>
              <a:defRPr/>
            </a:pPr>
            <a:fld id="{8D82C583-82E1-40EF-B623-68ED52182B1B}" type="slidenum">
              <a:rPr lang="en-US" altLang="zh-CN" smtClean="0"/>
              <a:pPr>
                <a:defRPr/>
              </a:pPr>
              <a:t>61</a:t>
            </a:fld>
            <a:endParaRPr lang="en-US" altLang="zh-CN"/>
          </a:p>
        </p:txBody>
      </p:sp>
      <p:sp>
        <p:nvSpPr>
          <p:cNvPr id="405556" name="Text Box 52"/>
          <p:cNvSpPr txBox="1">
            <a:spLocks noChangeArrowheads="1"/>
          </p:cNvSpPr>
          <p:nvPr>
            <p:custDataLst>
              <p:tags r:id="rId6"/>
            </p:custDataLst>
          </p:nvPr>
        </p:nvSpPr>
        <p:spPr bwMode="auto">
          <a:xfrm>
            <a:off x="5484812" y="330593"/>
            <a:ext cx="3419475" cy="771525"/>
          </a:xfrm>
          <a:prstGeom prst="rect">
            <a:avLst/>
          </a:prstGeom>
          <a:solidFill>
            <a:schemeClr val="bg1"/>
          </a:solidFill>
          <a:ln w="28575">
            <a:solidFill>
              <a:srgbClr val="0070C0"/>
            </a:solidFill>
            <a:miter lim="800000"/>
            <a:headEnd/>
            <a:tailEnd/>
          </a:ln>
        </p:spPr>
        <p:txBody>
          <a:bodyPr>
            <a:spAutoFit/>
          </a:bodyPr>
          <a:lstStyle/>
          <a:p>
            <a:pPr eaLnBrk="1" hangingPunct="1"/>
            <a:r>
              <a:rPr kumimoji="1" lang="zh-CN" altLang="en-US" sz="2400" b="1" u="sng" dirty="0">
                <a:solidFill>
                  <a:srgbClr val="FF0000"/>
                </a:solidFill>
                <a:latin typeface="Comic Sans MS" pitchFamily="66" charset="0"/>
              </a:rPr>
              <a:t>问题</a:t>
            </a:r>
          </a:p>
          <a:p>
            <a:pPr eaLnBrk="1" hangingPunct="1"/>
            <a:r>
              <a:rPr kumimoji="1" lang="zh-CN" altLang="en-US" sz="2000" dirty="0">
                <a:latin typeface="Comic Sans MS" pitchFamily="66" charset="0"/>
              </a:rPr>
              <a:t>你的家庭</a:t>
            </a:r>
            <a:r>
              <a:rPr kumimoji="1" lang="en-US" altLang="zh-CN" sz="2000" dirty="0">
                <a:latin typeface="Comic Sans MS" pitchFamily="66" charset="0"/>
              </a:rPr>
              <a:t>/</a:t>
            </a:r>
            <a:r>
              <a:rPr kumimoji="1" lang="zh-CN" altLang="en-US" sz="2000" dirty="0">
                <a:latin typeface="Comic Sans MS" pitchFamily="66" charset="0"/>
              </a:rPr>
              <a:t>宿舍网络是怎样的</a:t>
            </a:r>
            <a:r>
              <a:rPr kumimoji="1" lang="en-US" altLang="zh-CN" sz="2000" dirty="0">
                <a:latin typeface="Comic Sans MS" pitchFamily="66" charset="0"/>
              </a:rPr>
              <a:t>?</a:t>
            </a:r>
          </a:p>
        </p:txBody>
      </p:sp>
      <p:grpSp>
        <p:nvGrpSpPr>
          <p:cNvPr id="2" name="组合 1"/>
          <p:cNvGrpSpPr/>
          <p:nvPr>
            <p:custDataLst>
              <p:tags r:id="rId7"/>
            </p:custDataLst>
          </p:nvPr>
        </p:nvGrpSpPr>
        <p:grpSpPr>
          <a:xfrm>
            <a:off x="755650" y="1484784"/>
            <a:ext cx="7586663" cy="3127375"/>
            <a:chOff x="755650" y="3613993"/>
            <a:chExt cx="7586663" cy="3127375"/>
          </a:xfrm>
        </p:grpSpPr>
        <p:sp>
          <p:nvSpPr>
            <p:cNvPr id="6158" name="Line 9"/>
            <p:cNvSpPr>
              <a:spLocks noChangeShapeType="1"/>
            </p:cNvSpPr>
            <p:nvPr>
              <p:custDataLst>
                <p:tags r:id="rId8"/>
              </p:custDataLst>
            </p:nvPr>
          </p:nvSpPr>
          <p:spPr bwMode="auto">
            <a:xfrm flipH="1" flipV="1">
              <a:off x="6172200" y="5030043"/>
              <a:ext cx="123825" cy="582613"/>
            </a:xfrm>
            <a:prstGeom prst="line">
              <a:avLst/>
            </a:prstGeom>
            <a:noFill/>
            <a:ln w="9525">
              <a:solidFill>
                <a:srgbClr val="FF0000"/>
              </a:solidFill>
              <a:round/>
              <a:headEnd/>
              <a:tailEnd type="triangle" w="med" len="med"/>
            </a:ln>
          </p:spPr>
          <p:txBody>
            <a:bodyPr/>
            <a:lstStyle/>
            <a:p>
              <a:endParaRPr lang="zh-CN" altLang="en-US"/>
            </a:p>
          </p:txBody>
        </p:sp>
        <p:grpSp>
          <p:nvGrpSpPr>
            <p:cNvPr id="3" name="Group 10"/>
            <p:cNvGrpSpPr>
              <a:grpSpLocks/>
            </p:cNvGrpSpPr>
            <p:nvPr>
              <p:custDataLst>
                <p:tags r:id="rId9"/>
              </p:custDataLst>
            </p:nvPr>
          </p:nvGrpSpPr>
          <p:grpSpPr bwMode="auto">
            <a:xfrm>
              <a:off x="755650" y="4649043"/>
              <a:ext cx="2373313" cy="1079500"/>
              <a:chOff x="690" y="2666"/>
              <a:chExt cx="1495" cy="680"/>
            </a:xfrm>
          </p:grpSpPr>
          <p:sp>
            <p:nvSpPr>
              <p:cNvPr id="6192" name="modem"/>
              <p:cNvSpPr>
                <a:spLocks noEditPoints="1" noChangeArrowheads="1"/>
              </p:cNvSpPr>
              <p:nvPr>
                <p:custDataLst>
                  <p:tags r:id="rId46"/>
                </p:custDataLst>
              </p:nvPr>
            </p:nvSpPr>
            <p:spPr bwMode="auto">
              <a:xfrm>
                <a:off x="1534" y="2666"/>
                <a:ext cx="651" cy="13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98 w 21600"/>
                  <a:gd name="T31" fmla="*/ 22424 h 21600"/>
                  <a:gd name="T32" fmla="*/ 21202 w 21600"/>
                  <a:gd name="T33" fmla="*/ 30009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rgbClr val="C0C0C0"/>
              </a:solidFill>
              <a:ln w="9525">
                <a:solidFill>
                  <a:srgbClr val="000000"/>
                </a:solidFill>
                <a:miter lim="800000"/>
                <a:headEnd/>
                <a:tailEnd/>
              </a:ln>
            </p:spPr>
            <p:txBody>
              <a:bodyPr/>
              <a:lstStyle/>
              <a:p>
                <a:endParaRPr lang="zh-CN" altLang="en-US"/>
              </a:p>
            </p:txBody>
          </p:sp>
          <p:sp>
            <p:nvSpPr>
              <p:cNvPr id="6193" name="Text Box 12"/>
              <p:cNvSpPr txBox="1">
                <a:spLocks noChangeArrowheads="1"/>
              </p:cNvSpPr>
              <p:nvPr>
                <p:custDataLst>
                  <p:tags r:id="rId47"/>
                </p:custDataLst>
              </p:nvPr>
            </p:nvSpPr>
            <p:spPr bwMode="auto">
              <a:xfrm>
                <a:off x="1530" y="2825"/>
                <a:ext cx="630" cy="442"/>
              </a:xfrm>
              <a:prstGeom prst="rect">
                <a:avLst/>
              </a:prstGeom>
              <a:noFill/>
              <a:ln w="9525">
                <a:noFill/>
                <a:miter lim="800000"/>
                <a:headEnd/>
                <a:tailEnd/>
              </a:ln>
            </p:spPr>
            <p:txBody>
              <a:bodyPr wrap="none">
                <a:spAutoFit/>
              </a:bodyPr>
              <a:lstStyle/>
              <a:p>
                <a:pPr algn="ctr"/>
                <a:r>
                  <a:rPr lang="en-US" altLang="zh-CN" sz="2000">
                    <a:solidFill>
                      <a:srgbClr val="FF0000"/>
                    </a:solidFill>
                    <a:latin typeface="Comic Sans MS" pitchFamily="66" charset="0"/>
                  </a:rPr>
                  <a:t>cable</a:t>
                </a:r>
              </a:p>
              <a:p>
                <a:pPr algn="ctr"/>
                <a:r>
                  <a:rPr lang="en-US" altLang="zh-CN" sz="2000">
                    <a:solidFill>
                      <a:srgbClr val="FF0000"/>
                    </a:solidFill>
                    <a:latin typeface="Comic Sans MS" pitchFamily="66" charset="0"/>
                  </a:rPr>
                  <a:t>modem</a:t>
                </a:r>
                <a:endParaRPr lang="en-US" altLang="zh-CN" sz="2000">
                  <a:solidFill>
                    <a:srgbClr val="FF0000"/>
                  </a:solidFill>
                  <a:latin typeface="Times New Roman" pitchFamily="18" charset="0"/>
                </a:endParaRPr>
              </a:p>
            </p:txBody>
          </p:sp>
          <p:sp>
            <p:nvSpPr>
              <p:cNvPr id="6194" name="Line 13"/>
              <p:cNvSpPr>
                <a:spLocks noChangeShapeType="1"/>
              </p:cNvSpPr>
              <p:nvPr>
                <p:custDataLst>
                  <p:tags r:id="rId48"/>
                </p:custDataLst>
              </p:nvPr>
            </p:nvSpPr>
            <p:spPr bwMode="auto">
              <a:xfrm>
                <a:off x="1178" y="2741"/>
                <a:ext cx="357" cy="0"/>
              </a:xfrm>
              <a:prstGeom prst="line">
                <a:avLst/>
              </a:prstGeom>
              <a:noFill/>
              <a:ln w="9525">
                <a:solidFill>
                  <a:schemeClr val="tx1"/>
                </a:solidFill>
                <a:round/>
                <a:headEnd/>
                <a:tailEnd/>
              </a:ln>
            </p:spPr>
            <p:txBody>
              <a:bodyPr/>
              <a:lstStyle/>
              <a:p>
                <a:endParaRPr lang="zh-CN" altLang="en-US"/>
              </a:p>
            </p:txBody>
          </p:sp>
          <p:sp>
            <p:nvSpPr>
              <p:cNvPr id="6195" name="Text Box 14"/>
              <p:cNvSpPr txBox="1">
                <a:spLocks noChangeArrowheads="1"/>
              </p:cNvSpPr>
              <p:nvPr>
                <p:custDataLst>
                  <p:tags r:id="rId49"/>
                </p:custDataLst>
              </p:nvPr>
            </p:nvSpPr>
            <p:spPr bwMode="auto">
              <a:xfrm>
                <a:off x="690" y="2712"/>
                <a:ext cx="738" cy="634"/>
              </a:xfrm>
              <a:prstGeom prst="rect">
                <a:avLst/>
              </a:prstGeom>
              <a:noFill/>
              <a:ln w="9525">
                <a:noFill/>
                <a:miter lim="800000"/>
                <a:headEnd/>
                <a:tailEnd/>
              </a:ln>
            </p:spPr>
            <p:txBody>
              <a:bodyPr wrap="none">
                <a:spAutoFit/>
              </a:bodyPr>
              <a:lstStyle/>
              <a:p>
                <a:pPr algn="ctr"/>
                <a:r>
                  <a:rPr lang="en-US" altLang="zh-CN" sz="2000">
                    <a:latin typeface="Comic Sans MS" pitchFamily="66" charset="0"/>
                  </a:rPr>
                  <a:t>to/from</a:t>
                </a:r>
              </a:p>
              <a:p>
                <a:pPr algn="ctr"/>
                <a:r>
                  <a:rPr lang="en-US" altLang="zh-CN" sz="2000">
                    <a:latin typeface="Comic Sans MS" pitchFamily="66" charset="0"/>
                  </a:rPr>
                  <a:t>cable</a:t>
                </a:r>
              </a:p>
              <a:p>
                <a:pPr algn="ctr"/>
                <a:r>
                  <a:rPr lang="en-US" altLang="zh-CN" sz="2000">
                    <a:latin typeface="Comic Sans MS" pitchFamily="66" charset="0"/>
                  </a:rPr>
                  <a:t>headend</a:t>
                </a:r>
                <a:endParaRPr lang="en-US" altLang="zh-CN" sz="2000">
                  <a:latin typeface="Times New Roman" pitchFamily="18" charset="0"/>
                </a:endParaRPr>
              </a:p>
            </p:txBody>
          </p:sp>
        </p:grpSp>
        <p:grpSp>
          <p:nvGrpSpPr>
            <p:cNvPr id="4" name="Group 15"/>
            <p:cNvGrpSpPr>
              <a:grpSpLocks/>
            </p:cNvGrpSpPr>
            <p:nvPr>
              <p:custDataLst>
                <p:tags r:id="rId10"/>
              </p:custDataLst>
            </p:nvPr>
          </p:nvGrpSpPr>
          <p:grpSpPr bwMode="auto">
            <a:xfrm>
              <a:off x="3130550" y="4563318"/>
              <a:ext cx="1543050" cy="1054100"/>
              <a:chOff x="2186" y="2612"/>
              <a:chExt cx="972" cy="664"/>
            </a:xfrm>
          </p:grpSpPr>
          <p:sp>
            <p:nvSpPr>
              <p:cNvPr id="6175" name="Text Box 16"/>
              <p:cNvSpPr txBox="1">
                <a:spLocks noChangeArrowheads="1"/>
              </p:cNvSpPr>
              <p:nvPr>
                <p:custDataLst>
                  <p:tags r:id="rId33"/>
                </p:custDataLst>
              </p:nvPr>
            </p:nvSpPr>
            <p:spPr bwMode="auto">
              <a:xfrm>
                <a:off x="2276" y="2834"/>
                <a:ext cx="686" cy="442"/>
              </a:xfrm>
              <a:prstGeom prst="rect">
                <a:avLst/>
              </a:prstGeom>
              <a:noFill/>
              <a:ln w="9525">
                <a:noFill/>
                <a:miter lim="800000"/>
                <a:headEnd/>
                <a:tailEnd/>
              </a:ln>
            </p:spPr>
            <p:txBody>
              <a:bodyPr wrap="none">
                <a:spAutoFit/>
              </a:bodyPr>
              <a:lstStyle/>
              <a:p>
                <a:pPr algn="r"/>
                <a:r>
                  <a:rPr lang="en-US" altLang="zh-CN" sz="2000">
                    <a:solidFill>
                      <a:srgbClr val="FF0000"/>
                    </a:solidFill>
                    <a:latin typeface="Comic Sans MS" pitchFamily="66" charset="0"/>
                  </a:rPr>
                  <a:t>router/</a:t>
                </a:r>
              </a:p>
              <a:p>
                <a:pPr algn="r"/>
                <a:r>
                  <a:rPr lang="en-US" altLang="zh-CN" sz="2000">
                    <a:solidFill>
                      <a:srgbClr val="FF0000"/>
                    </a:solidFill>
                    <a:latin typeface="Comic Sans MS" pitchFamily="66" charset="0"/>
                  </a:rPr>
                  <a:t>firewall</a:t>
                </a:r>
                <a:endParaRPr lang="en-US" altLang="zh-CN" sz="2000">
                  <a:solidFill>
                    <a:srgbClr val="FF0000"/>
                  </a:solidFill>
                  <a:latin typeface="Times New Roman" pitchFamily="18" charset="0"/>
                </a:endParaRPr>
              </a:p>
            </p:txBody>
          </p:sp>
          <p:grpSp>
            <p:nvGrpSpPr>
              <p:cNvPr id="5" name="Group 17"/>
              <p:cNvGrpSpPr>
                <a:grpSpLocks/>
              </p:cNvGrpSpPr>
              <p:nvPr/>
            </p:nvGrpSpPr>
            <p:grpSpPr bwMode="auto">
              <a:xfrm>
                <a:off x="2186" y="2612"/>
                <a:ext cx="972" cy="273"/>
                <a:chOff x="2186" y="2612"/>
                <a:chExt cx="972" cy="273"/>
              </a:xfrm>
            </p:grpSpPr>
            <p:sp>
              <p:nvSpPr>
                <p:cNvPr id="6177" name="Freeform 18"/>
                <p:cNvSpPr>
                  <a:spLocks/>
                </p:cNvSpPr>
                <p:nvPr>
                  <p:custDataLst>
                    <p:tags r:id="rId34"/>
                  </p:custDataLst>
                </p:nvPr>
              </p:nvSpPr>
              <p:spPr bwMode="auto">
                <a:xfrm>
                  <a:off x="2186" y="2752"/>
                  <a:ext cx="513" cy="1"/>
                </a:xfrm>
                <a:custGeom>
                  <a:avLst/>
                  <a:gdLst>
                    <a:gd name="T0" fmla="*/ 0 w 513"/>
                    <a:gd name="T1" fmla="*/ 0 h 1"/>
                    <a:gd name="T2" fmla="*/ 513 w 513"/>
                    <a:gd name="T3" fmla="*/ 0 h 1"/>
                    <a:gd name="T4" fmla="*/ 0 60000 65536"/>
                    <a:gd name="T5" fmla="*/ 0 60000 65536"/>
                    <a:gd name="T6" fmla="*/ 0 w 513"/>
                    <a:gd name="T7" fmla="*/ 0 h 1"/>
                    <a:gd name="T8" fmla="*/ 513 w 513"/>
                    <a:gd name="T9" fmla="*/ 1 h 1"/>
                  </a:gdLst>
                  <a:ahLst/>
                  <a:cxnLst>
                    <a:cxn ang="T4">
                      <a:pos x="T0" y="T1"/>
                    </a:cxn>
                    <a:cxn ang="T5">
                      <a:pos x="T2" y="T3"/>
                    </a:cxn>
                  </a:cxnLst>
                  <a:rect l="T6" t="T7" r="T8" b="T9"/>
                  <a:pathLst>
                    <a:path w="513" h="1">
                      <a:moveTo>
                        <a:pt x="0" y="0"/>
                      </a:moveTo>
                      <a:lnTo>
                        <a:pt x="513" y="0"/>
                      </a:lnTo>
                    </a:path>
                  </a:pathLst>
                </a:custGeom>
                <a:noFill/>
                <a:ln w="9525">
                  <a:solidFill>
                    <a:schemeClr val="tx1"/>
                  </a:solidFill>
                  <a:round/>
                  <a:headEnd/>
                  <a:tailEnd/>
                </a:ln>
              </p:spPr>
              <p:txBody>
                <a:bodyPr wrap="none" anchor="ctr"/>
                <a:lstStyle/>
                <a:p>
                  <a:endParaRPr lang="zh-CN" altLang="en-US"/>
                </a:p>
              </p:txBody>
            </p:sp>
            <p:grpSp>
              <p:nvGrpSpPr>
                <p:cNvPr id="6" name="Group 19"/>
                <p:cNvGrpSpPr>
                  <a:grpSpLocks/>
                </p:cNvGrpSpPr>
                <p:nvPr/>
              </p:nvGrpSpPr>
              <p:grpSpPr bwMode="auto">
                <a:xfrm>
                  <a:off x="2675" y="2612"/>
                  <a:ext cx="483" cy="273"/>
                  <a:chOff x="3600" y="219"/>
                  <a:chExt cx="360" cy="175"/>
                </a:xfrm>
              </p:grpSpPr>
              <p:sp>
                <p:nvSpPr>
                  <p:cNvPr id="6179" name="Oval 20"/>
                  <p:cNvSpPr>
                    <a:spLocks noChangeArrowheads="1"/>
                  </p:cNvSpPr>
                  <p:nvPr>
                    <p:custDataLst>
                      <p:tags r:id="rId35"/>
                    </p:custDataLst>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6180" name="Line 21"/>
                  <p:cNvSpPr>
                    <a:spLocks noChangeShapeType="1"/>
                  </p:cNvSpPr>
                  <p:nvPr>
                    <p:custDataLst>
                      <p:tags r:id="rId36"/>
                    </p:custDataLst>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181" name="Line 22"/>
                  <p:cNvSpPr>
                    <a:spLocks noChangeShapeType="1"/>
                  </p:cNvSpPr>
                  <p:nvPr>
                    <p:custDataLst>
                      <p:tags r:id="rId37"/>
                    </p:custDataLst>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182" name="Rectangle 23"/>
                  <p:cNvSpPr>
                    <a:spLocks noChangeArrowheads="1"/>
                  </p:cNvSpPr>
                  <p:nvPr>
                    <p:custDataLst>
                      <p:tags r:id="rId38"/>
                    </p:custDataLst>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zh-CN" sz="2400">
                      <a:latin typeface="Times New Roman" pitchFamily="18" charset="0"/>
                    </a:endParaRPr>
                  </a:p>
                </p:txBody>
              </p:sp>
              <p:sp>
                <p:nvSpPr>
                  <p:cNvPr id="6183" name="Oval 24"/>
                  <p:cNvSpPr>
                    <a:spLocks noChangeArrowheads="1"/>
                  </p:cNvSpPr>
                  <p:nvPr>
                    <p:custDataLst>
                      <p:tags r:id="rId39"/>
                    </p:custDataLst>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7" name="Group 25"/>
                  <p:cNvGrpSpPr>
                    <a:grpSpLocks/>
                  </p:cNvGrpSpPr>
                  <p:nvPr/>
                </p:nvGrpSpPr>
                <p:grpSpPr bwMode="auto">
                  <a:xfrm>
                    <a:off x="3686" y="244"/>
                    <a:ext cx="177" cy="66"/>
                    <a:chOff x="2848" y="848"/>
                    <a:chExt cx="140" cy="98"/>
                  </a:xfrm>
                </p:grpSpPr>
                <p:sp>
                  <p:nvSpPr>
                    <p:cNvPr id="6189" name="Line 26"/>
                    <p:cNvSpPr>
                      <a:spLocks noChangeShapeType="1"/>
                    </p:cNvSpPr>
                    <p:nvPr>
                      <p:custDataLst>
                        <p:tags r:id="rId43"/>
                      </p:custDataLst>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190" name="Line 27"/>
                    <p:cNvSpPr>
                      <a:spLocks noChangeShapeType="1"/>
                    </p:cNvSpPr>
                    <p:nvPr>
                      <p:custDataLst>
                        <p:tags r:id="rId44"/>
                      </p:custDataLst>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191" name="Line 28"/>
                    <p:cNvSpPr>
                      <a:spLocks noChangeShapeType="1"/>
                    </p:cNvSpPr>
                    <p:nvPr>
                      <p:custDataLst>
                        <p:tags r:id="rId45"/>
                      </p:custDataLst>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8" name="Group 29"/>
                  <p:cNvGrpSpPr>
                    <a:grpSpLocks/>
                  </p:cNvGrpSpPr>
                  <p:nvPr/>
                </p:nvGrpSpPr>
                <p:grpSpPr bwMode="auto">
                  <a:xfrm flipV="1">
                    <a:off x="3686" y="243"/>
                    <a:ext cx="177" cy="66"/>
                    <a:chOff x="2848" y="848"/>
                    <a:chExt cx="140" cy="98"/>
                  </a:xfrm>
                </p:grpSpPr>
                <p:sp>
                  <p:nvSpPr>
                    <p:cNvPr id="6186" name="Line 30"/>
                    <p:cNvSpPr>
                      <a:spLocks noChangeShapeType="1"/>
                    </p:cNvSpPr>
                    <p:nvPr>
                      <p:custDataLst>
                        <p:tags r:id="rId40"/>
                      </p:custDataLst>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187" name="Line 31"/>
                    <p:cNvSpPr>
                      <a:spLocks noChangeShapeType="1"/>
                    </p:cNvSpPr>
                    <p:nvPr>
                      <p:custDataLst>
                        <p:tags r:id="rId41"/>
                      </p:custDataLst>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188" name="Line 32"/>
                    <p:cNvSpPr>
                      <a:spLocks noChangeShapeType="1"/>
                    </p:cNvSpPr>
                    <p:nvPr>
                      <p:custDataLst>
                        <p:tags r:id="rId42"/>
                      </p:custDataLst>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grpSp>
        <p:grpSp>
          <p:nvGrpSpPr>
            <p:cNvPr id="9" name="Group 33"/>
            <p:cNvGrpSpPr>
              <a:grpSpLocks/>
            </p:cNvGrpSpPr>
            <p:nvPr>
              <p:custDataLst>
                <p:tags r:id="rId11"/>
              </p:custDataLst>
            </p:nvPr>
          </p:nvGrpSpPr>
          <p:grpSpPr bwMode="auto">
            <a:xfrm>
              <a:off x="3800475" y="3629868"/>
              <a:ext cx="4541838" cy="3111500"/>
              <a:chOff x="2599" y="2030"/>
              <a:chExt cx="2861" cy="1960"/>
            </a:xfrm>
          </p:grpSpPr>
          <p:grpSp>
            <p:nvGrpSpPr>
              <p:cNvPr id="10" name="Group 34"/>
              <p:cNvGrpSpPr>
                <a:grpSpLocks/>
              </p:cNvGrpSpPr>
              <p:nvPr/>
            </p:nvGrpSpPr>
            <p:grpSpPr bwMode="auto">
              <a:xfrm>
                <a:off x="3002" y="2030"/>
                <a:ext cx="2458" cy="1454"/>
                <a:chOff x="3002" y="2030"/>
                <a:chExt cx="2458" cy="1454"/>
              </a:xfrm>
            </p:grpSpPr>
            <p:sp>
              <p:nvSpPr>
                <p:cNvPr id="6168" name="Freeform 35"/>
                <p:cNvSpPr>
                  <a:spLocks/>
                </p:cNvSpPr>
                <p:nvPr>
                  <p:custDataLst>
                    <p:tags r:id="rId23"/>
                  </p:custDataLst>
                </p:nvPr>
              </p:nvSpPr>
              <p:spPr bwMode="auto">
                <a:xfrm>
                  <a:off x="3037" y="2802"/>
                  <a:ext cx="489" cy="427"/>
                </a:xfrm>
                <a:custGeom>
                  <a:avLst/>
                  <a:gdLst>
                    <a:gd name="T0" fmla="*/ 489 w 489"/>
                    <a:gd name="T1" fmla="*/ 427 h 427"/>
                    <a:gd name="T2" fmla="*/ 166 w 489"/>
                    <a:gd name="T3" fmla="*/ 427 h 427"/>
                    <a:gd name="T4" fmla="*/ 0 w 489"/>
                    <a:gd name="T5" fmla="*/ 0 h 427"/>
                    <a:gd name="T6" fmla="*/ 0 60000 65536"/>
                    <a:gd name="T7" fmla="*/ 0 60000 65536"/>
                    <a:gd name="T8" fmla="*/ 0 60000 65536"/>
                    <a:gd name="T9" fmla="*/ 0 w 489"/>
                    <a:gd name="T10" fmla="*/ 0 h 427"/>
                    <a:gd name="T11" fmla="*/ 489 w 489"/>
                    <a:gd name="T12" fmla="*/ 427 h 427"/>
                  </a:gdLst>
                  <a:ahLst/>
                  <a:cxnLst>
                    <a:cxn ang="T6">
                      <a:pos x="T0" y="T1"/>
                    </a:cxn>
                    <a:cxn ang="T7">
                      <a:pos x="T2" y="T3"/>
                    </a:cxn>
                    <a:cxn ang="T8">
                      <a:pos x="T4" y="T5"/>
                    </a:cxn>
                  </a:cxnLst>
                  <a:rect l="T9" t="T10" r="T11" b="T12"/>
                  <a:pathLst>
                    <a:path w="489" h="427">
                      <a:moveTo>
                        <a:pt x="489" y="427"/>
                      </a:moveTo>
                      <a:lnTo>
                        <a:pt x="166" y="427"/>
                      </a:lnTo>
                      <a:lnTo>
                        <a:pt x="0" y="0"/>
                      </a:lnTo>
                    </a:path>
                  </a:pathLst>
                </a:custGeom>
                <a:noFill/>
                <a:ln w="9525">
                  <a:solidFill>
                    <a:schemeClr val="tx1"/>
                  </a:solidFill>
                  <a:round/>
                  <a:headEnd/>
                  <a:tailEnd/>
                </a:ln>
              </p:spPr>
              <p:txBody>
                <a:bodyPr wrap="none" anchor="ctr"/>
                <a:lstStyle/>
                <a:p>
                  <a:endParaRPr lang="zh-CN" altLang="en-US"/>
                </a:p>
              </p:txBody>
            </p:sp>
            <p:sp>
              <p:nvSpPr>
                <p:cNvPr id="6169" name="Freeform 36"/>
                <p:cNvSpPr>
                  <a:spLocks/>
                </p:cNvSpPr>
                <p:nvPr>
                  <p:custDataLst>
                    <p:tags r:id="rId24"/>
                  </p:custDataLst>
                </p:nvPr>
              </p:nvSpPr>
              <p:spPr bwMode="auto">
                <a:xfrm flipV="1">
                  <a:off x="3163" y="2670"/>
                  <a:ext cx="784" cy="62"/>
                </a:xfrm>
                <a:custGeom>
                  <a:avLst/>
                  <a:gdLst>
                    <a:gd name="T0" fmla="*/ 0 w 513"/>
                    <a:gd name="T1" fmla="*/ 0 h 1"/>
                    <a:gd name="T2" fmla="*/ 15263 w 513"/>
                    <a:gd name="T3" fmla="*/ 0 h 1"/>
                    <a:gd name="T4" fmla="*/ 0 60000 65536"/>
                    <a:gd name="T5" fmla="*/ 0 60000 65536"/>
                    <a:gd name="T6" fmla="*/ 0 w 513"/>
                    <a:gd name="T7" fmla="*/ 0 h 1"/>
                    <a:gd name="T8" fmla="*/ 513 w 513"/>
                    <a:gd name="T9" fmla="*/ 1 h 1"/>
                  </a:gdLst>
                  <a:ahLst/>
                  <a:cxnLst>
                    <a:cxn ang="T4">
                      <a:pos x="T0" y="T1"/>
                    </a:cxn>
                    <a:cxn ang="T5">
                      <a:pos x="T2" y="T3"/>
                    </a:cxn>
                  </a:cxnLst>
                  <a:rect l="T6" t="T7" r="T8" b="T9"/>
                  <a:pathLst>
                    <a:path w="513" h="1">
                      <a:moveTo>
                        <a:pt x="0" y="0"/>
                      </a:moveTo>
                      <a:lnTo>
                        <a:pt x="513" y="0"/>
                      </a:lnTo>
                    </a:path>
                  </a:pathLst>
                </a:custGeom>
                <a:noFill/>
                <a:ln w="9525">
                  <a:solidFill>
                    <a:schemeClr val="tx1"/>
                  </a:solidFill>
                  <a:round/>
                  <a:headEnd/>
                  <a:tailEnd/>
                </a:ln>
              </p:spPr>
              <p:txBody>
                <a:bodyPr wrap="none" anchor="ctr"/>
                <a:lstStyle/>
                <a:p>
                  <a:endParaRPr lang="zh-CN" altLang="en-US"/>
                </a:p>
              </p:txBody>
            </p:sp>
            <p:grpSp>
              <p:nvGrpSpPr>
                <p:cNvPr id="11" name="Group 37"/>
                <p:cNvGrpSpPr>
                  <a:grpSpLocks/>
                </p:cNvGrpSpPr>
                <p:nvPr/>
              </p:nvGrpSpPr>
              <p:grpSpPr bwMode="auto">
                <a:xfrm>
                  <a:off x="3481" y="2030"/>
                  <a:ext cx="1979" cy="1454"/>
                  <a:chOff x="3481" y="2030"/>
                  <a:chExt cx="1979" cy="1454"/>
                </a:xfrm>
              </p:grpSpPr>
              <p:grpSp>
                <p:nvGrpSpPr>
                  <p:cNvPr id="12" name="Group 38"/>
                  <p:cNvGrpSpPr>
                    <a:grpSpLocks/>
                  </p:cNvGrpSpPr>
                  <p:nvPr/>
                </p:nvGrpSpPr>
                <p:grpSpPr bwMode="auto">
                  <a:xfrm>
                    <a:off x="4254" y="2124"/>
                    <a:ext cx="392" cy="500"/>
                    <a:chOff x="3908" y="2375"/>
                    <a:chExt cx="392" cy="500"/>
                  </a:xfrm>
                </p:grpSpPr>
                <p:graphicFrame>
                  <p:nvGraphicFramePr>
                    <p:cNvPr id="6150" name="Object 39"/>
                    <p:cNvGraphicFramePr>
                      <a:graphicFrameLocks noChangeAspect="1"/>
                    </p:cNvGraphicFramePr>
                    <p:nvPr>
                      <p:custDataLst>
                        <p:tags r:id="rId31"/>
                      </p:custDataLst>
                    </p:nvPr>
                  </p:nvGraphicFramePr>
                  <p:xfrm>
                    <a:off x="3908" y="2375"/>
                    <a:ext cx="366" cy="441"/>
                  </p:xfrm>
                  <a:graphic>
                    <a:graphicData uri="http://schemas.openxmlformats.org/presentationml/2006/ole">
                      <mc:AlternateContent xmlns:mc="http://schemas.openxmlformats.org/markup-compatibility/2006">
                        <mc:Choice xmlns:v="urn:schemas-microsoft-com:vml" Requires="v">
                          <p:oleObj spid="_x0000_s185454" name="Clip" r:id="rId52" imgW="826829" imgH="840406" progId="">
                            <p:embed/>
                          </p:oleObj>
                        </mc:Choice>
                        <mc:Fallback>
                          <p:oleObj name="Clip" r:id="rId52" imgW="826829" imgH="840406" progId="">
                            <p:embed/>
                            <p:pic>
                              <p:nvPicPr>
                                <p:cNvPr id="6150" name="Object 39"/>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3908" y="2375"/>
                                  <a:ext cx="366" cy="441"/>
                                </a:xfrm>
                                <a:prstGeom prst="rect">
                                  <a:avLst/>
                                </a:prstGeom>
                                <a:noFill/>
                                <a:extLst>
                                  <a:ext uri="{909E8E84-426E-40DD-AFC4-6F175D3DCCD1}">
                                    <a14:hiddenFill xmlns:a14="http://schemas.microsoft.com/office/drawing/2010/main">
                                      <a:solidFill>
                                        <a:srgbClr val="FF0000"/>
                                      </a:solidFill>
                                    </a14:hiddenFill>
                                  </a:ext>
                                </a:extLst>
                              </p:spPr>
                            </p:pic>
                          </p:oleObj>
                        </mc:Fallback>
                      </mc:AlternateContent>
                    </a:graphicData>
                  </a:graphic>
                </p:graphicFrame>
                <p:graphicFrame>
                  <p:nvGraphicFramePr>
                    <p:cNvPr id="6151" name="Object 40"/>
                    <p:cNvGraphicFramePr>
                      <a:graphicFrameLocks noChangeAspect="1"/>
                    </p:cNvGraphicFramePr>
                    <p:nvPr>
                      <p:custDataLst>
                        <p:tags r:id="rId32"/>
                      </p:custDataLst>
                    </p:nvPr>
                  </p:nvGraphicFramePr>
                  <p:xfrm>
                    <a:off x="3966" y="2506"/>
                    <a:ext cx="334" cy="369"/>
                  </p:xfrm>
                  <a:graphic>
                    <a:graphicData uri="http://schemas.openxmlformats.org/presentationml/2006/ole">
                      <mc:AlternateContent xmlns:mc="http://schemas.openxmlformats.org/markup-compatibility/2006">
                        <mc:Choice xmlns:v="urn:schemas-microsoft-com:vml" Requires="v">
                          <p:oleObj spid="_x0000_s185455" name="Clip" r:id="rId54" imgW="1268295" imgH="1199426" progId="">
                            <p:embed/>
                          </p:oleObj>
                        </mc:Choice>
                        <mc:Fallback>
                          <p:oleObj name="Clip" r:id="rId54" imgW="1268295" imgH="1199426" progId="">
                            <p:embed/>
                            <p:pic>
                              <p:nvPicPr>
                                <p:cNvPr id="6151" name="Object 40"/>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3966" y="2506"/>
                                  <a:ext cx="334"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 name="Group 41"/>
                  <p:cNvGrpSpPr>
                    <a:grpSpLocks/>
                  </p:cNvGrpSpPr>
                  <p:nvPr/>
                </p:nvGrpSpPr>
                <p:grpSpPr bwMode="auto">
                  <a:xfrm>
                    <a:off x="4284" y="2728"/>
                    <a:ext cx="392" cy="500"/>
                    <a:chOff x="2870" y="1518"/>
                    <a:chExt cx="292" cy="320"/>
                  </a:xfrm>
                </p:grpSpPr>
                <p:graphicFrame>
                  <p:nvGraphicFramePr>
                    <p:cNvPr id="6148" name="Object 42"/>
                    <p:cNvGraphicFramePr>
                      <a:graphicFrameLocks noChangeAspect="1"/>
                    </p:cNvGraphicFramePr>
                    <p:nvPr>
                      <p:custDataLst>
                        <p:tags r:id="rId29"/>
                      </p:custDataLst>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85456" name="Clip" r:id="rId56" imgW="826829" imgH="840406" progId="">
                            <p:embed/>
                          </p:oleObj>
                        </mc:Choice>
                        <mc:Fallback>
                          <p:oleObj name="Clip" r:id="rId56" imgW="826829" imgH="840406" progId="">
                            <p:embed/>
                            <p:pic>
                              <p:nvPicPr>
                                <p:cNvPr id="6148" name="Object 42"/>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9" name="Object 43"/>
                    <p:cNvGraphicFramePr>
                      <a:graphicFrameLocks noChangeAspect="1"/>
                    </p:cNvGraphicFramePr>
                    <p:nvPr>
                      <p:custDataLst>
                        <p:tags r:id="rId30"/>
                      </p:custDataLst>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85457" name="Clip" r:id="rId57" imgW="1268295" imgH="1199426" progId="">
                            <p:embed/>
                          </p:oleObj>
                        </mc:Choice>
                        <mc:Fallback>
                          <p:oleObj name="Clip" r:id="rId57" imgW="1268295" imgH="1199426" progId="">
                            <p:embed/>
                            <p:pic>
                              <p:nvPicPr>
                                <p:cNvPr id="6149" name="Object 43"/>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174" name="Text Box 44"/>
                  <p:cNvSpPr txBox="1">
                    <a:spLocks noChangeArrowheads="1"/>
                  </p:cNvSpPr>
                  <p:nvPr>
                    <p:custDataLst>
                      <p:tags r:id="rId26"/>
                    </p:custDataLst>
                  </p:nvPr>
                </p:nvSpPr>
                <p:spPr bwMode="auto">
                  <a:xfrm>
                    <a:off x="4737" y="2672"/>
                    <a:ext cx="723" cy="442"/>
                  </a:xfrm>
                  <a:prstGeom prst="rect">
                    <a:avLst/>
                  </a:prstGeom>
                  <a:noFill/>
                  <a:ln w="9525">
                    <a:noFill/>
                    <a:miter lim="800000"/>
                    <a:headEnd/>
                    <a:tailEnd/>
                  </a:ln>
                </p:spPr>
                <p:txBody>
                  <a:bodyPr wrap="none">
                    <a:spAutoFit/>
                  </a:bodyPr>
                  <a:lstStyle/>
                  <a:p>
                    <a:pPr algn="ctr"/>
                    <a:r>
                      <a:rPr lang="en-US" altLang="zh-CN" sz="2000" dirty="0">
                        <a:solidFill>
                          <a:srgbClr val="FF0000"/>
                        </a:solidFill>
                        <a:latin typeface="Comic Sans MS" pitchFamily="66" charset="0"/>
                      </a:rPr>
                      <a:t>wireless</a:t>
                    </a:r>
                  </a:p>
                  <a:p>
                    <a:pPr algn="ctr"/>
                    <a:r>
                      <a:rPr lang="en-US" altLang="zh-CN" sz="2000" dirty="0">
                        <a:solidFill>
                          <a:srgbClr val="FF0000"/>
                        </a:solidFill>
                        <a:latin typeface="Comic Sans MS" pitchFamily="66" charset="0"/>
                      </a:rPr>
                      <a:t>devices</a:t>
                    </a:r>
                    <a:endParaRPr lang="en-US" altLang="zh-CN" sz="2000" dirty="0">
                      <a:solidFill>
                        <a:srgbClr val="FF0000"/>
                      </a:solidFill>
                      <a:latin typeface="Times New Roman" pitchFamily="18" charset="0"/>
                    </a:endParaRPr>
                  </a:p>
                </p:txBody>
              </p:sp>
              <p:graphicFrame>
                <p:nvGraphicFramePr>
                  <p:cNvPr id="6146" name="Object 45"/>
                  <p:cNvGraphicFramePr>
                    <a:graphicFrameLocks noChangeAspect="1"/>
                  </p:cNvGraphicFramePr>
                  <p:nvPr>
                    <p:custDataLst>
                      <p:tags r:id="rId27"/>
                    </p:custDataLst>
                  </p:nvPr>
                </p:nvGraphicFramePr>
                <p:xfrm>
                  <a:off x="3481" y="2030"/>
                  <a:ext cx="377" cy="365"/>
                </p:xfrm>
                <a:graphic>
                  <a:graphicData uri="http://schemas.openxmlformats.org/presentationml/2006/ole">
                    <mc:AlternateContent xmlns:mc="http://schemas.openxmlformats.org/markup-compatibility/2006">
                      <mc:Choice xmlns:v="urn:schemas-microsoft-com:vml" Requires="v">
                        <p:oleObj spid="_x0000_s185458" name="Clip" r:id="rId58" imgW="1307263" imgH="1084139" progId="">
                          <p:embed/>
                        </p:oleObj>
                      </mc:Choice>
                      <mc:Fallback>
                        <p:oleObj name="Clip" r:id="rId58" imgW="1307263" imgH="1084139" progId="">
                          <p:embed/>
                          <p:pic>
                            <p:nvPicPr>
                              <p:cNvPr id="6146" name="Object 45"/>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481" y="2030"/>
                                <a:ext cx="377" cy="3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46"/>
                  <p:cNvGraphicFramePr>
                    <a:graphicFrameLocks noChangeAspect="1"/>
                  </p:cNvGraphicFramePr>
                  <p:nvPr>
                    <p:custDataLst>
                      <p:tags r:id="rId28"/>
                    </p:custDataLst>
                  </p:nvPr>
                </p:nvGraphicFramePr>
                <p:xfrm>
                  <a:off x="3498" y="3119"/>
                  <a:ext cx="377" cy="365"/>
                </p:xfrm>
                <a:graphic>
                  <a:graphicData uri="http://schemas.openxmlformats.org/presentationml/2006/ole">
                    <mc:AlternateContent xmlns:mc="http://schemas.openxmlformats.org/markup-compatibility/2006">
                      <mc:Choice xmlns:v="urn:schemas-microsoft-com:vml" Requires="v">
                        <p:oleObj spid="_x0000_s185459" name="Clip" r:id="rId60" imgW="1307263" imgH="1084139" progId="">
                          <p:embed/>
                        </p:oleObj>
                      </mc:Choice>
                      <mc:Fallback>
                        <p:oleObj name="Clip" r:id="rId60" imgW="1307263" imgH="1084139" progId="">
                          <p:embed/>
                          <p:pic>
                            <p:nvPicPr>
                              <p:cNvPr id="6147" name="Object 46"/>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498" y="3119"/>
                                <a:ext cx="377" cy="3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171" name="Freeform 47"/>
                <p:cNvSpPr>
                  <a:spLocks/>
                </p:cNvSpPr>
                <p:nvPr>
                  <p:custDataLst>
                    <p:tags r:id="rId25"/>
                  </p:custDataLst>
                </p:nvPr>
              </p:nvSpPr>
              <p:spPr bwMode="auto">
                <a:xfrm flipV="1">
                  <a:off x="3002" y="2263"/>
                  <a:ext cx="489" cy="427"/>
                </a:xfrm>
                <a:custGeom>
                  <a:avLst/>
                  <a:gdLst>
                    <a:gd name="T0" fmla="*/ 489 w 489"/>
                    <a:gd name="T1" fmla="*/ 427 h 427"/>
                    <a:gd name="T2" fmla="*/ 166 w 489"/>
                    <a:gd name="T3" fmla="*/ 427 h 427"/>
                    <a:gd name="T4" fmla="*/ 0 w 489"/>
                    <a:gd name="T5" fmla="*/ 0 h 427"/>
                    <a:gd name="T6" fmla="*/ 0 60000 65536"/>
                    <a:gd name="T7" fmla="*/ 0 60000 65536"/>
                    <a:gd name="T8" fmla="*/ 0 60000 65536"/>
                    <a:gd name="T9" fmla="*/ 0 w 489"/>
                    <a:gd name="T10" fmla="*/ 0 h 427"/>
                    <a:gd name="T11" fmla="*/ 489 w 489"/>
                    <a:gd name="T12" fmla="*/ 427 h 427"/>
                  </a:gdLst>
                  <a:ahLst/>
                  <a:cxnLst>
                    <a:cxn ang="T6">
                      <a:pos x="T0" y="T1"/>
                    </a:cxn>
                    <a:cxn ang="T7">
                      <a:pos x="T2" y="T3"/>
                    </a:cxn>
                    <a:cxn ang="T8">
                      <a:pos x="T4" y="T5"/>
                    </a:cxn>
                  </a:cxnLst>
                  <a:rect l="T9" t="T10" r="T11" b="T12"/>
                  <a:pathLst>
                    <a:path w="489" h="427">
                      <a:moveTo>
                        <a:pt x="489" y="427"/>
                      </a:moveTo>
                      <a:lnTo>
                        <a:pt x="166" y="427"/>
                      </a:lnTo>
                      <a:lnTo>
                        <a:pt x="0" y="0"/>
                      </a:lnTo>
                    </a:path>
                  </a:pathLst>
                </a:custGeom>
                <a:noFill/>
                <a:ln w="9525">
                  <a:solidFill>
                    <a:schemeClr val="tx1"/>
                  </a:solidFill>
                  <a:round/>
                  <a:headEnd/>
                  <a:tailEnd/>
                </a:ln>
              </p:spPr>
              <p:txBody>
                <a:bodyPr wrap="none" anchor="ctr"/>
                <a:lstStyle/>
                <a:p>
                  <a:endParaRPr lang="zh-CN" altLang="en-US"/>
                </a:p>
              </p:txBody>
            </p:sp>
          </p:grpSp>
          <p:sp>
            <p:nvSpPr>
              <p:cNvPr id="6164" name="Text Box 48"/>
              <p:cNvSpPr txBox="1">
                <a:spLocks noChangeArrowheads="1"/>
              </p:cNvSpPr>
              <p:nvPr>
                <p:custDataLst>
                  <p:tags r:id="rId19"/>
                </p:custDataLst>
              </p:nvPr>
            </p:nvSpPr>
            <p:spPr bwMode="auto">
              <a:xfrm>
                <a:off x="2599" y="3548"/>
                <a:ext cx="897" cy="442"/>
              </a:xfrm>
              <a:prstGeom prst="rect">
                <a:avLst/>
              </a:prstGeom>
              <a:noFill/>
              <a:ln w="9525">
                <a:noFill/>
                <a:miter lim="800000"/>
                <a:headEnd/>
                <a:tailEnd/>
              </a:ln>
            </p:spPr>
            <p:txBody>
              <a:bodyPr wrap="none">
                <a:spAutoFit/>
              </a:bodyPr>
              <a:lstStyle/>
              <a:p>
                <a:pPr algn="ctr"/>
                <a:r>
                  <a:rPr lang="en-US" altLang="zh-CN" sz="2000">
                    <a:solidFill>
                      <a:srgbClr val="FF0000"/>
                    </a:solidFill>
                    <a:latin typeface="Comic Sans MS" pitchFamily="66" charset="0"/>
                  </a:rPr>
                  <a:t>Ethernet</a:t>
                </a:r>
              </a:p>
              <a:p>
                <a:pPr algn="ctr"/>
                <a:r>
                  <a:rPr lang="en-US" altLang="zh-CN" sz="2000">
                    <a:solidFill>
                      <a:srgbClr val="FF0000"/>
                    </a:solidFill>
                    <a:latin typeface="Comic Sans MS" pitchFamily="66" charset="0"/>
                  </a:rPr>
                  <a:t>(switched)</a:t>
                </a:r>
                <a:endParaRPr lang="en-US" altLang="zh-CN" sz="2000">
                  <a:solidFill>
                    <a:srgbClr val="FF0000"/>
                  </a:solidFill>
                  <a:latin typeface="Times New Roman" pitchFamily="18" charset="0"/>
                </a:endParaRPr>
              </a:p>
            </p:txBody>
          </p:sp>
          <p:sp>
            <p:nvSpPr>
              <p:cNvPr id="6165" name="Line 49"/>
              <p:cNvSpPr>
                <a:spLocks noChangeShapeType="1"/>
              </p:cNvSpPr>
              <p:nvPr>
                <p:custDataLst>
                  <p:tags r:id="rId20"/>
                </p:custDataLst>
              </p:nvPr>
            </p:nvSpPr>
            <p:spPr bwMode="auto">
              <a:xfrm flipV="1">
                <a:off x="3063" y="3071"/>
                <a:ext cx="44" cy="516"/>
              </a:xfrm>
              <a:prstGeom prst="line">
                <a:avLst/>
              </a:prstGeom>
              <a:noFill/>
              <a:ln w="9525">
                <a:solidFill>
                  <a:srgbClr val="FF0000"/>
                </a:solidFill>
                <a:round/>
                <a:headEnd/>
                <a:tailEnd type="triangle" w="med" len="med"/>
              </a:ln>
            </p:spPr>
            <p:txBody>
              <a:bodyPr/>
              <a:lstStyle/>
              <a:p>
                <a:endParaRPr lang="zh-CN" altLang="en-US"/>
              </a:p>
            </p:txBody>
          </p:sp>
          <p:sp>
            <p:nvSpPr>
              <p:cNvPr id="6166" name="Line 50"/>
              <p:cNvSpPr>
                <a:spLocks noChangeShapeType="1"/>
              </p:cNvSpPr>
              <p:nvPr>
                <p:custDataLst>
                  <p:tags r:id="rId21"/>
                </p:custDataLst>
              </p:nvPr>
            </p:nvSpPr>
            <p:spPr bwMode="auto">
              <a:xfrm flipV="1">
                <a:off x="3071" y="2259"/>
                <a:ext cx="280" cy="1319"/>
              </a:xfrm>
              <a:prstGeom prst="line">
                <a:avLst/>
              </a:prstGeom>
              <a:noFill/>
              <a:ln w="9525">
                <a:solidFill>
                  <a:srgbClr val="FF0000"/>
                </a:solidFill>
                <a:round/>
                <a:headEnd/>
                <a:tailEnd type="triangle" w="med" len="med"/>
              </a:ln>
            </p:spPr>
            <p:txBody>
              <a:bodyPr/>
              <a:lstStyle/>
              <a:p>
                <a:endParaRPr lang="zh-CN" altLang="en-US"/>
              </a:p>
            </p:txBody>
          </p:sp>
          <p:sp>
            <p:nvSpPr>
              <p:cNvPr id="6167" name="Line 51"/>
              <p:cNvSpPr>
                <a:spLocks noChangeShapeType="1"/>
              </p:cNvSpPr>
              <p:nvPr>
                <p:custDataLst>
                  <p:tags r:id="rId22"/>
                </p:custDataLst>
              </p:nvPr>
            </p:nvSpPr>
            <p:spPr bwMode="auto">
              <a:xfrm flipV="1">
                <a:off x="3062" y="3228"/>
                <a:ext cx="219" cy="333"/>
              </a:xfrm>
              <a:prstGeom prst="line">
                <a:avLst/>
              </a:prstGeom>
              <a:noFill/>
              <a:ln w="9525">
                <a:solidFill>
                  <a:srgbClr val="FF0000"/>
                </a:solidFill>
                <a:round/>
                <a:headEnd/>
                <a:tailEnd type="triangle" w="med" len="med"/>
              </a:ln>
            </p:spPr>
            <p:txBody>
              <a:bodyPr/>
              <a:lstStyle/>
              <a:p>
                <a:endParaRPr lang="zh-CN" altLang="en-US"/>
              </a:p>
            </p:txBody>
          </p:sp>
        </p:grpSp>
        <p:grpSp>
          <p:nvGrpSpPr>
            <p:cNvPr id="14" name="Group 143"/>
            <p:cNvGrpSpPr>
              <a:grpSpLocks/>
            </p:cNvGrpSpPr>
            <p:nvPr>
              <p:custDataLst>
                <p:tags r:id="rId12"/>
              </p:custDataLst>
            </p:nvPr>
          </p:nvGrpSpPr>
          <p:grpSpPr bwMode="auto">
            <a:xfrm>
              <a:off x="7418270" y="3613993"/>
              <a:ext cx="733425" cy="758825"/>
              <a:chOff x="2751" y="1851"/>
              <a:chExt cx="462" cy="478"/>
            </a:xfrm>
          </p:grpSpPr>
          <p:pic>
            <p:nvPicPr>
              <p:cNvPr id="56" name="Picture 144" descr="iphone_stylized_small"/>
              <p:cNvPicPr>
                <a:picLocks noChangeAspect="1" noChangeArrowheads="1"/>
              </p:cNvPicPr>
              <p:nvPr>
                <p:custDataLst>
                  <p:tags r:id="rId17"/>
                </p:custDataLst>
              </p:nvPr>
            </p:nvPicPr>
            <p:blipFill>
              <a:blip r:embed="rId6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45" descr="antenna_radiation_stylized"/>
              <p:cNvPicPr>
                <a:picLocks noChangeAspect="1" noChangeArrowheads="1"/>
              </p:cNvPicPr>
              <p:nvPr>
                <p:custDataLst>
                  <p:tags r:id="rId18"/>
                </p:custDataLst>
              </p:nvPr>
            </p:nvPicPr>
            <p:blipFill>
              <a:blip r:embed="rId62" cstate="print">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Group 119"/>
            <p:cNvGrpSpPr>
              <a:grpSpLocks/>
            </p:cNvGrpSpPr>
            <p:nvPr>
              <p:custDataLst>
                <p:tags r:id="rId13"/>
              </p:custDataLst>
            </p:nvPr>
          </p:nvGrpSpPr>
          <p:grpSpPr bwMode="auto">
            <a:xfrm>
              <a:off x="5699918" y="4152949"/>
              <a:ext cx="1068387" cy="820737"/>
              <a:chOff x="2967" y="478"/>
              <a:chExt cx="788" cy="625"/>
            </a:xfrm>
          </p:grpSpPr>
          <p:pic>
            <p:nvPicPr>
              <p:cNvPr id="59" name="Picture 120" descr="access_point_stylized_small"/>
              <p:cNvPicPr>
                <a:picLocks noChangeAspect="1" noChangeArrowheads="1"/>
              </p:cNvPicPr>
              <p:nvPr>
                <p:custDataLst>
                  <p:tags r:id="rId15"/>
                </p:custDataLst>
              </p:nvPr>
            </p:nvPicPr>
            <p:blipFill>
              <a:blip r:embed="rId63" cstate="print">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121" descr="antenna_radiation_stylized"/>
              <p:cNvPicPr>
                <a:picLocks noChangeAspect="1" noChangeArrowheads="1"/>
              </p:cNvPicPr>
              <p:nvPr>
                <p:custDataLst>
                  <p:tags r:id="rId16"/>
                </p:custDataLst>
              </p:nvPr>
            </p:nvPicPr>
            <p:blipFill>
              <a:blip r:embed="rId62"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 name="Text Box 44"/>
            <p:cNvSpPr txBox="1">
              <a:spLocks noChangeArrowheads="1"/>
            </p:cNvSpPr>
            <p:nvPr>
              <p:custDataLst>
                <p:tags r:id="rId14"/>
              </p:custDataLst>
            </p:nvPr>
          </p:nvSpPr>
          <p:spPr bwMode="auto">
            <a:xfrm>
              <a:off x="5997275" y="5750768"/>
              <a:ext cx="1702710" cy="707886"/>
            </a:xfrm>
            <a:prstGeom prst="rect">
              <a:avLst/>
            </a:prstGeom>
            <a:noFill/>
            <a:ln w="9525">
              <a:noFill/>
              <a:miter lim="800000"/>
              <a:headEnd/>
              <a:tailEnd/>
            </a:ln>
          </p:spPr>
          <p:txBody>
            <a:bodyPr wrap="none">
              <a:spAutoFit/>
            </a:bodyPr>
            <a:lstStyle/>
            <a:p>
              <a:pPr algn="ctr"/>
              <a:r>
                <a:rPr lang="en-US" altLang="zh-CN" sz="2000" dirty="0">
                  <a:solidFill>
                    <a:srgbClr val="FF0000"/>
                  </a:solidFill>
                  <a:latin typeface="Comic Sans MS" pitchFamily="66" charset="0"/>
                </a:rPr>
                <a:t>wireless</a:t>
              </a:r>
            </a:p>
            <a:p>
              <a:pPr algn="ctr"/>
              <a:r>
                <a:rPr lang="en-US" altLang="zh-CN" sz="2000" dirty="0">
                  <a:solidFill>
                    <a:srgbClr val="FF0000"/>
                  </a:solidFill>
                  <a:latin typeface="Comic Sans MS" pitchFamily="66" charset="0"/>
                </a:rPr>
                <a:t>Access point</a:t>
              </a:r>
              <a:endParaRPr lang="en-US" altLang="zh-CN" sz="2000" dirty="0">
                <a:solidFill>
                  <a:srgbClr val="FF0000"/>
                </a:solidFill>
                <a:latin typeface="Times New Roman" pitchFamily="18" charset="0"/>
              </a:endParaRPr>
            </a:p>
          </p:txBody>
        </p:sp>
      </p:grpSp>
      <p:sp>
        <p:nvSpPr>
          <p:cNvPr id="62" name="TextBox 61"/>
          <p:cNvSpPr txBox="1"/>
          <p:nvPr/>
        </p:nvSpPr>
        <p:spPr>
          <a:xfrm>
            <a:off x="6516216" y="5661248"/>
            <a:ext cx="2016224"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Router/firewall/</a:t>
            </a:r>
            <a:r>
              <a:rPr lang="zh-CN" altLang="en-US" dirty="0"/>
              <a:t>无线</a:t>
            </a:r>
            <a:r>
              <a:rPr lang="en-US" altLang="zh-CN" dirty="0"/>
              <a:t>AP</a:t>
            </a:r>
            <a:r>
              <a:rPr lang="zh-CN" altLang="en-US" dirty="0"/>
              <a:t>，通常合一俗称无线路由器</a:t>
            </a:r>
          </a:p>
        </p:txBody>
      </p:sp>
      <p:sp>
        <p:nvSpPr>
          <p:cNvPr id="63" name="TextBox 62"/>
          <p:cNvSpPr txBox="1"/>
          <p:nvPr/>
        </p:nvSpPr>
        <p:spPr>
          <a:xfrm>
            <a:off x="2987824" y="1628800"/>
            <a:ext cx="2520280" cy="923330"/>
          </a:xfrm>
          <a:prstGeom prst="rect">
            <a:avLst/>
          </a:prstGeom>
          <a:noFill/>
        </p:spPr>
        <p:txBody>
          <a:bodyPr wrap="square" rtlCol="0">
            <a:spAutoFit/>
          </a:bodyPr>
          <a:lstStyle/>
          <a:p>
            <a:r>
              <a:rPr lang="zh-CN" altLang="en-US" dirty="0"/>
              <a:t>网络地址转换</a:t>
            </a:r>
            <a:br>
              <a:rPr lang="en-US" altLang="zh-CN" dirty="0"/>
            </a:br>
            <a:r>
              <a:rPr lang="en-US" altLang="zh-CN" dirty="0"/>
              <a:t>Network address translation (NAT)</a:t>
            </a:r>
            <a:endParaRPr lang="zh-CN" altLang="en-US" dirty="0"/>
          </a:p>
        </p:txBody>
      </p:sp>
      <p:grpSp>
        <p:nvGrpSpPr>
          <p:cNvPr id="64" name="Group 347">
            <a:extLst>
              <a:ext uri="{FF2B5EF4-FFF2-40B4-BE49-F238E27FC236}">
                <a16:creationId xmlns:a16="http://schemas.microsoft.com/office/drawing/2014/main" id="{67B562EB-FD6C-4FB5-807F-1B4D7CA6456C}"/>
              </a:ext>
            </a:extLst>
          </p:cNvPr>
          <p:cNvGrpSpPr>
            <a:grpSpLocks/>
          </p:cNvGrpSpPr>
          <p:nvPr/>
        </p:nvGrpSpPr>
        <p:grpSpPr bwMode="auto">
          <a:xfrm>
            <a:off x="3910156" y="2416747"/>
            <a:ext cx="767957" cy="453924"/>
            <a:chOff x="1871277" y="1576300"/>
            <a:chExt cx="1128371" cy="437861"/>
          </a:xfrm>
        </p:grpSpPr>
        <p:sp>
          <p:nvSpPr>
            <p:cNvPr id="65" name="Oval 201">
              <a:extLst>
                <a:ext uri="{FF2B5EF4-FFF2-40B4-BE49-F238E27FC236}">
                  <a16:creationId xmlns:a16="http://schemas.microsoft.com/office/drawing/2014/main" id="{0BB018B6-6479-4D0D-A22D-10D91804BFC4}"/>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 name="Rectangle 202">
              <a:extLst>
                <a:ext uri="{FF2B5EF4-FFF2-40B4-BE49-F238E27FC236}">
                  <a16:creationId xmlns:a16="http://schemas.microsoft.com/office/drawing/2014/main" id="{F0691D75-92BF-40A7-94F7-6ACF01F80921}"/>
                </a:ext>
              </a:extLst>
            </p:cNvPr>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 name="Oval 203">
              <a:extLst>
                <a:ext uri="{FF2B5EF4-FFF2-40B4-BE49-F238E27FC236}">
                  <a16:creationId xmlns:a16="http://schemas.microsoft.com/office/drawing/2014/main" id="{2363227C-5D3A-43B1-8B00-62F35ECCB53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8" name="Freeform 204">
              <a:extLst>
                <a:ext uri="{FF2B5EF4-FFF2-40B4-BE49-F238E27FC236}">
                  <a16:creationId xmlns:a16="http://schemas.microsoft.com/office/drawing/2014/main" id="{FB068855-4200-4A3A-ABF8-65B412DFAD57}"/>
                </a:ext>
              </a:extLst>
            </p:cNvPr>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9" name="Freeform 205">
              <a:extLst>
                <a:ext uri="{FF2B5EF4-FFF2-40B4-BE49-F238E27FC236}">
                  <a16:creationId xmlns:a16="http://schemas.microsoft.com/office/drawing/2014/main" id="{412FE3E6-83E5-4686-8503-E1C460DD1FB6}"/>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0" name="Freeform 206">
              <a:extLst>
                <a:ext uri="{FF2B5EF4-FFF2-40B4-BE49-F238E27FC236}">
                  <a16:creationId xmlns:a16="http://schemas.microsoft.com/office/drawing/2014/main" id="{4216C453-EB94-4735-BD7A-DA443D0D26D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1" name="Freeform 207">
              <a:extLst>
                <a:ext uri="{FF2B5EF4-FFF2-40B4-BE49-F238E27FC236}">
                  <a16:creationId xmlns:a16="http://schemas.microsoft.com/office/drawing/2014/main" id="{45E6A7F5-63DE-4708-8FA4-72296A92C69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2" name="Straight Connector 208">
              <a:extLst>
                <a:ext uri="{FF2B5EF4-FFF2-40B4-BE49-F238E27FC236}">
                  <a16:creationId xmlns:a16="http://schemas.microsoft.com/office/drawing/2014/main" id="{07D84EA1-B0BB-4CC7-9F49-F579AA8551F4}"/>
                </a:ext>
              </a:extLst>
            </p:cNvPr>
            <p:cNvCxnSpPr>
              <a:cxnSpLocks noChangeShapeType="1"/>
              <a:endCxn id="6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3" name="Straight Connector 209">
              <a:extLst>
                <a:ext uri="{FF2B5EF4-FFF2-40B4-BE49-F238E27FC236}">
                  <a16:creationId xmlns:a16="http://schemas.microsoft.com/office/drawing/2014/main" id="{CC3B9FF3-C663-4742-B36A-7D7B2F42F76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29532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5507">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5507">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5507">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5507">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5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7" grpId="0" build="p"/>
      <p:bldP spid="40555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custDataLst>
              <p:tags r:id="rId1"/>
            </p:custDataLst>
          </p:nvPr>
        </p:nvSpPr>
        <p:spPr>
          <a:xfrm>
            <a:off x="685800" y="465485"/>
            <a:ext cx="8207375" cy="803275"/>
          </a:xfrm>
        </p:spPr>
        <p:txBody>
          <a:bodyPr/>
          <a:lstStyle/>
          <a:p>
            <a:r>
              <a:rPr lang="zh-CN" altLang="en-US" dirty="0">
                <a:latin typeface="黑体" pitchFamily="2" charset="-122"/>
                <a:ea typeface="黑体" pitchFamily="2" charset="-122"/>
              </a:rPr>
              <a:t>接入网：正在合并！</a:t>
            </a:r>
          </a:p>
        </p:txBody>
      </p:sp>
      <p:sp>
        <p:nvSpPr>
          <p:cNvPr id="403459" name="Rectangle 3"/>
          <p:cNvSpPr>
            <a:spLocks noGrp="1" noChangeArrowheads="1"/>
          </p:cNvSpPr>
          <p:nvPr>
            <p:ph type="body" sz="half" idx="1"/>
            <p:custDataLst>
              <p:tags r:id="rId2"/>
            </p:custDataLst>
          </p:nvPr>
        </p:nvSpPr>
        <p:spPr>
          <a:xfrm>
            <a:off x="323850" y="1557338"/>
            <a:ext cx="6048375" cy="4233862"/>
          </a:xfrm>
        </p:spPr>
        <p:txBody>
          <a:bodyPr>
            <a:normAutofit lnSpcReduction="10000"/>
          </a:bodyPr>
          <a:lstStyle/>
          <a:p>
            <a:r>
              <a:rPr lang="zh-CN" altLang="en-US" sz="2800" dirty="0"/>
              <a:t>典型列子 </a:t>
            </a:r>
          </a:p>
          <a:p>
            <a:pPr lvl="1"/>
            <a:r>
              <a:rPr lang="zh-CN" altLang="en-US" dirty="0"/>
              <a:t>计算机网络</a:t>
            </a:r>
            <a:r>
              <a:rPr lang="en-US" altLang="zh-CN" dirty="0"/>
              <a:t>: LAN</a:t>
            </a:r>
          </a:p>
          <a:p>
            <a:pPr lvl="1"/>
            <a:r>
              <a:rPr lang="zh-CN" altLang="en-US" dirty="0"/>
              <a:t>电信网络</a:t>
            </a:r>
            <a:r>
              <a:rPr lang="en-US" altLang="zh-CN" dirty="0"/>
              <a:t>: POTS modem, ISDN, ADSL modem…</a:t>
            </a:r>
          </a:p>
          <a:p>
            <a:pPr lvl="1"/>
            <a:r>
              <a:rPr lang="en-US" altLang="zh-CN" dirty="0"/>
              <a:t>CATV’s: Cable Modem </a:t>
            </a:r>
          </a:p>
          <a:p>
            <a:pPr lvl="1"/>
            <a:r>
              <a:rPr lang="zh-CN" altLang="en-US" dirty="0"/>
              <a:t>移动网络</a:t>
            </a:r>
          </a:p>
          <a:p>
            <a:pPr lvl="2"/>
            <a:r>
              <a:rPr lang="en-US" altLang="zh-CN" dirty="0"/>
              <a:t>Base Station</a:t>
            </a:r>
          </a:p>
          <a:p>
            <a:pPr lvl="2"/>
            <a:r>
              <a:rPr lang="en-US" altLang="zh-CN" dirty="0"/>
              <a:t>GPRS/EDGE/3G/4G</a:t>
            </a:r>
          </a:p>
          <a:p>
            <a:pPr lvl="2"/>
            <a:r>
              <a:rPr lang="en-US" altLang="zh-CN" dirty="0"/>
              <a:t>Wi-Fi</a:t>
            </a:r>
          </a:p>
        </p:txBody>
      </p:sp>
      <p:sp>
        <p:nvSpPr>
          <p:cNvPr id="26626" name="灯片编号占位符 5"/>
          <p:cNvSpPr>
            <a:spLocks noGrp="1"/>
          </p:cNvSpPr>
          <p:nvPr>
            <p:ph type="sldNum" sz="quarter" idx="11"/>
            <p:custDataLst>
              <p:tags r:id="rId3"/>
            </p:custDataLst>
          </p:nvPr>
        </p:nvSpPr>
        <p:spPr>
          <a:noFill/>
        </p:spPr>
        <p:txBody>
          <a:bodyPr/>
          <a:lstStyle/>
          <a:p>
            <a:pPr>
              <a:defRPr/>
            </a:pPr>
            <a:fld id="{C59007EE-2695-4C42-88BD-7A77FFBDA006}" type="slidenum">
              <a:rPr lang="en-US" altLang="zh-CN"/>
              <a:pPr>
                <a:defRPr/>
              </a:pPr>
              <a:t>62</a:t>
            </a:fld>
            <a:endParaRPr lang="en-US" altLang="zh-CN"/>
          </a:p>
        </p:txBody>
      </p:sp>
      <p:sp>
        <p:nvSpPr>
          <p:cNvPr id="33797" name="日期占位符 6"/>
          <p:cNvSpPr>
            <a:spLocks noGrp="1"/>
          </p:cNvSpPr>
          <p:nvPr>
            <p:ph type="dt" sz="quarter" idx="12"/>
            <p:custDataLst>
              <p:tags r:id="rId4"/>
            </p:custDataLst>
          </p:nvPr>
        </p:nvSpPr>
        <p:spPr bwMode="auto">
          <a:noFill/>
          <a:ln>
            <a:miter lim="800000"/>
            <a:headEnd/>
            <a:tailEnd/>
          </a:ln>
        </p:spPr>
        <p:txBody>
          <a:bodyPr vert="horz" wrap="square" lIns="91440" tIns="45720" rIns="91440" bIns="45720" numCol="1" compatLnSpc="1">
            <a:prstTxWarp prst="textNoShape">
              <a:avLst/>
            </a:prstTxWarp>
          </a:bodyPr>
          <a:lstStyle/>
          <a:p>
            <a:r>
              <a:rPr lang="zh-CN" altLang="en-US"/>
              <a:t>清华大学 </a:t>
            </a:r>
            <a:r>
              <a:rPr lang="en-US" altLang="zh-CN"/>
              <a:t>2019</a:t>
            </a:r>
            <a:r>
              <a:rPr lang="zh-CN" altLang="en-US"/>
              <a:t>秋</a:t>
            </a:r>
            <a:r>
              <a:rPr lang="en-US" altLang="zh-CN"/>
              <a:t>W1</a:t>
            </a:r>
            <a:endParaRPr lang="en-US" altLang="zh-CN" dirty="0"/>
          </a:p>
        </p:txBody>
      </p:sp>
      <p:grpSp>
        <p:nvGrpSpPr>
          <p:cNvPr id="2" name="Group 4"/>
          <p:cNvGrpSpPr>
            <a:grpSpLocks/>
          </p:cNvGrpSpPr>
          <p:nvPr>
            <p:custDataLst>
              <p:tags r:id="rId5"/>
            </p:custDataLst>
          </p:nvPr>
        </p:nvGrpSpPr>
        <p:grpSpPr bwMode="auto">
          <a:xfrm>
            <a:off x="6443663" y="1628774"/>
            <a:ext cx="1971675" cy="3672433"/>
            <a:chOff x="2426" y="1979"/>
            <a:chExt cx="969" cy="1315"/>
          </a:xfrm>
        </p:grpSpPr>
        <p:sp>
          <p:nvSpPr>
            <p:cNvPr id="33799" name="AutoShape 5"/>
            <p:cNvSpPr>
              <a:spLocks/>
            </p:cNvSpPr>
            <p:nvPr>
              <p:custDataLst>
                <p:tags r:id="rId6"/>
              </p:custDataLst>
            </p:nvPr>
          </p:nvSpPr>
          <p:spPr bwMode="auto">
            <a:xfrm>
              <a:off x="2426" y="1979"/>
              <a:ext cx="227" cy="1315"/>
            </a:xfrm>
            <a:prstGeom prst="rightBrace">
              <a:avLst>
                <a:gd name="adj1" fmla="val 48275"/>
                <a:gd name="adj2" fmla="val 50000"/>
              </a:avLst>
            </a:prstGeom>
            <a:noFill/>
            <a:ln w="38100">
              <a:solidFill>
                <a:srgbClr val="0070C0"/>
              </a:solidFill>
              <a:round/>
              <a:headEnd/>
              <a:tailEnd/>
            </a:ln>
          </p:spPr>
          <p:txBody>
            <a:bodyPr wrap="none" anchor="ctr"/>
            <a:lstStyle/>
            <a:p>
              <a:endParaRPr lang="zh-CN" altLang="en-US"/>
            </a:p>
          </p:txBody>
        </p:sp>
        <p:sp>
          <p:nvSpPr>
            <p:cNvPr id="33800" name="Rectangle 6"/>
            <p:cNvSpPr>
              <a:spLocks noChangeArrowheads="1"/>
            </p:cNvSpPr>
            <p:nvPr>
              <p:custDataLst>
                <p:tags r:id="rId7"/>
              </p:custDataLst>
            </p:nvPr>
          </p:nvSpPr>
          <p:spPr bwMode="auto">
            <a:xfrm>
              <a:off x="2699" y="2484"/>
              <a:ext cx="696" cy="361"/>
            </a:xfrm>
            <a:prstGeom prst="rect">
              <a:avLst/>
            </a:prstGeom>
            <a:noFill/>
            <a:ln w="9525">
              <a:noFill/>
              <a:miter lim="800000"/>
              <a:headEnd/>
              <a:tailEnd/>
            </a:ln>
          </p:spPr>
          <p:txBody>
            <a:bodyPr wrap="none">
              <a:spAutoFit/>
            </a:bodyPr>
            <a:lstStyle/>
            <a:p>
              <a:pPr eaLnBrk="1" hangingPunct="1"/>
              <a:r>
                <a:rPr kumimoji="1" lang="en-US" altLang="zh-CN" sz="2400" dirty="0">
                  <a:solidFill>
                    <a:srgbClr val="FF0000"/>
                  </a:solidFill>
                  <a:latin typeface="华文新魏" pitchFamily="2" charset="-122"/>
                  <a:ea typeface="华文新魏" pitchFamily="2" charset="-122"/>
                </a:rPr>
                <a:t>MERGE!</a:t>
              </a:r>
            </a:p>
            <a:p>
              <a:pPr eaLnBrk="1" hangingPunct="1"/>
              <a:r>
                <a:rPr kumimoji="1" lang="zh-CN" altLang="en-US" sz="2400" dirty="0">
                  <a:solidFill>
                    <a:srgbClr val="FF0000"/>
                  </a:solidFill>
                  <a:latin typeface="华文新魏" pitchFamily="2" charset="-122"/>
                  <a:ea typeface="华文新魏" pitchFamily="2" charset="-122"/>
                </a:rPr>
                <a:t>多网合一</a:t>
              </a:r>
            </a:p>
          </p:txBody>
        </p:sp>
      </p:grpSp>
      <p:sp>
        <p:nvSpPr>
          <p:cNvPr id="9" name="TextBox 8"/>
          <p:cNvSpPr txBox="1"/>
          <p:nvPr/>
        </p:nvSpPr>
        <p:spPr>
          <a:xfrm>
            <a:off x="4644008" y="1916832"/>
            <a:ext cx="4320480" cy="646331"/>
          </a:xfrm>
          <a:prstGeom prst="rect">
            <a:avLst/>
          </a:prstGeom>
          <a:noFill/>
        </p:spPr>
        <p:txBody>
          <a:bodyPr wrap="square" rtlCol="0">
            <a:spAutoFit/>
          </a:bodyPr>
          <a:lstStyle/>
          <a:p>
            <a:r>
              <a:rPr lang="zh-CN" altLang="en-US" dirty="0"/>
              <a:t>集成服务数字网络</a:t>
            </a:r>
            <a:endParaRPr lang="en-US" altLang="zh-CN" dirty="0"/>
          </a:p>
          <a:p>
            <a:r>
              <a:rPr lang="en-US" altLang="zh-CN" dirty="0"/>
              <a:t>Integrated service digital network (ISDN)</a:t>
            </a:r>
            <a:endParaRPr lang="zh-CN" altLang="en-US" dirty="0"/>
          </a:p>
        </p:txBody>
      </p:sp>
      <p:sp>
        <p:nvSpPr>
          <p:cNvPr id="10" name="TextBox 9"/>
          <p:cNvSpPr txBox="1"/>
          <p:nvPr/>
        </p:nvSpPr>
        <p:spPr>
          <a:xfrm>
            <a:off x="4644008" y="1270501"/>
            <a:ext cx="3816424" cy="646331"/>
          </a:xfrm>
          <a:prstGeom prst="rect">
            <a:avLst/>
          </a:prstGeom>
          <a:noFill/>
        </p:spPr>
        <p:txBody>
          <a:bodyPr wrap="square" rtlCol="0">
            <a:spAutoFit/>
          </a:bodyPr>
          <a:lstStyle/>
          <a:p>
            <a:r>
              <a:rPr lang="zh-CN" altLang="en-US" dirty="0"/>
              <a:t>普通老式电话服务</a:t>
            </a:r>
            <a:br>
              <a:rPr lang="en-US" altLang="zh-CN" dirty="0"/>
            </a:br>
            <a:r>
              <a:rPr lang="en-US" altLang="zh-CN" dirty="0"/>
              <a:t>Plain old telephone service (POTS)</a:t>
            </a:r>
            <a:endParaRPr lang="zh-CN" altLang="en-US" dirty="0"/>
          </a:p>
        </p:txBody>
      </p:sp>
      <p:sp>
        <p:nvSpPr>
          <p:cNvPr id="11" name="TextBox 10"/>
          <p:cNvSpPr txBox="1"/>
          <p:nvPr/>
        </p:nvSpPr>
        <p:spPr>
          <a:xfrm>
            <a:off x="4644008" y="4987042"/>
            <a:ext cx="4248472" cy="1754326"/>
          </a:xfrm>
          <a:prstGeom prst="rect">
            <a:avLst/>
          </a:prstGeom>
          <a:noFill/>
        </p:spPr>
        <p:txBody>
          <a:bodyPr wrap="square" rtlCol="0">
            <a:spAutoFit/>
          </a:bodyPr>
          <a:lstStyle/>
          <a:p>
            <a:r>
              <a:rPr lang="zh-CN" altLang="en-US" dirty="0"/>
              <a:t>通用分组无线业务</a:t>
            </a:r>
            <a:br>
              <a:rPr lang="en-US" altLang="zh-CN" dirty="0"/>
            </a:br>
            <a:r>
              <a:rPr lang="en-US" altLang="zh-CN" dirty="0"/>
              <a:t>General Packet Radio Service (GPRS)</a:t>
            </a:r>
          </a:p>
          <a:p>
            <a:endParaRPr lang="en-US" altLang="zh-CN" dirty="0"/>
          </a:p>
          <a:p>
            <a:r>
              <a:rPr lang="zh-CN" altLang="en-US" dirty="0"/>
              <a:t>增强型分组无线通信业务</a:t>
            </a:r>
            <a:endParaRPr lang="en-US" altLang="zh-CN" dirty="0"/>
          </a:p>
          <a:p>
            <a:r>
              <a:rPr lang="en-US" altLang="zh-CN" dirty="0"/>
              <a:t>Enhanced Data rates for GSM Evolution (EDGE)</a:t>
            </a:r>
            <a:endParaRPr lang="zh-CN" altLang="en-US" dirty="0"/>
          </a:p>
        </p:txBody>
      </p:sp>
    </p:spTree>
    <p:extLst>
      <p:ext uri="{BB962C8B-B14F-4D97-AF65-F5344CB8AC3E}">
        <p14:creationId xmlns:p14="http://schemas.microsoft.com/office/powerpoint/2010/main" val="289652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03459">
                                            <p:txEl>
                                              <p:pRg st="0" end="0"/>
                                            </p:txEl>
                                          </p:spTgt>
                                        </p:tgtEl>
                                        <p:attrNameLst>
                                          <p:attrName>style.visibility</p:attrName>
                                        </p:attrNameLst>
                                      </p:cBhvr>
                                      <p:to>
                                        <p:strVal val="visible"/>
                                      </p:to>
                                    </p:set>
                                    <p:animEffect transition="in" filter="blinds(vertical)">
                                      <p:cBhvr>
                                        <p:cTn id="7" dur="500"/>
                                        <p:tgtEl>
                                          <p:spTgt spid="403459">
                                            <p:txEl>
                                              <p:pRg st="0" end="0"/>
                                            </p:txEl>
                                          </p:spTgt>
                                        </p:tgtEl>
                                      </p:cBhvr>
                                    </p:animEffect>
                                  </p:childTnLst>
                                </p:cTn>
                              </p:par>
                              <p:par>
                                <p:cTn id="8" presetID="3" presetClass="entr" presetSubtype="5" fill="hold" grpId="0" nodeType="withEffect">
                                  <p:stCondLst>
                                    <p:cond delay="0"/>
                                  </p:stCondLst>
                                  <p:childTnLst>
                                    <p:set>
                                      <p:cBhvr>
                                        <p:cTn id="9" dur="1" fill="hold">
                                          <p:stCondLst>
                                            <p:cond delay="0"/>
                                          </p:stCondLst>
                                        </p:cTn>
                                        <p:tgtEl>
                                          <p:spTgt spid="403459">
                                            <p:txEl>
                                              <p:pRg st="1" end="1"/>
                                            </p:txEl>
                                          </p:spTgt>
                                        </p:tgtEl>
                                        <p:attrNameLst>
                                          <p:attrName>style.visibility</p:attrName>
                                        </p:attrNameLst>
                                      </p:cBhvr>
                                      <p:to>
                                        <p:strVal val="visible"/>
                                      </p:to>
                                    </p:set>
                                    <p:animEffect transition="in" filter="blinds(vertical)">
                                      <p:cBhvr>
                                        <p:cTn id="10" dur="500"/>
                                        <p:tgtEl>
                                          <p:spTgt spid="403459">
                                            <p:txEl>
                                              <p:pRg st="1" end="1"/>
                                            </p:txEl>
                                          </p:spTgt>
                                        </p:tgtEl>
                                      </p:cBhvr>
                                    </p:animEffect>
                                  </p:childTnLst>
                                </p:cTn>
                              </p:par>
                              <p:par>
                                <p:cTn id="11" presetID="3" presetClass="entr" presetSubtype="5" fill="hold" grpId="0" nodeType="withEffect">
                                  <p:stCondLst>
                                    <p:cond delay="0"/>
                                  </p:stCondLst>
                                  <p:childTnLst>
                                    <p:set>
                                      <p:cBhvr>
                                        <p:cTn id="12" dur="1" fill="hold">
                                          <p:stCondLst>
                                            <p:cond delay="0"/>
                                          </p:stCondLst>
                                        </p:cTn>
                                        <p:tgtEl>
                                          <p:spTgt spid="403459">
                                            <p:txEl>
                                              <p:pRg st="2" end="2"/>
                                            </p:txEl>
                                          </p:spTgt>
                                        </p:tgtEl>
                                        <p:attrNameLst>
                                          <p:attrName>style.visibility</p:attrName>
                                        </p:attrNameLst>
                                      </p:cBhvr>
                                      <p:to>
                                        <p:strVal val="visible"/>
                                      </p:to>
                                    </p:set>
                                    <p:animEffect transition="in" filter="blinds(vertical)">
                                      <p:cBhvr>
                                        <p:cTn id="13" dur="500"/>
                                        <p:tgtEl>
                                          <p:spTgt spid="403459">
                                            <p:txEl>
                                              <p:pRg st="2" end="2"/>
                                            </p:txEl>
                                          </p:spTgt>
                                        </p:tgtEl>
                                      </p:cBhvr>
                                    </p:animEffect>
                                  </p:childTnLst>
                                </p:cTn>
                              </p:par>
                              <p:par>
                                <p:cTn id="14" presetID="3" presetClass="entr" presetSubtype="5" fill="hold" grpId="0" nodeType="withEffect">
                                  <p:stCondLst>
                                    <p:cond delay="0"/>
                                  </p:stCondLst>
                                  <p:childTnLst>
                                    <p:set>
                                      <p:cBhvr>
                                        <p:cTn id="15" dur="1" fill="hold">
                                          <p:stCondLst>
                                            <p:cond delay="0"/>
                                          </p:stCondLst>
                                        </p:cTn>
                                        <p:tgtEl>
                                          <p:spTgt spid="403459">
                                            <p:txEl>
                                              <p:pRg st="3" end="3"/>
                                            </p:txEl>
                                          </p:spTgt>
                                        </p:tgtEl>
                                        <p:attrNameLst>
                                          <p:attrName>style.visibility</p:attrName>
                                        </p:attrNameLst>
                                      </p:cBhvr>
                                      <p:to>
                                        <p:strVal val="visible"/>
                                      </p:to>
                                    </p:set>
                                    <p:animEffect transition="in" filter="blinds(vertical)">
                                      <p:cBhvr>
                                        <p:cTn id="16" dur="500"/>
                                        <p:tgtEl>
                                          <p:spTgt spid="403459">
                                            <p:txEl>
                                              <p:pRg st="3" end="3"/>
                                            </p:txEl>
                                          </p:spTgt>
                                        </p:tgtEl>
                                      </p:cBhvr>
                                    </p:animEffect>
                                  </p:childTnLst>
                                </p:cTn>
                              </p:par>
                              <p:par>
                                <p:cTn id="17" presetID="3" presetClass="entr" presetSubtype="5" fill="hold" grpId="0" nodeType="withEffect">
                                  <p:stCondLst>
                                    <p:cond delay="0"/>
                                  </p:stCondLst>
                                  <p:childTnLst>
                                    <p:set>
                                      <p:cBhvr>
                                        <p:cTn id="18" dur="1" fill="hold">
                                          <p:stCondLst>
                                            <p:cond delay="0"/>
                                          </p:stCondLst>
                                        </p:cTn>
                                        <p:tgtEl>
                                          <p:spTgt spid="403459">
                                            <p:txEl>
                                              <p:pRg st="4" end="4"/>
                                            </p:txEl>
                                          </p:spTgt>
                                        </p:tgtEl>
                                        <p:attrNameLst>
                                          <p:attrName>style.visibility</p:attrName>
                                        </p:attrNameLst>
                                      </p:cBhvr>
                                      <p:to>
                                        <p:strVal val="visible"/>
                                      </p:to>
                                    </p:set>
                                    <p:animEffect transition="in" filter="blinds(vertical)">
                                      <p:cBhvr>
                                        <p:cTn id="19" dur="500"/>
                                        <p:tgtEl>
                                          <p:spTgt spid="403459">
                                            <p:txEl>
                                              <p:pRg st="4" end="4"/>
                                            </p:txEl>
                                          </p:spTgt>
                                        </p:tgtEl>
                                      </p:cBhvr>
                                    </p:animEffect>
                                  </p:childTnLst>
                                </p:cTn>
                              </p:par>
                              <p:par>
                                <p:cTn id="20" presetID="3" presetClass="entr" presetSubtype="5" fill="hold" grpId="0" nodeType="withEffect">
                                  <p:stCondLst>
                                    <p:cond delay="0"/>
                                  </p:stCondLst>
                                  <p:childTnLst>
                                    <p:set>
                                      <p:cBhvr>
                                        <p:cTn id="21" dur="1" fill="hold">
                                          <p:stCondLst>
                                            <p:cond delay="0"/>
                                          </p:stCondLst>
                                        </p:cTn>
                                        <p:tgtEl>
                                          <p:spTgt spid="403459">
                                            <p:txEl>
                                              <p:pRg st="5" end="5"/>
                                            </p:txEl>
                                          </p:spTgt>
                                        </p:tgtEl>
                                        <p:attrNameLst>
                                          <p:attrName>style.visibility</p:attrName>
                                        </p:attrNameLst>
                                      </p:cBhvr>
                                      <p:to>
                                        <p:strVal val="visible"/>
                                      </p:to>
                                    </p:set>
                                    <p:animEffect transition="in" filter="blinds(vertical)">
                                      <p:cBhvr>
                                        <p:cTn id="22" dur="500"/>
                                        <p:tgtEl>
                                          <p:spTgt spid="403459">
                                            <p:txEl>
                                              <p:pRg st="5" end="5"/>
                                            </p:txEl>
                                          </p:spTgt>
                                        </p:tgtEl>
                                      </p:cBhvr>
                                    </p:animEffect>
                                  </p:childTnLst>
                                </p:cTn>
                              </p:par>
                              <p:par>
                                <p:cTn id="23" presetID="3" presetClass="entr" presetSubtype="5" fill="hold" grpId="0" nodeType="withEffect">
                                  <p:stCondLst>
                                    <p:cond delay="0"/>
                                  </p:stCondLst>
                                  <p:childTnLst>
                                    <p:set>
                                      <p:cBhvr>
                                        <p:cTn id="24" dur="1" fill="hold">
                                          <p:stCondLst>
                                            <p:cond delay="0"/>
                                          </p:stCondLst>
                                        </p:cTn>
                                        <p:tgtEl>
                                          <p:spTgt spid="403459">
                                            <p:txEl>
                                              <p:pRg st="6" end="6"/>
                                            </p:txEl>
                                          </p:spTgt>
                                        </p:tgtEl>
                                        <p:attrNameLst>
                                          <p:attrName>style.visibility</p:attrName>
                                        </p:attrNameLst>
                                      </p:cBhvr>
                                      <p:to>
                                        <p:strVal val="visible"/>
                                      </p:to>
                                    </p:set>
                                    <p:animEffect transition="in" filter="blinds(vertical)">
                                      <p:cBhvr>
                                        <p:cTn id="25" dur="500"/>
                                        <p:tgtEl>
                                          <p:spTgt spid="403459">
                                            <p:txEl>
                                              <p:pRg st="6" end="6"/>
                                            </p:txEl>
                                          </p:spTgt>
                                        </p:tgtEl>
                                      </p:cBhvr>
                                    </p:animEffect>
                                  </p:childTnLst>
                                </p:cTn>
                              </p:par>
                              <p:par>
                                <p:cTn id="26" presetID="3" presetClass="entr" presetSubtype="5" fill="hold" grpId="0" nodeType="withEffect">
                                  <p:stCondLst>
                                    <p:cond delay="0"/>
                                  </p:stCondLst>
                                  <p:childTnLst>
                                    <p:set>
                                      <p:cBhvr>
                                        <p:cTn id="27" dur="1" fill="hold">
                                          <p:stCondLst>
                                            <p:cond delay="0"/>
                                          </p:stCondLst>
                                        </p:cTn>
                                        <p:tgtEl>
                                          <p:spTgt spid="403459">
                                            <p:txEl>
                                              <p:pRg st="7" end="7"/>
                                            </p:txEl>
                                          </p:spTgt>
                                        </p:tgtEl>
                                        <p:attrNameLst>
                                          <p:attrName>style.visibility</p:attrName>
                                        </p:attrNameLst>
                                      </p:cBhvr>
                                      <p:to>
                                        <p:strVal val="visible"/>
                                      </p:to>
                                    </p:set>
                                    <p:animEffect transition="in" filter="blinds(vertical)">
                                      <p:cBhvr>
                                        <p:cTn id="28" dur="500"/>
                                        <p:tgtEl>
                                          <p:spTgt spid="403459">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59" grpId="0" build="p"/>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3561" name="Picture 9" descr="http://upload.wikimedia.org/wikipedia/commons/thumb/c/cb/UTP_cable.jpg/180px-UTP_cable.jpg"/>
          <p:cNvPicPr>
            <a:picLocks noChangeAspect="1" noChangeArrowheads="1"/>
          </p:cNvPicPr>
          <p:nvPr>
            <p:custDataLst>
              <p:tags r:id="rId1"/>
            </p:custDataLst>
          </p:nvPr>
        </p:nvPicPr>
        <p:blipFill>
          <a:blip r:embed="rId10" cstate="print"/>
          <a:srcRect/>
          <a:stretch>
            <a:fillRect/>
          </a:stretch>
        </p:blipFill>
        <p:spPr bwMode="auto">
          <a:xfrm>
            <a:off x="7321996" y="5413201"/>
            <a:ext cx="1714500" cy="1400175"/>
          </a:xfrm>
          <a:prstGeom prst="rect">
            <a:avLst/>
          </a:prstGeom>
          <a:noFill/>
          <a:ln w="9525">
            <a:noFill/>
            <a:miter lim="800000"/>
            <a:headEnd/>
            <a:tailEnd/>
          </a:ln>
        </p:spPr>
      </p:pic>
      <p:pic>
        <p:nvPicPr>
          <p:cNvPr id="23563" name="Picture 11" descr="http://upload.wikimedia.org/wikipedia/commons/thumb/b/ba/Cat_5.jpg/200px-Cat_5.jpg"/>
          <p:cNvPicPr>
            <a:picLocks noChangeAspect="1" noChangeArrowheads="1"/>
          </p:cNvPicPr>
          <p:nvPr>
            <p:custDataLst>
              <p:tags r:id="rId2"/>
            </p:custDataLst>
          </p:nvPr>
        </p:nvPicPr>
        <p:blipFill>
          <a:blip r:embed="rId11" cstate="print"/>
          <a:srcRect/>
          <a:stretch>
            <a:fillRect/>
          </a:stretch>
        </p:blipFill>
        <p:spPr bwMode="auto">
          <a:xfrm>
            <a:off x="5187280" y="5373216"/>
            <a:ext cx="1905000" cy="1428750"/>
          </a:xfrm>
          <a:prstGeom prst="rect">
            <a:avLst/>
          </a:prstGeom>
          <a:noFill/>
          <a:ln w="9525">
            <a:noFill/>
            <a:miter lim="800000"/>
            <a:headEnd/>
            <a:tailEnd/>
          </a:ln>
        </p:spPr>
      </p:pic>
      <p:sp>
        <p:nvSpPr>
          <p:cNvPr id="34820" name="Rectangle 2"/>
          <p:cNvSpPr>
            <a:spLocks noGrp="1" noChangeArrowheads="1"/>
          </p:cNvSpPr>
          <p:nvPr>
            <p:ph type="title"/>
            <p:custDataLst>
              <p:tags r:id="rId3"/>
            </p:custDataLst>
          </p:nvPr>
        </p:nvSpPr>
        <p:spPr>
          <a:xfrm>
            <a:off x="457200" y="332656"/>
            <a:ext cx="8229600" cy="884238"/>
          </a:xfrm>
        </p:spPr>
        <p:txBody>
          <a:bodyPr>
            <a:normAutofit/>
          </a:bodyPr>
          <a:lstStyle/>
          <a:p>
            <a:r>
              <a:rPr lang="zh-CN" altLang="en-US" sz="4000" dirty="0">
                <a:latin typeface="黑体" pitchFamily="2" charset="-122"/>
                <a:ea typeface="黑体" pitchFamily="2" charset="-122"/>
              </a:rPr>
              <a:t>物理介质</a:t>
            </a:r>
            <a:endParaRPr lang="zh-CN" altLang="en-US" dirty="0">
              <a:latin typeface="黑体" pitchFamily="2" charset="-122"/>
              <a:ea typeface="黑体" pitchFamily="2" charset="-122"/>
            </a:endParaRPr>
          </a:p>
        </p:txBody>
      </p:sp>
      <p:sp>
        <p:nvSpPr>
          <p:cNvPr id="34821" name="日期占位符 6"/>
          <p:cNvSpPr>
            <a:spLocks noGrp="1"/>
          </p:cNvSpPr>
          <p:nvPr>
            <p:ph type="dt" sz="quarter" idx="10"/>
            <p:custDataLst>
              <p:tags r:id="rId4"/>
            </p:custDataLst>
          </p:nvPr>
        </p:nvSpPr>
        <p:spPr bwMode="auto">
          <a:noFill/>
          <a:ln>
            <a:miter lim="800000"/>
            <a:headEnd/>
            <a:tailEnd/>
          </a:ln>
        </p:spPr>
        <p:txBody>
          <a:bodyPr vert="horz" wrap="square" lIns="91440" tIns="45720" rIns="91440" bIns="45720" numCol="1" compatLnSpc="1">
            <a:prstTxWarp prst="textNoShape">
              <a:avLst/>
            </a:prstTxWarp>
          </a:bodyPr>
          <a:lstStyle/>
          <a:p>
            <a:r>
              <a:rPr lang="zh-CN" altLang="en-US"/>
              <a:t>清华大学 </a:t>
            </a:r>
            <a:r>
              <a:rPr lang="en-US" altLang="zh-CN"/>
              <a:t>2019</a:t>
            </a:r>
            <a:r>
              <a:rPr lang="zh-CN" altLang="en-US"/>
              <a:t>秋</a:t>
            </a:r>
            <a:r>
              <a:rPr lang="en-US" altLang="zh-CN"/>
              <a:t>W1</a:t>
            </a:r>
            <a:endParaRPr lang="en-US" altLang="zh-CN" dirty="0"/>
          </a:p>
        </p:txBody>
      </p:sp>
      <p:sp>
        <p:nvSpPr>
          <p:cNvPr id="27652" name="灯片编号占位符 5"/>
          <p:cNvSpPr>
            <a:spLocks noGrp="1"/>
          </p:cNvSpPr>
          <p:nvPr>
            <p:ph type="sldNum" sz="quarter" idx="12"/>
            <p:custDataLst>
              <p:tags r:id="rId5"/>
            </p:custDataLst>
          </p:nvPr>
        </p:nvSpPr>
        <p:spPr>
          <a:xfrm>
            <a:off x="6500813" y="6400800"/>
            <a:ext cx="2133600" cy="457200"/>
          </a:xfrm>
          <a:noFill/>
        </p:spPr>
        <p:txBody>
          <a:bodyPr/>
          <a:lstStyle/>
          <a:p>
            <a:pPr>
              <a:defRPr/>
            </a:pPr>
            <a:fld id="{73831929-4DDB-4E82-B87E-FDE9852F762D}" type="slidenum">
              <a:rPr lang="en-US" altLang="zh-CN"/>
              <a:pPr>
                <a:defRPr/>
              </a:pPr>
              <a:t>63</a:t>
            </a:fld>
            <a:endParaRPr lang="en-US" altLang="zh-CN"/>
          </a:p>
        </p:txBody>
      </p:sp>
      <p:sp>
        <p:nvSpPr>
          <p:cNvPr id="34823" name="Rectangle 3"/>
          <p:cNvSpPr>
            <a:spLocks noGrp="1" noChangeArrowheads="1"/>
          </p:cNvSpPr>
          <p:nvPr>
            <p:ph sz="quarter" idx="1"/>
            <p:custDataLst>
              <p:tags r:id="rId6"/>
            </p:custDataLst>
          </p:nvPr>
        </p:nvSpPr>
        <p:spPr>
          <a:xfrm>
            <a:off x="468313" y="1557338"/>
            <a:ext cx="4248150" cy="4538662"/>
          </a:xfrm>
        </p:spPr>
        <p:txBody>
          <a:bodyPr>
            <a:normAutofit lnSpcReduction="10000"/>
          </a:bodyPr>
          <a:lstStyle/>
          <a:p>
            <a:r>
              <a:rPr lang="zh-CN" altLang="en-US" sz="2800" dirty="0"/>
              <a:t>物理链路</a:t>
            </a:r>
          </a:p>
          <a:p>
            <a:pPr lvl="1"/>
            <a:r>
              <a:rPr lang="zh-CN" altLang="en-US" sz="2400" dirty="0"/>
              <a:t>传送的</a:t>
            </a:r>
            <a:r>
              <a:rPr lang="zh-CN" altLang="en-US" sz="2400" dirty="0">
                <a:solidFill>
                  <a:srgbClr val="FF0000"/>
                </a:solidFill>
              </a:rPr>
              <a:t>数据位</a:t>
            </a:r>
            <a:r>
              <a:rPr lang="en-US" altLang="zh-CN" sz="2400" dirty="0">
                <a:solidFill>
                  <a:srgbClr val="FF0000"/>
                </a:solidFill>
              </a:rPr>
              <a:t>(bits)</a:t>
            </a:r>
            <a:r>
              <a:rPr lang="zh-CN" altLang="en-US" sz="2400" dirty="0"/>
              <a:t>沿通信链路传播</a:t>
            </a:r>
          </a:p>
          <a:p>
            <a:r>
              <a:rPr lang="zh-CN" altLang="en-US" sz="2800" dirty="0"/>
              <a:t>导引型媒体</a:t>
            </a:r>
            <a:endParaRPr lang="en-US" altLang="zh-CN" sz="2800" dirty="0"/>
          </a:p>
          <a:p>
            <a:pPr lvl="1"/>
            <a:r>
              <a:rPr lang="zh-CN" altLang="en-US" sz="2400" dirty="0"/>
              <a:t>信号沿固体介质传播：光纤、双绞铜线、同轴电缆</a:t>
            </a:r>
          </a:p>
          <a:p>
            <a:r>
              <a:rPr lang="zh-CN" altLang="en-US" sz="2800" dirty="0"/>
              <a:t>非导引型媒体</a:t>
            </a:r>
          </a:p>
          <a:p>
            <a:pPr lvl="1"/>
            <a:r>
              <a:rPr lang="zh-CN" altLang="en-US" sz="2400" dirty="0"/>
              <a:t>信号在空中或太空中自由传播，例如：无线局域网或数字卫星频道</a:t>
            </a:r>
          </a:p>
        </p:txBody>
      </p:sp>
      <p:sp>
        <p:nvSpPr>
          <p:cNvPr id="407556" name="Rectangle 4"/>
          <p:cNvSpPr>
            <a:spLocks noGrp="1" noChangeArrowheads="1"/>
          </p:cNvSpPr>
          <p:nvPr>
            <p:ph sz="quarter" idx="2"/>
            <p:custDataLst>
              <p:tags r:id="rId7"/>
            </p:custDataLst>
          </p:nvPr>
        </p:nvSpPr>
        <p:spPr>
          <a:xfrm>
            <a:off x="4857750" y="1340768"/>
            <a:ext cx="3960813" cy="4254475"/>
          </a:xfrm>
        </p:spPr>
        <p:txBody>
          <a:bodyPr>
            <a:normAutofit lnSpcReduction="10000"/>
          </a:bodyPr>
          <a:lstStyle/>
          <a:p>
            <a:pPr>
              <a:buFont typeface="Wingdings" pitchFamily="2" charset="2"/>
              <a:buNone/>
            </a:pPr>
            <a:r>
              <a:rPr lang="en-US" altLang="zh-CN" sz="2800" u="sng" dirty="0"/>
              <a:t>(1) </a:t>
            </a:r>
            <a:r>
              <a:rPr lang="zh-CN" altLang="en-US" sz="2800" u="sng" dirty="0">
                <a:solidFill>
                  <a:srgbClr val="FF0000"/>
                </a:solidFill>
              </a:rPr>
              <a:t>双绞铜线 </a:t>
            </a:r>
            <a:r>
              <a:rPr lang="en-US" altLang="zh-CN" sz="2000" u="sng" dirty="0">
                <a:solidFill>
                  <a:srgbClr val="FF0000"/>
                </a:solidFill>
              </a:rPr>
              <a:t>(Twisted Pair)</a:t>
            </a:r>
            <a:endParaRPr lang="en-US" altLang="zh-CN" sz="2000" dirty="0">
              <a:solidFill>
                <a:srgbClr val="FF0000"/>
              </a:solidFill>
            </a:endParaRPr>
          </a:p>
          <a:p>
            <a:r>
              <a:rPr lang="zh-CN" altLang="en-US" sz="2800" dirty="0"/>
              <a:t>类型</a:t>
            </a:r>
          </a:p>
          <a:p>
            <a:pPr lvl="1"/>
            <a:r>
              <a:rPr lang="en-US" altLang="zh-CN" sz="2400" dirty="0"/>
              <a:t>Category 3 </a:t>
            </a:r>
            <a:r>
              <a:rPr lang="zh-CN" altLang="en-US" sz="2400" dirty="0">
                <a:latin typeface="华文新魏" pitchFamily="2" charset="-122"/>
              </a:rPr>
              <a:t>（</a:t>
            </a:r>
            <a:r>
              <a:rPr lang="en-US" altLang="zh-CN" sz="2400" dirty="0">
                <a:latin typeface="华文新魏" pitchFamily="2" charset="-122"/>
              </a:rPr>
              <a:t>3</a:t>
            </a:r>
            <a:r>
              <a:rPr lang="zh-CN" altLang="en-US" sz="2400" dirty="0">
                <a:latin typeface="华文新魏" pitchFamily="2" charset="-122"/>
              </a:rPr>
              <a:t>类</a:t>
            </a:r>
            <a:r>
              <a:rPr lang="zh-CN" altLang="en-US" sz="2400" dirty="0"/>
              <a:t>）</a:t>
            </a:r>
            <a:r>
              <a:rPr lang="en-US" altLang="zh-CN" sz="2400" dirty="0"/>
              <a:t>: </a:t>
            </a:r>
            <a:r>
              <a:rPr lang="zh-CN" altLang="en-US" sz="2400" dirty="0"/>
              <a:t>传统电话线</a:t>
            </a:r>
            <a:r>
              <a:rPr lang="en-US" altLang="zh-CN" sz="2400" dirty="0"/>
              <a:t>, 10 Mbps Ethernet</a:t>
            </a:r>
          </a:p>
          <a:p>
            <a:pPr lvl="1"/>
            <a:r>
              <a:rPr lang="en-US" altLang="zh-CN" sz="2400" dirty="0"/>
              <a:t>Category 5  (UTP-5): 100Mbps Ethernet</a:t>
            </a:r>
            <a:r>
              <a:rPr lang="zh-CN" altLang="en-US" sz="2400" dirty="0"/>
              <a:t>，</a:t>
            </a:r>
            <a:br>
              <a:rPr lang="en-US" altLang="zh-CN" sz="2400" dirty="0"/>
            </a:br>
            <a:r>
              <a:rPr lang="zh-CN" altLang="en-US" sz="2400" dirty="0"/>
              <a:t>几百米</a:t>
            </a:r>
            <a:endParaRPr lang="en-US" altLang="zh-CN" sz="2400" dirty="0"/>
          </a:p>
          <a:p>
            <a:pPr lvl="1"/>
            <a:r>
              <a:rPr lang="en-US" altLang="zh-CN" sz="2400" dirty="0"/>
              <a:t>Category 5e</a:t>
            </a:r>
            <a:r>
              <a:rPr lang="zh-CN" altLang="en-US" sz="2400" dirty="0"/>
              <a:t>（超</a:t>
            </a:r>
            <a:r>
              <a:rPr lang="en-US" altLang="zh-CN" sz="2400" dirty="0"/>
              <a:t>5</a:t>
            </a:r>
            <a:r>
              <a:rPr lang="zh-CN" altLang="en-US" sz="2400" dirty="0"/>
              <a:t>类线）</a:t>
            </a:r>
            <a:endParaRPr lang="en-US" altLang="zh-CN" sz="2400" dirty="0"/>
          </a:p>
          <a:p>
            <a:pPr lvl="1"/>
            <a:r>
              <a:rPr lang="en-US" altLang="zh-CN" sz="2400" dirty="0"/>
              <a:t>Category 6</a:t>
            </a:r>
            <a:r>
              <a:rPr lang="zh-CN" altLang="en-US" sz="2400" dirty="0"/>
              <a:t>：</a:t>
            </a:r>
            <a:r>
              <a:rPr lang="en-US" altLang="zh-CN" sz="2400" dirty="0"/>
              <a:t>&gt;1Gbps</a:t>
            </a:r>
            <a:r>
              <a:rPr lang="zh-CN" altLang="en-US" sz="2400" dirty="0"/>
              <a:t>，距离低于</a:t>
            </a:r>
            <a:r>
              <a:rPr lang="en-US" altLang="zh-CN" sz="2400" dirty="0"/>
              <a:t>100</a:t>
            </a:r>
            <a:r>
              <a:rPr lang="zh-CN" altLang="en-US" sz="2400" dirty="0"/>
              <a:t>米</a:t>
            </a:r>
            <a:endParaRPr lang="en-US" altLang="zh-CN" sz="2400" dirty="0"/>
          </a:p>
        </p:txBody>
      </p:sp>
      <p:sp>
        <p:nvSpPr>
          <p:cNvPr id="9" name="TextBox 8"/>
          <p:cNvSpPr txBox="1"/>
          <p:nvPr/>
        </p:nvSpPr>
        <p:spPr>
          <a:xfrm>
            <a:off x="251520" y="5949280"/>
            <a:ext cx="3888432" cy="369332"/>
          </a:xfrm>
          <a:prstGeom prst="rect">
            <a:avLst/>
          </a:prstGeom>
          <a:noFill/>
        </p:spPr>
        <p:txBody>
          <a:bodyPr wrap="square" rtlCol="0">
            <a:spAutoFit/>
          </a:bodyPr>
          <a:lstStyle/>
          <a:p>
            <a:r>
              <a:rPr lang="zh-CN" altLang="en-US" dirty="0"/>
              <a:t>成本远小于其他网络成本，同时安装</a:t>
            </a:r>
          </a:p>
        </p:txBody>
      </p:sp>
      <p:sp>
        <p:nvSpPr>
          <p:cNvPr id="10" name="TextBox 9"/>
          <p:cNvSpPr txBox="1"/>
          <p:nvPr/>
        </p:nvSpPr>
        <p:spPr>
          <a:xfrm>
            <a:off x="4788024" y="188640"/>
            <a:ext cx="4355976" cy="923330"/>
          </a:xfrm>
          <a:prstGeom prst="rect">
            <a:avLst/>
          </a:prstGeom>
          <a:noFill/>
        </p:spPr>
        <p:txBody>
          <a:bodyPr wrap="square" rtlCol="0">
            <a:spAutoFit/>
          </a:bodyPr>
          <a:lstStyle/>
          <a:p>
            <a:r>
              <a:rPr lang="zh-CN" altLang="en-US" dirty="0"/>
              <a:t>非屏蔽双绞线</a:t>
            </a:r>
            <a:endParaRPr lang="en-US" altLang="zh-CN" dirty="0"/>
          </a:p>
          <a:p>
            <a:r>
              <a:rPr lang="en-US" altLang="zh-CN" dirty="0"/>
              <a:t>Unshielded Twisted Pair, UTP</a:t>
            </a:r>
          </a:p>
          <a:p>
            <a:r>
              <a:rPr lang="zh-CN" altLang="en-US" dirty="0"/>
              <a:t>传输速率取决于线的厚度和传输接收距离</a:t>
            </a:r>
          </a:p>
        </p:txBody>
      </p:sp>
    </p:spTree>
    <p:extLst>
      <p:ext uri="{BB962C8B-B14F-4D97-AF65-F5344CB8AC3E}">
        <p14:creationId xmlns:p14="http://schemas.microsoft.com/office/powerpoint/2010/main" val="324454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7556">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407556">
                                            <p:txEl>
                                              <p:pRg st="1" end="1"/>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499"/>
                                          </p:stCondLst>
                                        </p:cTn>
                                        <p:tgtEl>
                                          <p:spTgt spid="407556">
                                            <p:txEl>
                                              <p:pRg st="2" end="2"/>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499"/>
                                          </p:stCondLst>
                                        </p:cTn>
                                        <p:tgtEl>
                                          <p:spTgt spid="407556">
                                            <p:txEl>
                                              <p:pRg st="3" end="3"/>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499"/>
                                          </p:stCondLst>
                                        </p:cTn>
                                        <p:tgtEl>
                                          <p:spTgt spid="407556">
                                            <p:txEl>
                                              <p:pRg st="4" end="4"/>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499"/>
                                          </p:stCondLst>
                                        </p:cTn>
                                        <p:tgtEl>
                                          <p:spTgt spid="407556">
                                            <p:txEl>
                                              <p:pRg st="5" end="5"/>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356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3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6" grpId="0" build="p" autoUpdateAnimBg="0"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descr="coax"/>
          <p:cNvPicPr>
            <a:picLocks noChangeAspect="1" noChangeArrowheads="1"/>
          </p:cNvPicPr>
          <p:nvPr>
            <p:custDataLst>
              <p:tags r:id="rId1"/>
            </p:custDataLst>
          </p:nvPr>
        </p:nvPicPr>
        <p:blipFill>
          <a:blip r:embed="rId11" cstate="print"/>
          <a:srcRect/>
          <a:stretch>
            <a:fillRect/>
          </a:stretch>
        </p:blipFill>
        <p:spPr bwMode="auto">
          <a:xfrm>
            <a:off x="1212850" y="5486400"/>
            <a:ext cx="2501900" cy="1085850"/>
          </a:xfrm>
          <a:prstGeom prst="rect">
            <a:avLst/>
          </a:prstGeom>
          <a:noFill/>
          <a:ln w="9525">
            <a:noFill/>
            <a:miter lim="800000"/>
            <a:headEnd/>
            <a:tailEnd/>
          </a:ln>
        </p:spPr>
      </p:pic>
      <p:sp>
        <p:nvSpPr>
          <p:cNvPr id="35843" name="Rectangle 2"/>
          <p:cNvSpPr>
            <a:spLocks noGrp="1" noChangeArrowheads="1"/>
          </p:cNvSpPr>
          <p:nvPr>
            <p:ph type="title"/>
            <p:custDataLst>
              <p:tags r:id="rId2"/>
            </p:custDataLst>
          </p:nvPr>
        </p:nvSpPr>
        <p:spPr/>
        <p:txBody>
          <a:bodyPr>
            <a:normAutofit/>
          </a:bodyPr>
          <a:lstStyle/>
          <a:p>
            <a:r>
              <a:rPr lang="zh-CN" altLang="en-US" sz="4000" dirty="0">
                <a:latin typeface="黑体" pitchFamily="2" charset="-122"/>
                <a:ea typeface="黑体" pitchFamily="2" charset="-122"/>
              </a:rPr>
              <a:t>物理介质：同轴电缆</a:t>
            </a:r>
            <a:r>
              <a:rPr lang="en-US" altLang="zh-CN" sz="4000" dirty="0">
                <a:latin typeface="黑体" pitchFamily="2" charset="-122"/>
                <a:ea typeface="黑体" pitchFamily="2" charset="-122"/>
              </a:rPr>
              <a:t>, </a:t>
            </a:r>
            <a:r>
              <a:rPr lang="zh-CN" altLang="en-US" sz="4000" dirty="0">
                <a:latin typeface="黑体" pitchFamily="2" charset="-122"/>
                <a:ea typeface="黑体" pitchFamily="2" charset="-122"/>
              </a:rPr>
              <a:t>光纤</a:t>
            </a:r>
            <a:endParaRPr lang="zh-CN" altLang="en-US" sz="4800" dirty="0">
              <a:latin typeface="黑体" pitchFamily="2" charset="-122"/>
              <a:ea typeface="黑体" pitchFamily="2" charset="-122"/>
            </a:endParaRPr>
          </a:p>
        </p:txBody>
      </p:sp>
      <p:sp>
        <p:nvSpPr>
          <p:cNvPr id="35846" name="Rectangle 3"/>
          <p:cNvSpPr>
            <a:spLocks noGrp="1" noChangeArrowheads="1"/>
          </p:cNvSpPr>
          <p:nvPr>
            <p:ph sz="quarter" idx="1"/>
            <p:custDataLst>
              <p:tags r:id="rId3"/>
            </p:custDataLst>
          </p:nvPr>
        </p:nvSpPr>
        <p:spPr/>
        <p:txBody>
          <a:bodyPr>
            <a:normAutofit/>
          </a:bodyPr>
          <a:lstStyle/>
          <a:p>
            <a:pPr>
              <a:buFont typeface="Wingdings" pitchFamily="2" charset="2"/>
              <a:buNone/>
            </a:pPr>
            <a:r>
              <a:rPr lang="en-US" altLang="zh-CN" u="sng" dirty="0"/>
              <a:t>(2) </a:t>
            </a:r>
            <a:r>
              <a:rPr lang="zh-CN" altLang="en-US" u="sng" dirty="0">
                <a:solidFill>
                  <a:srgbClr val="FF0000"/>
                </a:solidFill>
              </a:rPr>
              <a:t>同轴电缆</a:t>
            </a:r>
            <a:endParaRPr lang="zh-CN" altLang="en-US" sz="2400" dirty="0">
              <a:solidFill>
                <a:srgbClr val="FF0000"/>
              </a:solidFill>
            </a:endParaRPr>
          </a:p>
          <a:p>
            <a:r>
              <a:rPr lang="zh-CN" altLang="en-US" sz="2800" dirty="0"/>
              <a:t>基带</a:t>
            </a:r>
            <a:r>
              <a:rPr lang="en-US" altLang="zh-CN" sz="2800" dirty="0"/>
              <a:t>Baseband</a:t>
            </a:r>
          </a:p>
          <a:p>
            <a:pPr lvl="1"/>
            <a:r>
              <a:rPr lang="zh-CN" altLang="en-US" sz="2400" dirty="0"/>
              <a:t>电缆上有单个信道</a:t>
            </a:r>
            <a:endParaRPr lang="en-US" altLang="zh-CN" sz="2400" dirty="0"/>
          </a:p>
          <a:p>
            <a:pPr lvl="1"/>
            <a:r>
              <a:rPr lang="zh-CN" altLang="en-US" sz="2400" dirty="0"/>
              <a:t>常在</a:t>
            </a:r>
            <a:r>
              <a:rPr lang="en-US" altLang="zh-CN" sz="2400" dirty="0"/>
              <a:t>10Mbs Ethernet</a:t>
            </a:r>
            <a:r>
              <a:rPr lang="zh-CN" altLang="en-US" sz="2400" dirty="0"/>
              <a:t>中使用</a:t>
            </a:r>
          </a:p>
          <a:p>
            <a:r>
              <a:rPr lang="zh-CN" altLang="en-US" sz="2800" dirty="0"/>
              <a:t>宽带</a:t>
            </a:r>
            <a:r>
              <a:rPr lang="en-US" altLang="zh-CN" sz="2800" dirty="0"/>
              <a:t>Broadband</a:t>
            </a:r>
          </a:p>
          <a:p>
            <a:pPr lvl="1"/>
            <a:r>
              <a:rPr lang="zh-CN" altLang="en-US" sz="2400" dirty="0"/>
              <a:t>电缆上有多个信道</a:t>
            </a:r>
            <a:endParaRPr lang="en-US" altLang="zh-CN" sz="2400" dirty="0"/>
          </a:p>
          <a:p>
            <a:pPr lvl="1"/>
            <a:r>
              <a:rPr lang="en-US" altLang="zh-CN" sz="2400" dirty="0"/>
              <a:t>HFC</a:t>
            </a:r>
            <a:endParaRPr lang="zh-CN" altLang="en-US" sz="2400" dirty="0"/>
          </a:p>
          <a:p>
            <a:r>
              <a:rPr lang="zh-CN" altLang="en-US" sz="2400" dirty="0"/>
              <a:t>双向传播</a:t>
            </a:r>
          </a:p>
        </p:txBody>
      </p:sp>
      <p:sp>
        <p:nvSpPr>
          <p:cNvPr id="10" name="内容占位符 9"/>
          <p:cNvSpPr>
            <a:spLocks noGrp="1"/>
          </p:cNvSpPr>
          <p:nvPr>
            <p:ph sz="quarter" idx="2"/>
            <p:custDataLst>
              <p:tags r:id="rId4"/>
            </p:custDataLst>
          </p:nvPr>
        </p:nvSpPr>
        <p:spPr/>
        <p:txBody>
          <a:bodyPr>
            <a:normAutofit/>
          </a:bodyPr>
          <a:lstStyle/>
          <a:p>
            <a:pPr>
              <a:buNone/>
            </a:pPr>
            <a:r>
              <a:rPr lang="en-US" altLang="zh-CN" u="sng" dirty="0"/>
              <a:t>(3) </a:t>
            </a:r>
            <a:r>
              <a:rPr lang="zh-CN" altLang="en-US" u="sng" dirty="0">
                <a:solidFill>
                  <a:srgbClr val="FF0000"/>
                </a:solidFill>
              </a:rPr>
              <a:t>光纤</a:t>
            </a:r>
          </a:p>
          <a:p>
            <a:r>
              <a:rPr lang="zh-CN" altLang="en-US" sz="2400" dirty="0"/>
              <a:t>类型</a:t>
            </a:r>
          </a:p>
          <a:p>
            <a:pPr lvl="1"/>
            <a:r>
              <a:rPr lang="zh-CN" altLang="en-US" sz="2000" dirty="0"/>
              <a:t>单模</a:t>
            </a:r>
            <a:r>
              <a:rPr lang="en-US" altLang="zh-CN" sz="2000" dirty="0"/>
              <a:t>Single Mode :</a:t>
            </a:r>
            <a:r>
              <a:rPr lang="zh-CN" altLang="en-US" sz="2000" dirty="0"/>
              <a:t>远距</a:t>
            </a:r>
          </a:p>
          <a:p>
            <a:pPr lvl="1"/>
            <a:r>
              <a:rPr lang="zh-CN" altLang="en-US" sz="2000" dirty="0"/>
              <a:t>多模</a:t>
            </a:r>
            <a:r>
              <a:rPr lang="en-US" altLang="zh-CN" sz="2000" dirty="0"/>
              <a:t>Multiple Mode</a:t>
            </a:r>
            <a:r>
              <a:rPr lang="zh-CN" altLang="en-US" sz="2000" dirty="0"/>
              <a:t>：中短距</a:t>
            </a:r>
          </a:p>
          <a:p>
            <a:r>
              <a:rPr lang="zh-CN" altLang="en-US" sz="2400" dirty="0"/>
              <a:t>高传输速率</a:t>
            </a:r>
          </a:p>
          <a:p>
            <a:pPr lvl="1"/>
            <a:r>
              <a:rPr lang="zh-CN" altLang="en-US" sz="2000" dirty="0"/>
              <a:t>点对点高速传送</a:t>
            </a:r>
            <a:r>
              <a:rPr lang="en-US" altLang="zh-CN" sz="2000" dirty="0"/>
              <a:t>(e.g., 10 </a:t>
            </a:r>
            <a:r>
              <a:rPr lang="zh-CN" altLang="en-US" sz="2000" dirty="0"/>
              <a:t>－</a:t>
            </a:r>
            <a:r>
              <a:rPr lang="en-US" altLang="zh-CN" sz="2000" dirty="0"/>
              <a:t>100 </a:t>
            </a:r>
            <a:r>
              <a:rPr lang="en-US" altLang="zh-CN" sz="2000" dirty="0" err="1"/>
              <a:t>Gbps</a:t>
            </a:r>
            <a:r>
              <a:rPr lang="en-US" altLang="zh-CN" sz="2000" dirty="0"/>
              <a:t>)</a:t>
            </a:r>
          </a:p>
          <a:p>
            <a:r>
              <a:rPr lang="zh-CN" altLang="en-US" sz="2400" dirty="0"/>
              <a:t>低误码率：中继器间隔很远；抗电磁噪声</a:t>
            </a:r>
          </a:p>
          <a:p>
            <a:endParaRPr lang="zh-CN" altLang="en-US" sz="2400" dirty="0"/>
          </a:p>
        </p:txBody>
      </p:sp>
      <p:sp>
        <p:nvSpPr>
          <p:cNvPr id="35844" name="日期占位符 6"/>
          <p:cNvSpPr>
            <a:spLocks noGrp="1"/>
          </p:cNvSpPr>
          <p:nvPr>
            <p:ph type="dt" sz="half" idx="10"/>
            <p:custDataLst>
              <p:tags r:id="rId5"/>
            </p:custDataLst>
          </p:nvPr>
        </p:nvSpPr>
        <p:spPr bwMode="auto">
          <a:noFill/>
          <a:ln>
            <a:miter lim="800000"/>
            <a:headEnd/>
            <a:tailEnd/>
          </a:ln>
        </p:spPr>
        <p:txBody>
          <a:bodyPr vert="horz" wrap="square" lIns="91440" tIns="45720" rIns="91440" bIns="45720" numCol="1" compatLnSpc="1">
            <a:prstTxWarp prst="textNoShape">
              <a:avLst/>
            </a:prstTxWarp>
          </a:bodyPr>
          <a:lstStyle/>
          <a:p>
            <a:r>
              <a:rPr lang="zh-CN" altLang="en-US"/>
              <a:t>清华大学 </a:t>
            </a:r>
            <a:r>
              <a:rPr lang="en-US" altLang="zh-CN"/>
              <a:t>2019</a:t>
            </a:r>
            <a:r>
              <a:rPr lang="zh-CN" altLang="en-US"/>
              <a:t>秋</a:t>
            </a:r>
            <a:r>
              <a:rPr lang="en-US" altLang="zh-CN"/>
              <a:t>W1</a:t>
            </a:r>
            <a:endParaRPr lang="en-US" altLang="zh-CN" dirty="0"/>
          </a:p>
        </p:txBody>
      </p:sp>
      <p:sp>
        <p:nvSpPr>
          <p:cNvPr id="28675" name="灯片编号占位符 5"/>
          <p:cNvSpPr>
            <a:spLocks noGrp="1"/>
          </p:cNvSpPr>
          <p:nvPr>
            <p:ph type="sldNum" sz="quarter" idx="12"/>
            <p:custDataLst>
              <p:tags r:id="rId6"/>
            </p:custDataLst>
          </p:nvPr>
        </p:nvSpPr>
        <p:spPr>
          <a:noFill/>
        </p:spPr>
        <p:txBody>
          <a:bodyPr/>
          <a:lstStyle/>
          <a:p>
            <a:pPr>
              <a:defRPr/>
            </a:pPr>
            <a:fld id="{4EBDBA76-C8C2-488A-B92D-4760BF5B2FFE}" type="slidenum">
              <a:rPr lang="en-US" altLang="zh-CN"/>
              <a:pPr>
                <a:defRPr/>
              </a:pPr>
              <a:t>64</a:t>
            </a:fld>
            <a:endParaRPr lang="en-US" altLang="zh-CN"/>
          </a:p>
        </p:txBody>
      </p:sp>
      <p:pic>
        <p:nvPicPr>
          <p:cNvPr id="409606" name="Picture 6" descr="f-pict"/>
          <p:cNvPicPr>
            <a:picLocks noChangeAspect="1" noChangeArrowheads="1"/>
          </p:cNvPicPr>
          <p:nvPr>
            <p:custDataLst>
              <p:tags r:id="rId7"/>
            </p:custDataLst>
          </p:nvPr>
        </p:nvPicPr>
        <p:blipFill>
          <a:blip r:embed="rId12" cstate="print"/>
          <a:srcRect/>
          <a:stretch>
            <a:fillRect/>
          </a:stretch>
        </p:blipFill>
        <p:spPr bwMode="auto">
          <a:xfrm>
            <a:off x="4472428" y="5413375"/>
            <a:ext cx="2000250" cy="1231900"/>
          </a:xfrm>
          <a:prstGeom prst="rect">
            <a:avLst/>
          </a:prstGeom>
          <a:noFill/>
          <a:ln w="9525">
            <a:noFill/>
            <a:miter lim="800000"/>
            <a:headEnd/>
            <a:tailEnd/>
          </a:ln>
        </p:spPr>
      </p:pic>
      <p:pic>
        <p:nvPicPr>
          <p:cNvPr id="24586" name="Picture 10" descr="http://www.arcelect.com/FIS_337.jpg"/>
          <p:cNvPicPr>
            <a:picLocks noChangeAspect="1" noChangeArrowheads="1"/>
          </p:cNvPicPr>
          <p:nvPr>
            <p:custDataLst>
              <p:tags r:id="rId8"/>
            </p:custDataLst>
          </p:nvPr>
        </p:nvPicPr>
        <p:blipFill>
          <a:blip r:embed="rId13" cstate="print"/>
          <a:srcRect/>
          <a:stretch>
            <a:fillRect/>
          </a:stretch>
        </p:blipFill>
        <p:spPr bwMode="auto">
          <a:xfrm>
            <a:off x="6472678" y="5486400"/>
            <a:ext cx="2381250" cy="857250"/>
          </a:xfrm>
          <a:prstGeom prst="rect">
            <a:avLst/>
          </a:prstGeom>
          <a:noFill/>
          <a:ln w="9525">
            <a:noFill/>
            <a:miter lim="800000"/>
            <a:headEnd/>
            <a:tailEnd/>
          </a:ln>
        </p:spPr>
      </p:pic>
      <p:sp>
        <p:nvSpPr>
          <p:cNvPr id="11" name="TextBox 10"/>
          <p:cNvSpPr txBox="1"/>
          <p:nvPr/>
        </p:nvSpPr>
        <p:spPr>
          <a:xfrm>
            <a:off x="2987824" y="5014917"/>
            <a:ext cx="1656184"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t>外层金属网屏蔽信号辐射</a:t>
            </a:r>
          </a:p>
        </p:txBody>
      </p:sp>
      <p:sp>
        <p:nvSpPr>
          <p:cNvPr id="12" name="TextBox 11"/>
          <p:cNvSpPr txBox="1"/>
          <p:nvPr/>
        </p:nvSpPr>
        <p:spPr>
          <a:xfrm>
            <a:off x="6660232" y="1220559"/>
            <a:ext cx="2088232"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t>利用全反射原理，中继放大器贵；</a:t>
            </a:r>
            <a:endParaRPr lang="en-US" altLang="zh-CN" dirty="0"/>
          </a:p>
          <a:p>
            <a:r>
              <a:rPr lang="zh-CN" altLang="en-US" dirty="0"/>
              <a:t>问题：什么时候需要避免全反射？</a:t>
            </a:r>
          </a:p>
        </p:txBody>
      </p:sp>
      <p:sp>
        <p:nvSpPr>
          <p:cNvPr id="13" name="TextBox 12"/>
          <p:cNvSpPr txBox="1"/>
          <p:nvPr/>
        </p:nvSpPr>
        <p:spPr>
          <a:xfrm>
            <a:off x="-36512" y="5662989"/>
            <a:ext cx="1440160" cy="646331"/>
          </a:xfrm>
          <a:prstGeom prst="rect">
            <a:avLst/>
          </a:prstGeom>
          <a:noFill/>
        </p:spPr>
        <p:txBody>
          <a:bodyPr wrap="square" rtlCol="0">
            <a:spAutoFit/>
          </a:bodyPr>
          <a:lstStyle/>
          <a:p>
            <a:r>
              <a:rPr lang="zh-CN" altLang="en-US" dirty="0"/>
              <a:t>两个铜导体同心不并行</a:t>
            </a:r>
          </a:p>
        </p:txBody>
      </p:sp>
      <p:sp>
        <p:nvSpPr>
          <p:cNvPr id="14" name="TextBox 13"/>
          <p:cNvSpPr txBox="1"/>
          <p:nvPr/>
        </p:nvSpPr>
        <p:spPr>
          <a:xfrm>
            <a:off x="1835696" y="5949280"/>
            <a:ext cx="2520280" cy="923330"/>
          </a:xfrm>
          <a:prstGeom prst="rect">
            <a:avLst/>
          </a:prstGeom>
          <a:noFill/>
        </p:spPr>
        <p:txBody>
          <a:bodyPr wrap="square" rtlCol="0">
            <a:spAutoFit/>
          </a:bodyPr>
          <a:lstStyle/>
          <a:p>
            <a:pPr algn="r"/>
            <a:r>
              <a:rPr lang="zh-CN" altLang="en-US" dirty="0"/>
              <a:t>共享媒体</a:t>
            </a:r>
            <a:endParaRPr lang="en-US" altLang="zh-CN" dirty="0"/>
          </a:p>
          <a:p>
            <a:pPr algn="r"/>
            <a:r>
              <a:rPr lang="zh-CN" altLang="en-US" dirty="0"/>
              <a:t>所以端系统都能接收由其他端系统发送的东西</a:t>
            </a:r>
          </a:p>
        </p:txBody>
      </p:sp>
      <p:sp>
        <p:nvSpPr>
          <p:cNvPr id="15" name="TextBox 14"/>
          <p:cNvSpPr txBox="1"/>
          <p:nvPr/>
        </p:nvSpPr>
        <p:spPr>
          <a:xfrm>
            <a:off x="6516216" y="0"/>
            <a:ext cx="2627784" cy="1200329"/>
          </a:xfrm>
          <a:prstGeom prst="rect">
            <a:avLst/>
          </a:prstGeom>
          <a:noFill/>
        </p:spPr>
        <p:txBody>
          <a:bodyPr wrap="square" rtlCol="0">
            <a:spAutoFit/>
          </a:bodyPr>
          <a:lstStyle/>
          <a:p>
            <a:r>
              <a:rPr lang="zh-CN" altLang="en-US" dirty="0"/>
              <a:t>不受电磁干扰，长距衰减极低，适合长距</a:t>
            </a:r>
            <a:endParaRPr lang="en-US" altLang="zh-CN" dirty="0"/>
          </a:p>
          <a:p>
            <a:r>
              <a:rPr lang="zh-CN" altLang="en-US" dirty="0"/>
              <a:t>但光设备成本高，短途应用受阻碍</a:t>
            </a:r>
          </a:p>
        </p:txBody>
      </p:sp>
    </p:spTree>
    <p:extLst>
      <p:ext uri="{BB962C8B-B14F-4D97-AF65-F5344CB8AC3E}">
        <p14:creationId xmlns:p14="http://schemas.microsoft.com/office/powerpoint/2010/main" val="337481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8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499"/>
                                          </p:stCondLst>
                                        </p:cTn>
                                        <p:tgtEl>
                                          <p:spTgt spid="40960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par>
                                <p:cTn id="25" presetID="3" presetClass="entr" presetSubtype="1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custDataLst>
              <p:tags r:id="rId1"/>
            </p:custDataLst>
          </p:nvPr>
        </p:nvSpPr>
        <p:spPr>
          <a:xfrm>
            <a:off x="467544" y="301973"/>
            <a:ext cx="8352928" cy="966787"/>
          </a:xfrm>
        </p:spPr>
        <p:txBody>
          <a:bodyPr>
            <a:normAutofit/>
          </a:bodyPr>
          <a:lstStyle/>
          <a:p>
            <a:r>
              <a:rPr lang="zh-CN" altLang="en-US" sz="4000" dirty="0">
                <a:latin typeface="黑体" pitchFamily="2" charset="-122"/>
                <a:ea typeface="黑体" pitchFamily="2" charset="-122"/>
              </a:rPr>
              <a:t>物理介质：无线电</a:t>
            </a:r>
            <a:endParaRPr lang="zh-CN" altLang="en-US" sz="4800" dirty="0">
              <a:latin typeface="黑体" pitchFamily="2" charset="-122"/>
              <a:ea typeface="黑体" pitchFamily="2" charset="-122"/>
            </a:endParaRPr>
          </a:p>
        </p:txBody>
      </p:sp>
      <p:sp>
        <p:nvSpPr>
          <p:cNvPr id="36867" name="日期占位符 6"/>
          <p:cNvSpPr>
            <a:spLocks noGrp="1"/>
          </p:cNvSpPr>
          <p:nvPr>
            <p:ph type="dt" sz="quarter" idx="10"/>
            <p:custDataLst>
              <p:tags r:id="rId2"/>
            </p:custDataLst>
          </p:nvPr>
        </p:nvSpPr>
        <p:spPr bwMode="auto">
          <a:noFill/>
          <a:ln>
            <a:miter lim="800000"/>
            <a:headEnd/>
            <a:tailEnd/>
          </a:ln>
        </p:spPr>
        <p:txBody>
          <a:bodyPr vert="horz" wrap="square" lIns="91440" tIns="45720" rIns="91440" bIns="45720" numCol="1" compatLnSpc="1">
            <a:prstTxWarp prst="textNoShape">
              <a:avLst/>
            </a:prstTxWarp>
          </a:bodyPr>
          <a:lstStyle/>
          <a:p>
            <a:r>
              <a:rPr lang="zh-CN" altLang="en-US"/>
              <a:t>清华大学 </a:t>
            </a:r>
            <a:r>
              <a:rPr lang="en-US" altLang="zh-CN"/>
              <a:t>2019</a:t>
            </a:r>
            <a:r>
              <a:rPr lang="zh-CN" altLang="en-US"/>
              <a:t>秋</a:t>
            </a:r>
            <a:r>
              <a:rPr lang="en-US" altLang="zh-CN"/>
              <a:t>W1</a:t>
            </a:r>
            <a:endParaRPr lang="en-US" altLang="zh-CN" dirty="0"/>
          </a:p>
        </p:txBody>
      </p:sp>
      <p:sp>
        <p:nvSpPr>
          <p:cNvPr id="29698" name="灯片编号占位符 5"/>
          <p:cNvSpPr>
            <a:spLocks noGrp="1"/>
          </p:cNvSpPr>
          <p:nvPr>
            <p:ph type="sldNum" sz="quarter" idx="12"/>
            <p:custDataLst>
              <p:tags r:id="rId3"/>
            </p:custDataLst>
          </p:nvPr>
        </p:nvSpPr>
        <p:spPr>
          <a:noFill/>
        </p:spPr>
        <p:txBody>
          <a:bodyPr/>
          <a:lstStyle/>
          <a:p>
            <a:pPr>
              <a:defRPr/>
            </a:pPr>
            <a:fld id="{052E97F9-B66F-4783-8563-75BD93E31B3C}" type="slidenum">
              <a:rPr lang="en-US" altLang="zh-CN"/>
              <a:pPr>
                <a:defRPr/>
              </a:pPr>
              <a:t>65</a:t>
            </a:fld>
            <a:endParaRPr lang="en-US" altLang="zh-CN"/>
          </a:p>
        </p:txBody>
      </p:sp>
      <p:sp>
        <p:nvSpPr>
          <p:cNvPr id="36869" name="Rectangle 3"/>
          <p:cNvSpPr>
            <a:spLocks noGrp="1" noChangeArrowheads="1"/>
          </p:cNvSpPr>
          <p:nvPr>
            <p:ph sz="quarter" idx="1"/>
            <p:custDataLst>
              <p:tags r:id="rId4"/>
            </p:custDataLst>
          </p:nvPr>
        </p:nvSpPr>
        <p:spPr>
          <a:xfrm>
            <a:off x="251520" y="1648544"/>
            <a:ext cx="4183063" cy="4876800"/>
          </a:xfrm>
        </p:spPr>
        <p:txBody>
          <a:bodyPr/>
          <a:lstStyle/>
          <a:p>
            <a:r>
              <a:rPr lang="zh-CN" altLang="en-US" sz="2400" dirty="0"/>
              <a:t>信号由电磁波频谱来承载</a:t>
            </a:r>
          </a:p>
          <a:p>
            <a:r>
              <a:rPr lang="zh-CN" altLang="en-US" sz="2400" dirty="0"/>
              <a:t>没有物理的“线路”</a:t>
            </a:r>
          </a:p>
          <a:p>
            <a:r>
              <a:rPr lang="zh-CN" altLang="en-US" sz="2400" dirty="0"/>
              <a:t>双向</a:t>
            </a:r>
          </a:p>
          <a:p>
            <a:r>
              <a:rPr lang="zh-CN" altLang="en-US" sz="2400" dirty="0"/>
              <a:t>传播环境的影响</a:t>
            </a:r>
          </a:p>
          <a:p>
            <a:pPr lvl="1"/>
            <a:r>
              <a:rPr lang="en-US" altLang="zh-CN" sz="2000" dirty="0"/>
              <a:t>reflection </a:t>
            </a:r>
            <a:r>
              <a:rPr lang="zh-CN" altLang="en-US" sz="2000" dirty="0">
                <a:solidFill>
                  <a:srgbClr val="0070C0"/>
                </a:solidFill>
              </a:rPr>
              <a:t>反射</a:t>
            </a:r>
          </a:p>
          <a:p>
            <a:pPr lvl="1"/>
            <a:r>
              <a:rPr lang="en-US" altLang="zh-CN" sz="2000" dirty="0"/>
              <a:t>obstruction by objects</a:t>
            </a:r>
            <a:r>
              <a:rPr lang="en-US" altLang="zh-CN" sz="2000" dirty="0">
                <a:solidFill>
                  <a:srgbClr val="800080"/>
                </a:solidFill>
              </a:rPr>
              <a:t> </a:t>
            </a:r>
            <a:r>
              <a:rPr lang="zh-CN" altLang="en-US" sz="2000" dirty="0">
                <a:solidFill>
                  <a:srgbClr val="0070C0"/>
                </a:solidFill>
              </a:rPr>
              <a:t>阻挡</a:t>
            </a:r>
          </a:p>
          <a:p>
            <a:pPr lvl="1"/>
            <a:r>
              <a:rPr lang="en-US" altLang="zh-CN" sz="2000" dirty="0"/>
              <a:t>Interference </a:t>
            </a:r>
            <a:r>
              <a:rPr lang="zh-CN" altLang="en-US" sz="2000" dirty="0">
                <a:solidFill>
                  <a:srgbClr val="0070C0"/>
                </a:solidFill>
              </a:rPr>
              <a:t>干扰</a:t>
            </a:r>
          </a:p>
        </p:txBody>
      </p:sp>
      <p:sp>
        <p:nvSpPr>
          <p:cNvPr id="411652" name="Rectangle 4"/>
          <p:cNvSpPr>
            <a:spLocks noChangeArrowheads="1"/>
          </p:cNvSpPr>
          <p:nvPr>
            <p:custDataLst>
              <p:tags r:id="rId5"/>
            </p:custDataLst>
          </p:nvPr>
        </p:nvSpPr>
        <p:spPr bwMode="auto">
          <a:xfrm>
            <a:off x="4434583" y="1340892"/>
            <a:ext cx="4278312" cy="4824412"/>
          </a:xfrm>
          <a:prstGeom prst="rect">
            <a:avLst/>
          </a:prstGeom>
          <a:noFill/>
          <a:ln w="9525">
            <a:noFill/>
            <a:miter lim="800000"/>
            <a:headEnd/>
            <a:tailEnd/>
          </a:ln>
        </p:spPr>
        <p:txBody>
          <a:bodyPr/>
          <a:lstStyle/>
          <a:p>
            <a:pPr marL="342900" indent="-342900" eaLnBrk="1" hangingPunct="1">
              <a:spcBef>
                <a:spcPct val="20000"/>
              </a:spcBef>
              <a:buClr>
                <a:schemeClr val="bg2"/>
              </a:buClr>
              <a:buSzPct val="75000"/>
              <a:buFont typeface="Wingdings" pitchFamily="2" charset="2"/>
              <a:buNone/>
            </a:pPr>
            <a:r>
              <a:rPr lang="zh-CN" altLang="en-US" sz="2800" dirty="0">
                <a:solidFill>
                  <a:srgbClr val="FF0000"/>
                </a:solidFill>
              </a:rPr>
              <a:t>无线电链路类型</a:t>
            </a:r>
            <a:endParaRPr lang="zh-CN" altLang="en-US" sz="2400" dirty="0">
              <a:solidFill>
                <a:srgbClr val="FF0000"/>
              </a:solidFill>
            </a:endParaRPr>
          </a:p>
          <a:p>
            <a:pPr marL="273050" indent="-273050" eaLnBrk="1" hangingPunct="1">
              <a:spcBef>
                <a:spcPts val="575"/>
              </a:spcBef>
              <a:buClr>
                <a:schemeClr val="accent1"/>
              </a:buClr>
              <a:buSzPct val="85000"/>
              <a:buFont typeface="Wingdings 2" pitchFamily="18" charset="2"/>
              <a:buChar char=""/>
            </a:pPr>
            <a:r>
              <a:rPr lang="en-US" altLang="zh-CN" sz="2400" dirty="0">
                <a:latin typeface="+mn-lt"/>
                <a:ea typeface="+mn-ea"/>
              </a:rPr>
              <a:t>Microwave </a:t>
            </a:r>
            <a:r>
              <a:rPr lang="zh-CN" altLang="en-US" sz="2400" dirty="0">
                <a:solidFill>
                  <a:srgbClr val="FF0000"/>
                </a:solidFill>
                <a:latin typeface="+mn-lt"/>
                <a:ea typeface="+mn-ea"/>
              </a:rPr>
              <a:t>微波</a:t>
            </a:r>
          </a:p>
          <a:p>
            <a:pPr marL="547688" lvl="1" indent="-228600" eaLnBrk="1" hangingPunct="1">
              <a:spcBef>
                <a:spcPts val="375"/>
              </a:spcBef>
              <a:buClr>
                <a:schemeClr val="accent2"/>
              </a:buClr>
              <a:buSzPct val="85000"/>
              <a:buFont typeface="Wingdings 2" pitchFamily="18" charset="2"/>
              <a:buChar char=""/>
            </a:pPr>
            <a:r>
              <a:rPr lang="zh-CN" altLang="en-US" sz="2000" dirty="0">
                <a:latin typeface="+mn-lt"/>
                <a:ea typeface="+mn-ea"/>
              </a:rPr>
              <a:t>例如，高达</a:t>
            </a:r>
            <a:r>
              <a:rPr lang="en-US" altLang="zh-CN" sz="2000" dirty="0">
                <a:latin typeface="+mn-lt"/>
                <a:ea typeface="+mn-ea"/>
              </a:rPr>
              <a:t>45 Mbps</a:t>
            </a:r>
            <a:r>
              <a:rPr lang="zh-CN" altLang="en-US" sz="2000" dirty="0">
                <a:latin typeface="+mn-lt"/>
                <a:ea typeface="+mn-ea"/>
              </a:rPr>
              <a:t>的信道</a:t>
            </a:r>
          </a:p>
          <a:p>
            <a:pPr marL="273050" indent="-273050" eaLnBrk="1" hangingPunct="1">
              <a:spcBef>
                <a:spcPts val="575"/>
              </a:spcBef>
              <a:buClr>
                <a:schemeClr val="accent1"/>
              </a:buClr>
              <a:buSzPct val="85000"/>
              <a:buFont typeface="Wingdings 2" pitchFamily="18" charset="2"/>
              <a:buChar char=""/>
            </a:pPr>
            <a:r>
              <a:rPr lang="zh-CN" altLang="en-US" sz="2400" dirty="0">
                <a:solidFill>
                  <a:srgbClr val="FF0000"/>
                </a:solidFill>
                <a:latin typeface="+mn-lt"/>
                <a:ea typeface="+mn-ea"/>
              </a:rPr>
              <a:t>局域网</a:t>
            </a:r>
            <a:r>
              <a:rPr lang="zh-CN" altLang="en-US" sz="2400" dirty="0">
                <a:latin typeface="+mn-lt"/>
                <a:ea typeface="+mn-ea"/>
              </a:rPr>
              <a:t> </a:t>
            </a:r>
            <a:r>
              <a:rPr lang="en-US" altLang="zh-CN" sz="2400" dirty="0">
                <a:latin typeface="+mn-lt"/>
                <a:ea typeface="+mn-ea"/>
              </a:rPr>
              <a:t>(e.g., </a:t>
            </a:r>
            <a:r>
              <a:rPr lang="en-US" altLang="zh-CN" sz="2400" dirty="0" err="1">
                <a:latin typeface="+mn-lt"/>
                <a:ea typeface="+mn-ea"/>
              </a:rPr>
              <a:t>WiFi</a:t>
            </a:r>
            <a:r>
              <a:rPr lang="en-US" altLang="zh-CN" sz="2400" dirty="0">
                <a:latin typeface="+mn-lt"/>
                <a:ea typeface="+mn-ea"/>
              </a:rPr>
              <a:t>)</a:t>
            </a:r>
          </a:p>
          <a:p>
            <a:pPr marL="547688" lvl="1" indent="-228600" eaLnBrk="1" hangingPunct="1">
              <a:spcBef>
                <a:spcPts val="375"/>
              </a:spcBef>
              <a:buClr>
                <a:schemeClr val="accent2"/>
              </a:buClr>
              <a:buSzPct val="85000"/>
              <a:buFont typeface="Wingdings 2" pitchFamily="18" charset="2"/>
              <a:buChar char=""/>
            </a:pPr>
            <a:r>
              <a:rPr lang="en-US" altLang="zh-CN" sz="2000" dirty="0">
                <a:latin typeface="+mj-lt"/>
                <a:ea typeface="+mn-ea"/>
              </a:rPr>
              <a:t>11Mbps, 54 Mbps</a:t>
            </a:r>
          </a:p>
          <a:p>
            <a:pPr marL="273050" indent="-273050" eaLnBrk="1" hangingPunct="1">
              <a:spcBef>
                <a:spcPts val="575"/>
              </a:spcBef>
              <a:buClr>
                <a:schemeClr val="accent1"/>
              </a:buClr>
              <a:buSzPct val="85000"/>
              <a:buFont typeface="Wingdings 2" pitchFamily="18" charset="2"/>
              <a:buChar char=""/>
            </a:pPr>
            <a:r>
              <a:rPr lang="zh-CN" altLang="en-US" sz="2400" dirty="0">
                <a:solidFill>
                  <a:srgbClr val="FF0000"/>
                </a:solidFill>
                <a:latin typeface="+mn-lt"/>
                <a:ea typeface="+mn-ea"/>
              </a:rPr>
              <a:t>广域网</a:t>
            </a:r>
            <a:r>
              <a:rPr lang="en-US" altLang="zh-CN" sz="2400" dirty="0">
                <a:latin typeface="+mn-lt"/>
                <a:ea typeface="+mn-ea"/>
              </a:rPr>
              <a:t>(e.g., cellular)</a:t>
            </a:r>
          </a:p>
          <a:p>
            <a:pPr marL="547688" lvl="1" indent="-228600" eaLnBrk="1" hangingPunct="1">
              <a:spcBef>
                <a:spcPts val="375"/>
              </a:spcBef>
              <a:buClr>
                <a:schemeClr val="accent2"/>
              </a:buClr>
              <a:buSzPct val="85000"/>
              <a:buFont typeface="Wingdings 2" pitchFamily="18" charset="2"/>
              <a:buChar char=""/>
            </a:pPr>
            <a:r>
              <a:rPr lang="en-US" altLang="zh-CN" sz="2000" dirty="0">
                <a:latin typeface="+mj-lt"/>
                <a:ea typeface="+mn-ea"/>
              </a:rPr>
              <a:t>3G </a:t>
            </a:r>
            <a:r>
              <a:rPr lang="zh-CN" altLang="en-US" sz="2000" dirty="0">
                <a:latin typeface="+mj-lt"/>
                <a:ea typeface="+mn-ea"/>
              </a:rPr>
              <a:t> 几百</a:t>
            </a:r>
            <a:r>
              <a:rPr lang="en-US" altLang="zh-CN" sz="2000" dirty="0">
                <a:latin typeface="+mj-lt"/>
                <a:ea typeface="+mn-ea"/>
              </a:rPr>
              <a:t>kbps</a:t>
            </a:r>
          </a:p>
          <a:p>
            <a:pPr marL="547688" lvl="1" indent="-228600" eaLnBrk="1" hangingPunct="1">
              <a:spcBef>
                <a:spcPts val="375"/>
              </a:spcBef>
              <a:buClr>
                <a:schemeClr val="accent2"/>
              </a:buClr>
              <a:buSzPct val="85000"/>
              <a:buFont typeface="Wingdings 2" pitchFamily="18" charset="2"/>
              <a:buChar char=""/>
            </a:pPr>
            <a:r>
              <a:rPr lang="en-US" altLang="zh-CN" sz="2000" dirty="0">
                <a:latin typeface="+mj-lt"/>
                <a:ea typeface="+mn-ea"/>
              </a:rPr>
              <a:t>4G  </a:t>
            </a:r>
            <a:r>
              <a:rPr lang="zh-CN" altLang="en-US" sz="2000" dirty="0">
                <a:latin typeface="+mj-lt"/>
                <a:ea typeface="+mn-ea"/>
              </a:rPr>
              <a:t>可达到</a:t>
            </a:r>
            <a:r>
              <a:rPr lang="en-US" altLang="zh-CN" sz="2000" dirty="0">
                <a:latin typeface="+mj-lt"/>
                <a:ea typeface="+mn-ea"/>
              </a:rPr>
              <a:t>100Mbps</a:t>
            </a:r>
          </a:p>
          <a:p>
            <a:pPr marL="547688" lvl="1" indent="-228600" eaLnBrk="1" hangingPunct="1">
              <a:spcBef>
                <a:spcPts val="375"/>
              </a:spcBef>
              <a:buClr>
                <a:schemeClr val="accent2"/>
              </a:buClr>
              <a:buSzPct val="85000"/>
              <a:buFont typeface="Wingdings 2" pitchFamily="18" charset="2"/>
              <a:buChar char=""/>
            </a:pPr>
            <a:r>
              <a:rPr lang="en-US" altLang="zh-CN" sz="2000" dirty="0">
                <a:latin typeface="+mj-lt"/>
                <a:ea typeface="+mn-ea"/>
              </a:rPr>
              <a:t>5G  </a:t>
            </a:r>
            <a:r>
              <a:rPr lang="zh-CN" altLang="en-US" sz="2000" dirty="0">
                <a:latin typeface="+mj-lt"/>
                <a:ea typeface="+mn-ea"/>
              </a:rPr>
              <a:t>高达</a:t>
            </a:r>
            <a:r>
              <a:rPr lang="en-US" altLang="zh-CN" sz="2000" dirty="0">
                <a:latin typeface="+mj-lt"/>
                <a:ea typeface="+mn-ea"/>
              </a:rPr>
              <a:t>20Gbps</a:t>
            </a:r>
          </a:p>
          <a:p>
            <a:pPr marL="273050" indent="-273050" eaLnBrk="1" hangingPunct="1">
              <a:spcBef>
                <a:spcPts val="575"/>
              </a:spcBef>
              <a:buClr>
                <a:schemeClr val="accent1"/>
              </a:buClr>
              <a:buSzPct val="85000"/>
              <a:buFont typeface="Wingdings 2" pitchFamily="18" charset="2"/>
              <a:buChar char=""/>
            </a:pPr>
            <a:r>
              <a:rPr lang="zh-CN" altLang="en-US" sz="2400" dirty="0">
                <a:solidFill>
                  <a:srgbClr val="FF0000"/>
                </a:solidFill>
                <a:latin typeface="+mn-lt"/>
                <a:ea typeface="+mn-ea"/>
              </a:rPr>
              <a:t>卫星网 </a:t>
            </a:r>
            <a:r>
              <a:rPr lang="en-US" altLang="zh-CN" sz="2400" dirty="0">
                <a:latin typeface="+mn-lt"/>
                <a:ea typeface="+mn-ea"/>
              </a:rPr>
              <a:t>Satellite</a:t>
            </a:r>
          </a:p>
          <a:p>
            <a:pPr marL="547688" lvl="1" indent="-228600" eaLnBrk="1" hangingPunct="1">
              <a:spcBef>
                <a:spcPts val="375"/>
              </a:spcBef>
              <a:buClr>
                <a:schemeClr val="accent2"/>
              </a:buClr>
              <a:buSzPct val="85000"/>
              <a:buFont typeface="Wingdings 2" pitchFamily="18" charset="2"/>
              <a:buChar char=""/>
            </a:pPr>
            <a:r>
              <a:rPr lang="zh-CN" altLang="en-US" sz="2000" dirty="0">
                <a:latin typeface="+mj-lt"/>
                <a:ea typeface="+mn-ea"/>
              </a:rPr>
              <a:t>数</a:t>
            </a:r>
            <a:r>
              <a:rPr lang="en-US" altLang="zh-CN" sz="2000" dirty="0">
                <a:latin typeface="+mj-lt"/>
                <a:ea typeface="+mn-ea"/>
              </a:rPr>
              <a:t>kbps</a:t>
            </a:r>
            <a:r>
              <a:rPr lang="zh-CN" altLang="en-US" sz="2000" dirty="0">
                <a:latin typeface="+mj-lt"/>
                <a:ea typeface="+mn-ea"/>
              </a:rPr>
              <a:t>到</a:t>
            </a:r>
            <a:r>
              <a:rPr lang="en-US" altLang="zh-CN" sz="2000" dirty="0">
                <a:latin typeface="+mj-lt"/>
                <a:ea typeface="+mn-ea"/>
              </a:rPr>
              <a:t>45 Mbps</a:t>
            </a:r>
            <a:r>
              <a:rPr lang="zh-CN" altLang="en-US" sz="2000" dirty="0">
                <a:latin typeface="+mj-lt"/>
                <a:ea typeface="+mn-ea"/>
              </a:rPr>
              <a:t>的信道 </a:t>
            </a:r>
            <a:r>
              <a:rPr lang="en-US" altLang="zh-CN" sz="2000" dirty="0">
                <a:latin typeface="+mj-lt"/>
                <a:ea typeface="+mn-ea"/>
              </a:rPr>
              <a:t>(</a:t>
            </a:r>
            <a:r>
              <a:rPr lang="zh-CN" altLang="en-US" sz="2000" dirty="0">
                <a:latin typeface="+mj-lt"/>
                <a:ea typeface="+mn-ea"/>
              </a:rPr>
              <a:t>或多个带宽小一点的的信道</a:t>
            </a:r>
            <a:r>
              <a:rPr lang="en-US" altLang="zh-CN" sz="2000" dirty="0">
                <a:latin typeface="+mj-lt"/>
                <a:ea typeface="+mn-ea"/>
              </a:rPr>
              <a:t>)</a:t>
            </a:r>
          </a:p>
          <a:p>
            <a:pPr marL="547688" lvl="1" indent="-228600" eaLnBrk="1" hangingPunct="1">
              <a:spcBef>
                <a:spcPts val="375"/>
              </a:spcBef>
              <a:buClr>
                <a:schemeClr val="accent2"/>
              </a:buClr>
              <a:buSzPct val="85000"/>
              <a:buFont typeface="Wingdings 2" pitchFamily="18" charset="2"/>
              <a:buChar char=""/>
            </a:pPr>
            <a:r>
              <a:rPr lang="en-US" altLang="zh-CN" sz="2000" dirty="0">
                <a:latin typeface="+mj-lt"/>
                <a:ea typeface="+mn-ea"/>
              </a:rPr>
              <a:t>270ms </a:t>
            </a:r>
            <a:r>
              <a:rPr lang="zh-CN" altLang="en-US" sz="2000" dirty="0">
                <a:latin typeface="+mj-lt"/>
                <a:ea typeface="+mn-ea"/>
              </a:rPr>
              <a:t>的端到端时延</a:t>
            </a:r>
            <a:endParaRPr lang="en-US" altLang="zh-CN" sz="2000" dirty="0">
              <a:latin typeface="+mj-lt"/>
              <a:ea typeface="+mn-ea"/>
            </a:endParaRPr>
          </a:p>
          <a:p>
            <a:pPr marL="547688" lvl="1" indent="-228600" eaLnBrk="1" hangingPunct="1">
              <a:spcBef>
                <a:spcPts val="375"/>
              </a:spcBef>
              <a:buClr>
                <a:schemeClr val="accent2"/>
              </a:buClr>
              <a:buSzPct val="85000"/>
              <a:buFont typeface="Wingdings 2" pitchFamily="18" charset="2"/>
              <a:buChar char=""/>
            </a:pPr>
            <a:r>
              <a:rPr lang="zh-CN" altLang="en-US" sz="2000" dirty="0">
                <a:latin typeface="+mj-lt"/>
                <a:ea typeface="+mn-ea"/>
              </a:rPr>
              <a:t>地球同步或低轨卫星</a:t>
            </a:r>
          </a:p>
        </p:txBody>
      </p:sp>
      <p:sp>
        <p:nvSpPr>
          <p:cNvPr id="7" name="TextBox 6"/>
          <p:cNvSpPr txBox="1"/>
          <p:nvPr/>
        </p:nvSpPr>
        <p:spPr>
          <a:xfrm>
            <a:off x="827584" y="4581128"/>
            <a:ext cx="2736304" cy="369332"/>
          </a:xfrm>
          <a:prstGeom prst="rect">
            <a:avLst/>
          </a:prstGeom>
          <a:noFill/>
        </p:spPr>
        <p:txBody>
          <a:bodyPr wrap="square" rtlCol="0">
            <a:spAutoFit/>
          </a:bodyPr>
          <a:lstStyle/>
          <a:p>
            <a:r>
              <a:rPr lang="zh-CN" altLang="en-US" dirty="0"/>
              <a:t>多径衰落，阴影衰落</a:t>
            </a:r>
          </a:p>
        </p:txBody>
      </p:sp>
      <p:sp>
        <p:nvSpPr>
          <p:cNvPr id="8" name="TextBox 7"/>
          <p:cNvSpPr txBox="1"/>
          <p:nvPr/>
        </p:nvSpPr>
        <p:spPr>
          <a:xfrm>
            <a:off x="7308304" y="2681971"/>
            <a:ext cx="1656184" cy="369332"/>
          </a:xfrm>
          <a:prstGeom prst="rect">
            <a:avLst/>
          </a:prstGeom>
          <a:noFill/>
        </p:spPr>
        <p:txBody>
          <a:bodyPr wrap="square" rtlCol="0">
            <a:spAutoFit/>
          </a:bodyPr>
          <a:lstStyle/>
          <a:p>
            <a:r>
              <a:rPr lang="zh-CN" altLang="en-US" dirty="0"/>
              <a:t>几十到几百米</a:t>
            </a:r>
          </a:p>
        </p:txBody>
      </p:sp>
      <p:sp>
        <p:nvSpPr>
          <p:cNvPr id="9" name="TextBox 8"/>
          <p:cNvSpPr txBox="1"/>
          <p:nvPr/>
        </p:nvSpPr>
        <p:spPr>
          <a:xfrm>
            <a:off x="7452320" y="3474059"/>
            <a:ext cx="1656184" cy="369332"/>
          </a:xfrm>
          <a:prstGeom prst="rect">
            <a:avLst/>
          </a:prstGeom>
          <a:noFill/>
        </p:spPr>
        <p:txBody>
          <a:bodyPr wrap="square" rtlCol="0">
            <a:spAutoFit/>
          </a:bodyPr>
          <a:lstStyle/>
          <a:p>
            <a:r>
              <a:rPr lang="zh-CN" altLang="en-US" dirty="0"/>
              <a:t>几万米</a:t>
            </a:r>
          </a:p>
        </p:txBody>
      </p:sp>
      <p:sp>
        <p:nvSpPr>
          <p:cNvPr id="10" name="TextBox 9"/>
          <p:cNvSpPr txBox="1"/>
          <p:nvPr/>
        </p:nvSpPr>
        <p:spPr>
          <a:xfrm>
            <a:off x="4932040" y="478413"/>
            <a:ext cx="3024336" cy="646331"/>
          </a:xfrm>
          <a:prstGeom prst="rect">
            <a:avLst/>
          </a:prstGeom>
          <a:noFill/>
        </p:spPr>
        <p:txBody>
          <a:bodyPr wrap="square" rtlCol="0">
            <a:spAutoFit/>
          </a:bodyPr>
          <a:lstStyle/>
          <a:p>
            <a:r>
              <a:rPr lang="zh-CN" altLang="en-US" dirty="0"/>
              <a:t>陆地无线电信道</a:t>
            </a:r>
            <a:endParaRPr lang="en-US" altLang="zh-CN" dirty="0"/>
          </a:p>
          <a:p>
            <a:r>
              <a:rPr lang="zh-CN" altLang="en-US" dirty="0"/>
              <a:t>卫星无线电信道</a:t>
            </a:r>
          </a:p>
        </p:txBody>
      </p:sp>
    </p:spTree>
    <p:extLst>
      <p:ext uri="{BB962C8B-B14F-4D97-AF65-F5344CB8AC3E}">
        <p14:creationId xmlns:p14="http://schemas.microsoft.com/office/powerpoint/2010/main" val="162583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1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custDataLst>
              <p:tags r:id="rId1"/>
            </p:custDataLst>
          </p:nvPr>
        </p:nvSpPr>
        <p:spPr/>
        <p:txBody>
          <a:bodyPr>
            <a:normAutofit/>
          </a:bodyPr>
          <a:lstStyle/>
          <a:p>
            <a:pPr eaLnBrk="1" hangingPunct="1"/>
            <a:r>
              <a:rPr lang="zh-CN" altLang="en-US" sz="4000" dirty="0"/>
              <a:t>提纲</a:t>
            </a:r>
          </a:p>
        </p:txBody>
      </p:sp>
      <p:sp>
        <p:nvSpPr>
          <p:cNvPr id="39939" name="日期占位符 5"/>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39938" name="灯片编号占位符 4"/>
          <p:cNvSpPr>
            <a:spLocks noGrp="1"/>
          </p:cNvSpPr>
          <p:nvPr>
            <p:ph type="sldNum" sz="quarter" idx="12"/>
            <p:custDataLst>
              <p:tags r:id="rId3"/>
            </p:custDataLst>
          </p:nvPr>
        </p:nvSpPr>
        <p:spPr>
          <a:noFill/>
        </p:spPr>
        <p:txBody>
          <a:bodyPr/>
          <a:lstStyle/>
          <a:p>
            <a:fld id="{C45E1BC8-0BC5-411F-B78D-92CB493711F7}" type="slidenum">
              <a:rPr lang="en-US" altLang="zh-CN" smtClean="0"/>
              <a:pPr/>
              <a:t>66</a:t>
            </a:fld>
            <a:endParaRPr lang="en-US" altLang="zh-CN"/>
          </a:p>
        </p:txBody>
      </p:sp>
      <p:sp>
        <p:nvSpPr>
          <p:cNvPr id="7" name="Rectangle 6"/>
          <p:cNvSpPr>
            <a:spLocks noGrp="1" noChangeArrowheads="1"/>
          </p:cNvSpPr>
          <p:nvPr>
            <p:ph idx="1"/>
            <p:custDataLst>
              <p:tags r:id="rId4"/>
            </p:custDataLst>
          </p:nvPr>
        </p:nvSpPr>
        <p:spPr/>
        <p:txBody>
          <a:bodyPr>
            <a:normAutofit fontScale="92500" lnSpcReduction="10000"/>
          </a:bodyPr>
          <a:lstStyle/>
          <a:p>
            <a:pPr>
              <a:defRPr/>
            </a:pPr>
            <a:r>
              <a:rPr lang="zh-CN" altLang="en-US" dirty="0">
                <a:solidFill>
                  <a:schemeClr val="bg1">
                    <a:lumMod val="65000"/>
                  </a:schemeClr>
                </a:solidFill>
              </a:rPr>
              <a:t>什么是因特网（</a:t>
            </a:r>
            <a:r>
              <a:rPr lang="en-US" altLang="zh-CN" dirty="0">
                <a:solidFill>
                  <a:schemeClr val="bg1">
                    <a:lumMod val="65000"/>
                  </a:schemeClr>
                </a:solidFill>
              </a:rPr>
              <a:t>Internet</a:t>
            </a:r>
            <a:r>
              <a:rPr lang="zh-CN" altLang="en-US" dirty="0">
                <a:solidFill>
                  <a:schemeClr val="bg1">
                    <a:lumMod val="65000"/>
                  </a:schemeClr>
                </a:solidFill>
              </a:rPr>
              <a:t>）</a:t>
            </a:r>
          </a:p>
          <a:p>
            <a:pPr>
              <a:defRPr/>
            </a:pPr>
            <a:r>
              <a:rPr lang="zh-CN" altLang="en-US" dirty="0">
                <a:solidFill>
                  <a:schemeClr val="bg1">
                    <a:lumMod val="65000"/>
                  </a:schemeClr>
                </a:solidFill>
              </a:rPr>
              <a:t>网络边缘</a:t>
            </a:r>
            <a:endParaRPr lang="en-US" altLang="zh-CN" dirty="0">
              <a:solidFill>
                <a:schemeClr val="bg1">
                  <a:lumMod val="65000"/>
                </a:schemeClr>
              </a:solidFill>
            </a:endParaRPr>
          </a:p>
          <a:p>
            <a:pPr>
              <a:defRPr/>
            </a:pPr>
            <a:r>
              <a:rPr lang="zh-CN" altLang="en-US" dirty="0">
                <a:solidFill>
                  <a:schemeClr val="bg1">
                    <a:lumMod val="65000"/>
                  </a:schemeClr>
                </a:solidFill>
              </a:rPr>
              <a:t>接入网与物理介质</a:t>
            </a:r>
          </a:p>
          <a:p>
            <a:pPr>
              <a:defRPr/>
            </a:pPr>
            <a:r>
              <a:rPr lang="zh-CN" altLang="en-US" b="1" dirty="0">
                <a:solidFill>
                  <a:srgbClr val="FF0000"/>
                </a:solidFill>
                <a:effectLst>
                  <a:outerShdw blurRad="38100" dist="38100" dir="2700000" algn="tl">
                    <a:srgbClr val="000000">
                      <a:alpha val="43137"/>
                    </a:srgbClr>
                  </a:outerShdw>
                </a:effectLst>
              </a:rPr>
              <a:t>网络核心</a:t>
            </a:r>
          </a:p>
          <a:p>
            <a:pPr>
              <a:defRPr/>
            </a:pPr>
            <a:r>
              <a:rPr lang="en-US" altLang="zh-CN" dirty="0">
                <a:solidFill>
                  <a:schemeClr val="bg1">
                    <a:lumMod val="65000"/>
                  </a:schemeClr>
                </a:solidFill>
              </a:rPr>
              <a:t>ISP</a:t>
            </a:r>
            <a:r>
              <a:rPr lang="zh-CN" altLang="en-US" dirty="0">
                <a:solidFill>
                  <a:schemeClr val="bg1">
                    <a:lumMod val="65000"/>
                  </a:schemeClr>
                </a:solidFill>
              </a:rPr>
              <a:t>和因特网主干</a:t>
            </a:r>
          </a:p>
          <a:p>
            <a:pPr>
              <a:defRPr/>
            </a:pPr>
            <a:r>
              <a:rPr lang="zh-CN" altLang="en-US" dirty="0">
                <a:solidFill>
                  <a:schemeClr val="bg1">
                    <a:lumMod val="65000"/>
                  </a:schemeClr>
                </a:solidFill>
              </a:rPr>
              <a:t>分组交换网中的时延、丢包、吞吐量</a:t>
            </a:r>
          </a:p>
          <a:p>
            <a:pPr>
              <a:defRPr/>
            </a:pPr>
            <a:r>
              <a:rPr lang="zh-CN" altLang="en-US" dirty="0">
                <a:solidFill>
                  <a:schemeClr val="bg1">
                    <a:lumMod val="65000"/>
                  </a:schemeClr>
                </a:solidFill>
              </a:rPr>
              <a:t>协议层及服务模型</a:t>
            </a:r>
            <a:endParaRPr lang="en-US" altLang="zh-CN" dirty="0">
              <a:solidFill>
                <a:schemeClr val="bg1">
                  <a:lumMod val="65000"/>
                </a:schemeClr>
              </a:solidFill>
            </a:endParaRPr>
          </a:p>
          <a:p>
            <a:pPr>
              <a:defRPr/>
            </a:pPr>
            <a:r>
              <a:rPr lang="zh-CN" altLang="en-US" dirty="0">
                <a:solidFill>
                  <a:schemeClr val="bg1">
                    <a:lumMod val="65000"/>
                  </a:schemeClr>
                </a:solidFill>
              </a:rPr>
              <a:t>网络安全</a:t>
            </a:r>
            <a:endParaRPr lang="en-US" altLang="zh-CN" dirty="0">
              <a:solidFill>
                <a:schemeClr val="bg1">
                  <a:lumMod val="65000"/>
                </a:schemeClr>
              </a:solidFill>
            </a:endParaRPr>
          </a:p>
          <a:p>
            <a:pPr>
              <a:defRPr/>
            </a:pPr>
            <a:r>
              <a:rPr lang="zh-CN" altLang="en-US" dirty="0">
                <a:solidFill>
                  <a:schemeClr val="bg1">
                    <a:lumMod val="65000"/>
                  </a:schemeClr>
                </a:solidFill>
              </a:rPr>
              <a:t>计算机网络与因特网历史</a:t>
            </a:r>
          </a:p>
        </p:txBody>
      </p:sp>
      <p:sp>
        <p:nvSpPr>
          <p:cNvPr id="6" name="右大括号 5"/>
          <p:cNvSpPr/>
          <p:nvPr>
            <p:custDataLst>
              <p:tags r:id="rId5"/>
            </p:custDataLst>
          </p:nvPr>
        </p:nvSpPr>
        <p:spPr>
          <a:xfrm>
            <a:off x="5712586" y="1700808"/>
            <a:ext cx="504056" cy="1800200"/>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TextBox 7"/>
          <p:cNvSpPr txBox="1"/>
          <p:nvPr>
            <p:custDataLst>
              <p:tags r:id="rId6"/>
            </p:custDataLst>
          </p:nvPr>
        </p:nvSpPr>
        <p:spPr>
          <a:xfrm>
            <a:off x="6300192" y="2329716"/>
            <a:ext cx="2698175" cy="523220"/>
          </a:xfrm>
          <a:prstGeom prst="rect">
            <a:avLst/>
          </a:prstGeom>
          <a:noFill/>
        </p:spPr>
        <p:txBody>
          <a:bodyPr wrap="none" rtlCol="0">
            <a:spAutoFit/>
          </a:bodyPr>
          <a:lstStyle/>
          <a:p>
            <a:r>
              <a:rPr lang="zh-CN" altLang="en-US" sz="2800" b="1" dirty="0">
                <a:solidFill>
                  <a:srgbClr val="0070C0"/>
                </a:solidFill>
                <a:effectLst>
                  <a:outerShdw blurRad="38100" dist="38100" dir="2700000" algn="tl">
                    <a:srgbClr val="000000">
                      <a:alpha val="43137"/>
                    </a:srgbClr>
                  </a:outerShdw>
                </a:effectLst>
              </a:rPr>
              <a:t>因特网组成要素</a:t>
            </a:r>
          </a:p>
        </p:txBody>
      </p:sp>
    </p:spTree>
    <p:extLst>
      <p:ext uri="{BB962C8B-B14F-4D97-AF65-F5344CB8AC3E}">
        <p14:creationId xmlns:p14="http://schemas.microsoft.com/office/powerpoint/2010/main" val="3834469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3" name="Rectangle 2"/>
          <p:cNvSpPr>
            <a:spLocks noGrp="1" noChangeArrowheads="1"/>
          </p:cNvSpPr>
          <p:nvPr>
            <p:ph type="title"/>
            <p:custDataLst>
              <p:tags r:id="rId1"/>
            </p:custDataLst>
          </p:nvPr>
        </p:nvSpPr>
        <p:spPr/>
        <p:txBody>
          <a:bodyPr/>
          <a:lstStyle/>
          <a:p>
            <a:pPr eaLnBrk="1" hangingPunct="1"/>
            <a:r>
              <a:rPr lang="zh-CN" altLang="en-US" dirty="0"/>
              <a:t>网络核心</a:t>
            </a:r>
          </a:p>
        </p:txBody>
      </p:sp>
      <p:sp>
        <p:nvSpPr>
          <p:cNvPr id="8214" name="Rectangle 3"/>
          <p:cNvSpPr>
            <a:spLocks noGrp="1" noChangeArrowheads="1"/>
          </p:cNvSpPr>
          <p:nvPr>
            <p:ph idx="1"/>
            <p:custDataLst>
              <p:tags r:id="rId2"/>
            </p:custDataLst>
          </p:nvPr>
        </p:nvSpPr>
        <p:spPr>
          <a:xfrm>
            <a:off x="457199" y="1412776"/>
            <a:ext cx="4618857" cy="4713387"/>
          </a:xfrm>
        </p:spPr>
        <p:txBody>
          <a:bodyPr>
            <a:noAutofit/>
          </a:bodyPr>
          <a:lstStyle/>
          <a:p>
            <a:pPr eaLnBrk="1" hangingPunct="1"/>
            <a:r>
              <a:rPr lang="zh-CN" altLang="en-US" sz="2800" dirty="0"/>
              <a:t>互联的路由器织成一张“大网”</a:t>
            </a:r>
          </a:p>
          <a:p>
            <a:pPr eaLnBrk="1" hangingPunct="1"/>
            <a:r>
              <a:rPr lang="zh-CN" altLang="en-US" sz="2800" dirty="0"/>
              <a:t>数据是如何通过网络传送的？</a:t>
            </a:r>
          </a:p>
          <a:p>
            <a:pPr lvl="1" eaLnBrk="1" hangingPunct="1"/>
            <a:r>
              <a:rPr lang="zh-CN" altLang="en-US" sz="2400" dirty="0">
                <a:solidFill>
                  <a:srgbClr val="FF0000"/>
                </a:solidFill>
              </a:rPr>
              <a:t>电路交换</a:t>
            </a:r>
            <a:r>
              <a:rPr lang="en-US" altLang="zh-CN" sz="2400" dirty="0">
                <a:solidFill>
                  <a:srgbClr val="FF0000"/>
                </a:solidFill>
              </a:rPr>
              <a:t>(circuit switching)</a:t>
            </a:r>
          </a:p>
          <a:p>
            <a:pPr lvl="1" eaLnBrk="1" hangingPunct="1">
              <a:buFont typeface="Wingdings" pitchFamily="2" charset="2"/>
              <a:buNone/>
            </a:pPr>
            <a:r>
              <a:rPr lang="en-US" altLang="zh-CN" sz="2400" dirty="0"/>
              <a:t>   </a:t>
            </a:r>
            <a:r>
              <a:rPr lang="zh-CN" altLang="en-US" sz="2400" dirty="0"/>
              <a:t>为每次呼叫分配一条专用线路：电话网</a:t>
            </a:r>
          </a:p>
          <a:p>
            <a:pPr lvl="1" eaLnBrk="1" hangingPunct="1"/>
            <a:r>
              <a:rPr lang="zh-CN" altLang="en-US" sz="2400" dirty="0">
                <a:solidFill>
                  <a:srgbClr val="FF0000"/>
                </a:solidFill>
              </a:rPr>
              <a:t>分组交换</a:t>
            </a:r>
            <a:r>
              <a:rPr lang="en-US" altLang="zh-CN" sz="2400" dirty="0">
                <a:solidFill>
                  <a:srgbClr val="FF0000"/>
                </a:solidFill>
              </a:rPr>
              <a:t>(packet switching) </a:t>
            </a:r>
            <a:r>
              <a:rPr lang="zh-CN" altLang="en-US" sz="2400" dirty="0"/>
              <a:t>数据被拆散为离散的“数据块”通过网络传送</a:t>
            </a:r>
          </a:p>
        </p:txBody>
      </p:sp>
      <p:sp>
        <p:nvSpPr>
          <p:cNvPr id="8212" name="日期占位符 6"/>
          <p:cNvSpPr>
            <a:spLocks noGrp="1"/>
          </p:cNvSpPr>
          <p:nvPr>
            <p:ph type="dt" sz="half" idx="10"/>
            <p:custDataLst>
              <p:tags r:id="rId3"/>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8211" name="灯片编号占位符 5"/>
          <p:cNvSpPr>
            <a:spLocks noGrp="1"/>
          </p:cNvSpPr>
          <p:nvPr>
            <p:ph type="sldNum" sz="quarter" idx="12"/>
            <p:custDataLst>
              <p:tags r:id="rId4"/>
            </p:custDataLst>
          </p:nvPr>
        </p:nvSpPr>
        <p:spPr>
          <a:noFill/>
        </p:spPr>
        <p:txBody>
          <a:bodyPr/>
          <a:lstStyle/>
          <a:p>
            <a:fld id="{ECCF0003-C441-406C-B92C-6CE6B07027FC}" type="slidenum">
              <a:rPr lang="en-US" altLang="zh-CN" smtClean="0"/>
              <a:pPr/>
              <a:t>67</a:t>
            </a:fld>
            <a:endParaRPr lang="en-US" altLang="zh-CN"/>
          </a:p>
        </p:txBody>
      </p:sp>
      <p:sp>
        <p:nvSpPr>
          <p:cNvPr id="743" name="TextBox 742"/>
          <p:cNvSpPr txBox="1"/>
          <p:nvPr/>
        </p:nvSpPr>
        <p:spPr>
          <a:xfrm>
            <a:off x="7668344" y="1556792"/>
            <a:ext cx="1296144" cy="369332"/>
          </a:xfrm>
          <a:prstGeom prst="rect">
            <a:avLst/>
          </a:prstGeom>
          <a:noFill/>
        </p:spPr>
        <p:txBody>
          <a:bodyPr wrap="square" rtlCol="0">
            <a:spAutoFit/>
          </a:bodyPr>
          <a:lstStyle/>
          <a:p>
            <a:r>
              <a:rPr lang="zh-CN" altLang="en-US" dirty="0"/>
              <a:t>网络核心</a:t>
            </a:r>
          </a:p>
        </p:txBody>
      </p:sp>
      <p:sp>
        <p:nvSpPr>
          <p:cNvPr id="744" name="TextBox 743"/>
          <p:cNvSpPr txBox="1"/>
          <p:nvPr/>
        </p:nvSpPr>
        <p:spPr>
          <a:xfrm>
            <a:off x="5580112" y="188640"/>
            <a:ext cx="3384376" cy="369332"/>
          </a:xfrm>
          <a:prstGeom prst="rect">
            <a:avLst/>
          </a:prstGeom>
          <a:noFill/>
        </p:spPr>
        <p:txBody>
          <a:bodyPr wrap="square" rtlCol="0">
            <a:spAutoFit/>
          </a:bodyPr>
          <a:lstStyle/>
          <a:p>
            <a:r>
              <a:rPr lang="zh-CN" altLang="en-US" dirty="0"/>
              <a:t>预先订座，有点麻烦，但有保障</a:t>
            </a:r>
          </a:p>
        </p:txBody>
      </p:sp>
      <p:sp>
        <p:nvSpPr>
          <p:cNvPr id="745" name="TextBox 744"/>
          <p:cNvSpPr txBox="1"/>
          <p:nvPr/>
        </p:nvSpPr>
        <p:spPr>
          <a:xfrm>
            <a:off x="5580112" y="467380"/>
            <a:ext cx="3384376" cy="369332"/>
          </a:xfrm>
          <a:prstGeom prst="rect">
            <a:avLst/>
          </a:prstGeom>
          <a:noFill/>
        </p:spPr>
        <p:txBody>
          <a:bodyPr wrap="square" rtlCol="0">
            <a:spAutoFit/>
          </a:bodyPr>
          <a:lstStyle/>
          <a:p>
            <a:r>
              <a:rPr lang="zh-CN" altLang="en-US" dirty="0"/>
              <a:t>不用预订，比较方便，有时排队</a:t>
            </a:r>
          </a:p>
        </p:txBody>
      </p:sp>
      <p:sp>
        <p:nvSpPr>
          <p:cNvPr id="525" name="Freeform 637">
            <a:extLst>
              <a:ext uri="{FF2B5EF4-FFF2-40B4-BE49-F238E27FC236}">
                <a16:creationId xmlns:a16="http://schemas.microsoft.com/office/drawing/2014/main" id="{73A9018E-5814-4D87-A2B6-7C1D34ED91CA}"/>
              </a:ext>
            </a:extLst>
          </p:cNvPr>
          <p:cNvSpPr>
            <a:spLocks/>
          </p:cNvSpPr>
          <p:nvPr/>
        </p:nvSpPr>
        <p:spPr bwMode="auto">
          <a:xfrm>
            <a:off x="5076056" y="174346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26" name="Group 638">
            <a:extLst>
              <a:ext uri="{FF2B5EF4-FFF2-40B4-BE49-F238E27FC236}">
                <a16:creationId xmlns:a16="http://schemas.microsoft.com/office/drawing/2014/main" id="{CE6C2359-929B-4E43-84BB-38FEF8EF90B9}"/>
              </a:ext>
            </a:extLst>
          </p:cNvPr>
          <p:cNvGrpSpPr>
            <a:grpSpLocks/>
          </p:cNvGrpSpPr>
          <p:nvPr/>
        </p:nvGrpSpPr>
        <p:grpSpPr bwMode="auto">
          <a:xfrm>
            <a:off x="5244331" y="3078550"/>
            <a:ext cx="1458912" cy="933450"/>
            <a:chOff x="2889" y="1631"/>
            <a:chExt cx="980" cy="743"/>
          </a:xfrm>
        </p:grpSpPr>
        <p:sp>
          <p:nvSpPr>
            <p:cNvPr id="530" name="Rectangle 639">
              <a:extLst>
                <a:ext uri="{FF2B5EF4-FFF2-40B4-BE49-F238E27FC236}">
                  <a16:creationId xmlns:a16="http://schemas.microsoft.com/office/drawing/2014/main" id="{7EE827A7-0BC1-4709-83B8-C10084AE2234}"/>
                </a:ext>
              </a:extLst>
            </p:cNvPr>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39" name="AutoShape 640">
              <a:extLst>
                <a:ext uri="{FF2B5EF4-FFF2-40B4-BE49-F238E27FC236}">
                  <a16:creationId xmlns:a16="http://schemas.microsoft.com/office/drawing/2014/main" id="{A62332DB-9C89-4730-AC64-A3124C8388BA}"/>
                </a:ext>
              </a:extLst>
            </p:cNvPr>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542" name="Freeform 641">
            <a:extLst>
              <a:ext uri="{FF2B5EF4-FFF2-40B4-BE49-F238E27FC236}">
                <a16:creationId xmlns:a16="http://schemas.microsoft.com/office/drawing/2014/main" id="{5AFF43CE-B42E-4252-AC38-4194EB17D9D8}"/>
              </a:ext>
            </a:extLst>
          </p:cNvPr>
          <p:cNvSpPr>
            <a:spLocks/>
          </p:cNvSpPr>
          <p:nvPr/>
        </p:nvSpPr>
        <p:spPr bwMode="auto">
          <a:xfrm>
            <a:off x="5237981" y="445650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5" name="Line 642">
            <a:extLst>
              <a:ext uri="{FF2B5EF4-FFF2-40B4-BE49-F238E27FC236}">
                <a16:creationId xmlns:a16="http://schemas.microsoft.com/office/drawing/2014/main" id="{1654FE24-DFC2-49DC-8264-AD806CA36FA5}"/>
              </a:ext>
            </a:extLst>
          </p:cNvPr>
          <p:cNvSpPr>
            <a:spLocks noChangeShapeType="1"/>
          </p:cNvSpPr>
          <p:nvPr/>
        </p:nvSpPr>
        <p:spPr bwMode="auto">
          <a:xfrm rot="16200000">
            <a:off x="7719243" y="519310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8" name="Line 643">
            <a:extLst>
              <a:ext uri="{FF2B5EF4-FFF2-40B4-BE49-F238E27FC236}">
                <a16:creationId xmlns:a16="http://schemas.microsoft.com/office/drawing/2014/main" id="{2F976EDB-D68B-4E56-965A-70E5EED74FD1}"/>
              </a:ext>
            </a:extLst>
          </p:cNvPr>
          <p:cNvSpPr>
            <a:spLocks noChangeShapeType="1"/>
          </p:cNvSpPr>
          <p:nvPr/>
        </p:nvSpPr>
        <p:spPr bwMode="auto">
          <a:xfrm rot="5400000" flipV="1">
            <a:off x="7865293" y="547408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1" name="Line 644">
            <a:extLst>
              <a:ext uri="{FF2B5EF4-FFF2-40B4-BE49-F238E27FC236}">
                <a16:creationId xmlns:a16="http://schemas.microsoft.com/office/drawing/2014/main" id="{53681FA8-1D2A-424B-B40B-21765AFEC99C}"/>
              </a:ext>
            </a:extLst>
          </p:cNvPr>
          <p:cNvSpPr>
            <a:spLocks noChangeShapeType="1"/>
          </p:cNvSpPr>
          <p:nvPr/>
        </p:nvSpPr>
        <p:spPr bwMode="auto">
          <a:xfrm rot="16200000">
            <a:off x="8051031" y="515023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7" name="Line 646">
            <a:extLst>
              <a:ext uri="{FF2B5EF4-FFF2-40B4-BE49-F238E27FC236}">
                <a16:creationId xmlns:a16="http://schemas.microsoft.com/office/drawing/2014/main" id="{1DD596D6-4C45-497F-B44B-365EDCB13CA7}"/>
              </a:ext>
            </a:extLst>
          </p:cNvPr>
          <p:cNvSpPr>
            <a:spLocks noChangeShapeType="1"/>
          </p:cNvSpPr>
          <p:nvPr/>
        </p:nvSpPr>
        <p:spPr bwMode="auto">
          <a:xfrm>
            <a:off x="5974581" y="4807338"/>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9" name="Line 647">
            <a:extLst>
              <a:ext uri="{FF2B5EF4-FFF2-40B4-BE49-F238E27FC236}">
                <a16:creationId xmlns:a16="http://schemas.microsoft.com/office/drawing/2014/main" id="{37F21637-50D2-40F2-9E4F-0ED3221A02FC}"/>
              </a:ext>
            </a:extLst>
          </p:cNvPr>
          <p:cNvSpPr>
            <a:spLocks noChangeShapeType="1"/>
          </p:cNvSpPr>
          <p:nvPr/>
        </p:nvSpPr>
        <p:spPr bwMode="auto">
          <a:xfrm flipV="1">
            <a:off x="5715818" y="5070863"/>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2" name="Line 650">
            <a:extLst>
              <a:ext uri="{FF2B5EF4-FFF2-40B4-BE49-F238E27FC236}">
                <a16:creationId xmlns:a16="http://schemas.microsoft.com/office/drawing/2014/main" id="{3F169C3C-8048-4A92-AE52-8F15ED7D67F1}"/>
              </a:ext>
            </a:extLst>
          </p:cNvPr>
          <p:cNvSpPr>
            <a:spLocks noChangeShapeType="1"/>
          </p:cNvSpPr>
          <p:nvPr/>
        </p:nvSpPr>
        <p:spPr bwMode="auto">
          <a:xfrm flipH="1">
            <a:off x="6141268" y="511848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4" name="Line 651">
            <a:extLst>
              <a:ext uri="{FF2B5EF4-FFF2-40B4-BE49-F238E27FC236}">
                <a16:creationId xmlns:a16="http://schemas.microsoft.com/office/drawing/2014/main" id="{E0DC42D8-1559-4804-B1D5-7C63A4AAF716}"/>
              </a:ext>
            </a:extLst>
          </p:cNvPr>
          <p:cNvSpPr>
            <a:spLocks noChangeShapeType="1"/>
          </p:cNvSpPr>
          <p:nvPr/>
        </p:nvSpPr>
        <p:spPr bwMode="auto">
          <a:xfrm flipH="1" flipV="1">
            <a:off x="6422256" y="5131188"/>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 name="Line 652">
            <a:extLst>
              <a:ext uri="{FF2B5EF4-FFF2-40B4-BE49-F238E27FC236}">
                <a16:creationId xmlns:a16="http://schemas.microsoft.com/office/drawing/2014/main" id="{40E99AC6-9529-4A12-94A0-7C512E449360}"/>
              </a:ext>
            </a:extLst>
          </p:cNvPr>
          <p:cNvSpPr>
            <a:spLocks noChangeShapeType="1"/>
          </p:cNvSpPr>
          <p:nvPr/>
        </p:nvSpPr>
        <p:spPr bwMode="auto">
          <a:xfrm>
            <a:off x="6617518" y="5086738"/>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0" name="Line 654">
            <a:extLst>
              <a:ext uri="{FF2B5EF4-FFF2-40B4-BE49-F238E27FC236}">
                <a16:creationId xmlns:a16="http://schemas.microsoft.com/office/drawing/2014/main" id="{61A4D6B0-5548-4261-B0DD-5C1CEBEA78CA}"/>
              </a:ext>
            </a:extLst>
          </p:cNvPr>
          <p:cNvSpPr>
            <a:spLocks noChangeShapeType="1"/>
          </p:cNvSpPr>
          <p:nvPr/>
        </p:nvSpPr>
        <p:spPr bwMode="auto">
          <a:xfrm>
            <a:off x="5920606" y="361353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2" name="Line 655">
            <a:extLst>
              <a:ext uri="{FF2B5EF4-FFF2-40B4-BE49-F238E27FC236}">
                <a16:creationId xmlns:a16="http://schemas.microsoft.com/office/drawing/2014/main" id="{B095EDE6-1B5D-4435-8540-DD108E41881C}"/>
              </a:ext>
            </a:extLst>
          </p:cNvPr>
          <p:cNvSpPr>
            <a:spLocks noChangeShapeType="1"/>
          </p:cNvSpPr>
          <p:nvPr/>
        </p:nvSpPr>
        <p:spPr bwMode="auto">
          <a:xfrm flipV="1">
            <a:off x="5765031" y="3767525"/>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95" name="Group 656">
            <a:extLst>
              <a:ext uri="{FF2B5EF4-FFF2-40B4-BE49-F238E27FC236}">
                <a16:creationId xmlns:a16="http://schemas.microsoft.com/office/drawing/2014/main" id="{D00512A2-C959-4E30-8CB5-0A61A039F07D}"/>
              </a:ext>
            </a:extLst>
          </p:cNvPr>
          <p:cNvGrpSpPr>
            <a:grpSpLocks/>
          </p:cNvGrpSpPr>
          <p:nvPr/>
        </p:nvGrpSpPr>
        <p:grpSpPr bwMode="auto">
          <a:xfrm>
            <a:off x="5485631" y="3534163"/>
            <a:ext cx="506412" cy="352425"/>
            <a:chOff x="2967" y="478"/>
            <a:chExt cx="788" cy="625"/>
          </a:xfrm>
        </p:grpSpPr>
        <p:pic>
          <p:nvPicPr>
            <p:cNvPr id="597" name="Picture 657" descr="access_point_stylized_small">
              <a:extLst>
                <a:ext uri="{FF2B5EF4-FFF2-40B4-BE49-F238E27FC236}">
                  <a16:creationId xmlns:a16="http://schemas.microsoft.com/office/drawing/2014/main" id="{1A29F868-3C9C-4A68-A80F-FA97AED2AB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 name="Picture 658" descr="antenna_radiation_stylized">
              <a:extLst>
                <a:ext uri="{FF2B5EF4-FFF2-40B4-BE49-F238E27FC236}">
                  <a16:creationId xmlns:a16="http://schemas.microsoft.com/office/drawing/2014/main" id="{6D71EE9D-6B3F-4985-B0AF-466C22C7F91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8" name="Freeform 659">
            <a:extLst>
              <a:ext uri="{FF2B5EF4-FFF2-40B4-BE49-F238E27FC236}">
                <a16:creationId xmlns:a16="http://schemas.microsoft.com/office/drawing/2014/main" id="{4465F332-A140-41BE-BAD8-95FD88BA33A8}"/>
              </a:ext>
            </a:extLst>
          </p:cNvPr>
          <p:cNvSpPr>
            <a:spLocks/>
          </p:cNvSpPr>
          <p:nvPr/>
        </p:nvSpPr>
        <p:spPr bwMode="auto">
          <a:xfrm>
            <a:off x="6793731" y="3507175"/>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2" name="Freeform 660">
            <a:extLst>
              <a:ext uri="{FF2B5EF4-FFF2-40B4-BE49-F238E27FC236}">
                <a16:creationId xmlns:a16="http://schemas.microsoft.com/office/drawing/2014/main" id="{B2EE3519-385A-4841-B486-AAE2AD6DC688}"/>
              </a:ext>
            </a:extLst>
          </p:cNvPr>
          <p:cNvSpPr>
            <a:spLocks/>
          </p:cNvSpPr>
          <p:nvPr/>
        </p:nvSpPr>
        <p:spPr bwMode="auto">
          <a:xfrm>
            <a:off x="6757218" y="215938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0" name="Line 661">
            <a:extLst>
              <a:ext uri="{FF2B5EF4-FFF2-40B4-BE49-F238E27FC236}">
                <a16:creationId xmlns:a16="http://schemas.microsoft.com/office/drawing/2014/main" id="{9E8BF4BB-1EA4-4510-B0A8-FD5E68D34ABA}"/>
              </a:ext>
            </a:extLst>
          </p:cNvPr>
          <p:cNvSpPr>
            <a:spLocks noChangeShapeType="1"/>
          </p:cNvSpPr>
          <p:nvPr/>
        </p:nvSpPr>
        <p:spPr bwMode="auto">
          <a:xfrm>
            <a:off x="7269981" y="384690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 name="Line 662">
            <a:extLst>
              <a:ext uri="{FF2B5EF4-FFF2-40B4-BE49-F238E27FC236}">
                <a16:creationId xmlns:a16="http://schemas.microsoft.com/office/drawing/2014/main" id="{03C6F138-95FB-4522-98F9-C2FA3C802450}"/>
              </a:ext>
            </a:extLst>
          </p:cNvPr>
          <p:cNvSpPr>
            <a:spLocks noChangeShapeType="1"/>
          </p:cNvSpPr>
          <p:nvPr/>
        </p:nvSpPr>
        <p:spPr bwMode="auto">
          <a:xfrm>
            <a:off x="7366818" y="376752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 name="Line 663">
            <a:extLst>
              <a:ext uri="{FF2B5EF4-FFF2-40B4-BE49-F238E27FC236}">
                <a16:creationId xmlns:a16="http://schemas.microsoft.com/office/drawing/2014/main" id="{401291F1-7441-4A3A-8309-91613D29D914}"/>
              </a:ext>
            </a:extLst>
          </p:cNvPr>
          <p:cNvSpPr>
            <a:spLocks noChangeShapeType="1"/>
          </p:cNvSpPr>
          <p:nvPr/>
        </p:nvSpPr>
        <p:spPr bwMode="auto">
          <a:xfrm flipV="1">
            <a:off x="7603356" y="3853250"/>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0" name="Line 664">
            <a:extLst>
              <a:ext uri="{FF2B5EF4-FFF2-40B4-BE49-F238E27FC236}">
                <a16:creationId xmlns:a16="http://schemas.microsoft.com/office/drawing/2014/main" id="{D14D719E-F311-40BC-B9B8-9044D1777C9E}"/>
              </a:ext>
            </a:extLst>
          </p:cNvPr>
          <p:cNvSpPr>
            <a:spLocks noChangeShapeType="1"/>
          </p:cNvSpPr>
          <p:nvPr/>
        </p:nvSpPr>
        <p:spPr bwMode="auto">
          <a:xfrm>
            <a:off x="6596881" y="2621350"/>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 name="Line 665">
            <a:extLst>
              <a:ext uri="{FF2B5EF4-FFF2-40B4-BE49-F238E27FC236}">
                <a16:creationId xmlns:a16="http://schemas.microsoft.com/office/drawing/2014/main" id="{78F063C7-0F0B-498C-917B-E00B19FF6F44}"/>
              </a:ext>
            </a:extLst>
          </p:cNvPr>
          <p:cNvSpPr>
            <a:spLocks noChangeShapeType="1"/>
          </p:cNvSpPr>
          <p:nvPr/>
        </p:nvSpPr>
        <p:spPr bwMode="auto">
          <a:xfrm>
            <a:off x="7231881" y="473113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3" name="Line 666">
            <a:extLst>
              <a:ext uri="{FF2B5EF4-FFF2-40B4-BE49-F238E27FC236}">
                <a16:creationId xmlns:a16="http://schemas.microsoft.com/office/drawing/2014/main" id="{7A31C372-0C44-4140-AF83-FBCBF03EFD60}"/>
              </a:ext>
            </a:extLst>
          </p:cNvPr>
          <p:cNvSpPr>
            <a:spLocks noChangeShapeType="1"/>
          </p:cNvSpPr>
          <p:nvPr/>
        </p:nvSpPr>
        <p:spPr bwMode="auto">
          <a:xfrm flipV="1">
            <a:off x="6611168" y="4718438"/>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4" name="Line 667">
            <a:extLst>
              <a:ext uri="{FF2B5EF4-FFF2-40B4-BE49-F238E27FC236}">
                <a16:creationId xmlns:a16="http://schemas.microsoft.com/office/drawing/2014/main" id="{767FAE0F-A90B-420D-992B-F6DC7B1AF21A}"/>
              </a:ext>
            </a:extLst>
          </p:cNvPr>
          <p:cNvSpPr>
            <a:spLocks noChangeShapeType="1"/>
          </p:cNvSpPr>
          <p:nvPr/>
        </p:nvSpPr>
        <p:spPr bwMode="auto">
          <a:xfrm flipV="1">
            <a:off x="6654031" y="501053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8" name="Line 668">
            <a:extLst>
              <a:ext uri="{FF2B5EF4-FFF2-40B4-BE49-F238E27FC236}">
                <a16:creationId xmlns:a16="http://schemas.microsoft.com/office/drawing/2014/main" id="{226FE704-1539-4385-B292-A35D94700691}"/>
              </a:ext>
            </a:extLst>
          </p:cNvPr>
          <p:cNvSpPr>
            <a:spLocks noChangeShapeType="1"/>
          </p:cNvSpPr>
          <p:nvPr/>
        </p:nvSpPr>
        <p:spPr bwMode="auto">
          <a:xfrm flipV="1">
            <a:off x="7450956" y="2526100"/>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 name="Line 669">
            <a:extLst>
              <a:ext uri="{FF2B5EF4-FFF2-40B4-BE49-F238E27FC236}">
                <a16:creationId xmlns:a16="http://schemas.microsoft.com/office/drawing/2014/main" id="{E8FE2BC0-B216-407C-A923-550FE979E03C}"/>
              </a:ext>
            </a:extLst>
          </p:cNvPr>
          <p:cNvSpPr>
            <a:spLocks noChangeShapeType="1"/>
          </p:cNvSpPr>
          <p:nvPr/>
        </p:nvSpPr>
        <p:spPr bwMode="auto">
          <a:xfrm>
            <a:off x="7279506" y="269913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1" name="Line 670">
            <a:extLst>
              <a:ext uri="{FF2B5EF4-FFF2-40B4-BE49-F238E27FC236}">
                <a16:creationId xmlns:a16="http://schemas.microsoft.com/office/drawing/2014/main" id="{B97CD2E2-D9E3-42EF-9AB9-7DD6F1B3381F}"/>
              </a:ext>
            </a:extLst>
          </p:cNvPr>
          <p:cNvSpPr>
            <a:spLocks noChangeShapeType="1"/>
          </p:cNvSpPr>
          <p:nvPr/>
        </p:nvSpPr>
        <p:spPr bwMode="auto">
          <a:xfrm flipV="1">
            <a:off x="7454131" y="2592775"/>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2" name="Line 671">
            <a:extLst>
              <a:ext uri="{FF2B5EF4-FFF2-40B4-BE49-F238E27FC236}">
                <a16:creationId xmlns:a16="http://schemas.microsoft.com/office/drawing/2014/main" id="{C8F60DF1-CB5B-4537-AC5C-D2CE128CD8A3}"/>
              </a:ext>
            </a:extLst>
          </p:cNvPr>
          <p:cNvSpPr>
            <a:spLocks noChangeShapeType="1"/>
          </p:cNvSpPr>
          <p:nvPr/>
        </p:nvSpPr>
        <p:spPr bwMode="auto">
          <a:xfrm>
            <a:off x="7816081" y="259436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 name="Line 672">
            <a:extLst>
              <a:ext uri="{FF2B5EF4-FFF2-40B4-BE49-F238E27FC236}">
                <a16:creationId xmlns:a16="http://schemas.microsoft.com/office/drawing/2014/main" id="{47CC1918-0F3D-4AA7-85BB-1B5A0EB4F57C}"/>
              </a:ext>
            </a:extLst>
          </p:cNvPr>
          <p:cNvSpPr>
            <a:spLocks noChangeShapeType="1"/>
          </p:cNvSpPr>
          <p:nvPr/>
        </p:nvSpPr>
        <p:spPr bwMode="auto">
          <a:xfrm>
            <a:off x="7470006" y="290075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4" name="Line 673">
            <a:extLst>
              <a:ext uri="{FF2B5EF4-FFF2-40B4-BE49-F238E27FC236}">
                <a16:creationId xmlns:a16="http://schemas.microsoft.com/office/drawing/2014/main" id="{93C7BADA-1C32-405E-A241-3B05EDC158BF}"/>
              </a:ext>
            </a:extLst>
          </p:cNvPr>
          <p:cNvSpPr>
            <a:spLocks noChangeShapeType="1"/>
          </p:cNvSpPr>
          <p:nvPr/>
        </p:nvSpPr>
        <p:spPr bwMode="auto">
          <a:xfrm>
            <a:off x="8024043" y="289122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9" name="Line 674">
            <a:extLst>
              <a:ext uri="{FF2B5EF4-FFF2-40B4-BE49-F238E27FC236}">
                <a16:creationId xmlns:a16="http://schemas.microsoft.com/office/drawing/2014/main" id="{BF9F5D99-B5C7-4D01-9186-BC89038CC1A1}"/>
              </a:ext>
            </a:extLst>
          </p:cNvPr>
          <p:cNvSpPr>
            <a:spLocks noChangeShapeType="1"/>
          </p:cNvSpPr>
          <p:nvPr/>
        </p:nvSpPr>
        <p:spPr bwMode="auto">
          <a:xfrm flipH="1">
            <a:off x="7173143" y="296742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0" name="Line 675">
            <a:extLst>
              <a:ext uri="{FF2B5EF4-FFF2-40B4-BE49-F238E27FC236}">
                <a16:creationId xmlns:a16="http://schemas.microsoft.com/office/drawing/2014/main" id="{66D97232-07A9-42F8-975E-6F289A9F64DE}"/>
              </a:ext>
            </a:extLst>
          </p:cNvPr>
          <p:cNvSpPr>
            <a:spLocks noChangeShapeType="1"/>
          </p:cNvSpPr>
          <p:nvPr/>
        </p:nvSpPr>
        <p:spPr bwMode="auto">
          <a:xfrm flipH="1">
            <a:off x="7762106" y="2967425"/>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4" name="Line 676">
            <a:extLst>
              <a:ext uri="{FF2B5EF4-FFF2-40B4-BE49-F238E27FC236}">
                <a16:creationId xmlns:a16="http://schemas.microsoft.com/office/drawing/2014/main" id="{8DC2A583-9DEF-4469-A4DE-495B72C367D9}"/>
              </a:ext>
            </a:extLst>
          </p:cNvPr>
          <p:cNvSpPr>
            <a:spLocks noChangeShapeType="1"/>
          </p:cNvSpPr>
          <p:nvPr/>
        </p:nvSpPr>
        <p:spPr bwMode="auto">
          <a:xfrm flipV="1">
            <a:off x="7146156" y="410883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2" name="Line 677">
            <a:extLst>
              <a:ext uri="{FF2B5EF4-FFF2-40B4-BE49-F238E27FC236}">
                <a16:creationId xmlns:a16="http://schemas.microsoft.com/office/drawing/2014/main" id="{15E2F41C-76A3-46FB-ADFC-FCC065D5EB49}"/>
              </a:ext>
            </a:extLst>
          </p:cNvPr>
          <p:cNvSpPr>
            <a:spLocks noChangeShapeType="1"/>
          </p:cNvSpPr>
          <p:nvPr/>
        </p:nvSpPr>
        <p:spPr bwMode="auto">
          <a:xfrm>
            <a:off x="8219306" y="288963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07" name="Group 678">
            <a:extLst>
              <a:ext uri="{FF2B5EF4-FFF2-40B4-BE49-F238E27FC236}">
                <a16:creationId xmlns:a16="http://schemas.microsoft.com/office/drawing/2014/main" id="{2327EA1D-B273-4053-8BF2-3BBD141076C8}"/>
              </a:ext>
            </a:extLst>
          </p:cNvPr>
          <p:cNvGrpSpPr>
            <a:grpSpLocks/>
          </p:cNvGrpSpPr>
          <p:nvPr/>
        </p:nvGrpSpPr>
        <p:grpSpPr bwMode="auto">
          <a:xfrm>
            <a:off x="5926956" y="1876813"/>
            <a:ext cx="468312" cy="620712"/>
            <a:chOff x="1653" y="3023"/>
            <a:chExt cx="622" cy="911"/>
          </a:xfrm>
        </p:grpSpPr>
        <p:sp>
          <p:nvSpPr>
            <p:cNvPr id="708" name="Line 270">
              <a:extLst>
                <a:ext uri="{FF2B5EF4-FFF2-40B4-BE49-F238E27FC236}">
                  <a16:creationId xmlns:a16="http://schemas.microsoft.com/office/drawing/2014/main" id="{B51725BC-F918-49FE-A4D8-ADC2F5933121}"/>
                </a:ext>
              </a:extLst>
            </p:cNvPr>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2" name="Line 271">
              <a:extLst>
                <a:ext uri="{FF2B5EF4-FFF2-40B4-BE49-F238E27FC236}">
                  <a16:creationId xmlns:a16="http://schemas.microsoft.com/office/drawing/2014/main" id="{36836206-CD66-4DD8-9AFA-2666D46B197F}"/>
                </a:ext>
              </a:extLst>
            </p:cNvPr>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20" name="Line 272">
              <a:extLst>
                <a:ext uri="{FF2B5EF4-FFF2-40B4-BE49-F238E27FC236}">
                  <a16:creationId xmlns:a16="http://schemas.microsoft.com/office/drawing/2014/main" id="{AF7FE680-4B09-4C46-B543-01317D9ED32A}"/>
                </a:ext>
              </a:extLst>
            </p:cNvPr>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25" name="Line 273">
              <a:extLst>
                <a:ext uri="{FF2B5EF4-FFF2-40B4-BE49-F238E27FC236}">
                  <a16:creationId xmlns:a16="http://schemas.microsoft.com/office/drawing/2014/main" id="{8BD9B8B5-4CD1-4DED-9085-C6EA6DFDF625}"/>
                </a:ext>
              </a:extLst>
            </p:cNvPr>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26" name="Line 274">
              <a:extLst>
                <a:ext uri="{FF2B5EF4-FFF2-40B4-BE49-F238E27FC236}">
                  <a16:creationId xmlns:a16="http://schemas.microsoft.com/office/drawing/2014/main" id="{494EA601-43FD-479E-AFA6-607D84E1E4EC}"/>
                </a:ext>
              </a:extLst>
            </p:cNvPr>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30" name="Line 275">
              <a:extLst>
                <a:ext uri="{FF2B5EF4-FFF2-40B4-BE49-F238E27FC236}">
                  <a16:creationId xmlns:a16="http://schemas.microsoft.com/office/drawing/2014/main" id="{3C42A143-8DCB-4896-8B7F-571E477F8F04}"/>
                </a:ext>
              </a:extLst>
            </p:cNvPr>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68" name="Line 276">
              <a:extLst>
                <a:ext uri="{FF2B5EF4-FFF2-40B4-BE49-F238E27FC236}">
                  <a16:creationId xmlns:a16="http://schemas.microsoft.com/office/drawing/2014/main" id="{219FF2D4-D731-4881-A9E6-DE8F37BA33E9}"/>
                </a:ext>
              </a:extLst>
            </p:cNvPr>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69" name="Line 277">
              <a:extLst>
                <a:ext uri="{FF2B5EF4-FFF2-40B4-BE49-F238E27FC236}">
                  <a16:creationId xmlns:a16="http://schemas.microsoft.com/office/drawing/2014/main" id="{43A4109F-B195-4E81-AB57-93B5C4A50646}"/>
                </a:ext>
              </a:extLst>
            </p:cNvPr>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0" name="Line 278">
              <a:extLst>
                <a:ext uri="{FF2B5EF4-FFF2-40B4-BE49-F238E27FC236}">
                  <a16:creationId xmlns:a16="http://schemas.microsoft.com/office/drawing/2014/main" id="{9DE5C935-2F95-40A5-9295-7233519F0EF8}"/>
                </a:ext>
              </a:extLst>
            </p:cNvPr>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1" name="Line 279">
              <a:extLst>
                <a:ext uri="{FF2B5EF4-FFF2-40B4-BE49-F238E27FC236}">
                  <a16:creationId xmlns:a16="http://schemas.microsoft.com/office/drawing/2014/main" id="{58187209-07D8-472F-812C-423CFEC45717}"/>
                </a:ext>
              </a:extLst>
            </p:cNvPr>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2" name="Line 280">
              <a:extLst>
                <a:ext uri="{FF2B5EF4-FFF2-40B4-BE49-F238E27FC236}">
                  <a16:creationId xmlns:a16="http://schemas.microsoft.com/office/drawing/2014/main" id="{6864A62D-D563-4650-940D-E8049D31DF22}"/>
                </a:ext>
              </a:extLst>
            </p:cNvPr>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3" name="Line 281">
              <a:extLst>
                <a:ext uri="{FF2B5EF4-FFF2-40B4-BE49-F238E27FC236}">
                  <a16:creationId xmlns:a16="http://schemas.microsoft.com/office/drawing/2014/main" id="{7D1DA4DC-14C5-4880-B23B-BBF186707688}"/>
                </a:ext>
              </a:extLst>
            </p:cNvPr>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4" name="Line 282">
              <a:extLst>
                <a:ext uri="{FF2B5EF4-FFF2-40B4-BE49-F238E27FC236}">
                  <a16:creationId xmlns:a16="http://schemas.microsoft.com/office/drawing/2014/main" id="{B2BAF3FB-1F62-42C8-98E3-830C3FB71A07}"/>
                </a:ext>
              </a:extLst>
            </p:cNvPr>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5" name="Line 283">
              <a:extLst>
                <a:ext uri="{FF2B5EF4-FFF2-40B4-BE49-F238E27FC236}">
                  <a16:creationId xmlns:a16="http://schemas.microsoft.com/office/drawing/2014/main" id="{5B1F6E1F-E55C-43B3-910F-CDBD4C874EFF}"/>
                </a:ext>
              </a:extLst>
            </p:cNvPr>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6" name="Line 284">
              <a:extLst>
                <a:ext uri="{FF2B5EF4-FFF2-40B4-BE49-F238E27FC236}">
                  <a16:creationId xmlns:a16="http://schemas.microsoft.com/office/drawing/2014/main" id="{5BFD887F-2CAE-4114-8E90-66307F96D943}"/>
                </a:ext>
              </a:extLst>
            </p:cNvPr>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7" name="Oval 694">
              <a:extLst>
                <a:ext uri="{FF2B5EF4-FFF2-40B4-BE49-F238E27FC236}">
                  <a16:creationId xmlns:a16="http://schemas.microsoft.com/office/drawing/2014/main" id="{2E2C6042-5193-4197-9B41-BF308FFB69A5}"/>
                </a:ext>
              </a:extLst>
            </p:cNvPr>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pic>
          <p:nvPicPr>
            <p:cNvPr id="778" name="Picture 695" descr="cell_tower_radiation_gray">
              <a:extLst>
                <a:ext uri="{FF2B5EF4-FFF2-40B4-BE49-F238E27FC236}">
                  <a16:creationId xmlns:a16="http://schemas.microsoft.com/office/drawing/2014/main" id="{8A381E8B-5236-484A-A352-DF64A0BE571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9" name="Group 696">
            <a:extLst>
              <a:ext uri="{FF2B5EF4-FFF2-40B4-BE49-F238E27FC236}">
                <a16:creationId xmlns:a16="http://schemas.microsoft.com/office/drawing/2014/main" id="{00754D61-69B8-4F88-B13C-0FC40F7A0FF9}"/>
              </a:ext>
            </a:extLst>
          </p:cNvPr>
          <p:cNvGrpSpPr>
            <a:grpSpLocks/>
          </p:cNvGrpSpPr>
          <p:nvPr/>
        </p:nvGrpSpPr>
        <p:grpSpPr bwMode="auto">
          <a:xfrm>
            <a:off x="6163493" y="2437200"/>
            <a:ext cx="454025" cy="254000"/>
            <a:chOff x="3843" y="1516"/>
            <a:chExt cx="286" cy="160"/>
          </a:xfrm>
        </p:grpSpPr>
        <p:sp>
          <p:nvSpPr>
            <p:cNvPr id="780" name="Line 697">
              <a:extLst>
                <a:ext uri="{FF2B5EF4-FFF2-40B4-BE49-F238E27FC236}">
                  <a16:creationId xmlns:a16="http://schemas.microsoft.com/office/drawing/2014/main" id="{9AD2D5E9-21BC-43D9-A2C6-5D4B0CBA61CD}"/>
                </a:ext>
              </a:extLst>
            </p:cNvPr>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1" name="Oval 407">
              <a:extLst>
                <a:ext uri="{FF2B5EF4-FFF2-40B4-BE49-F238E27FC236}">
                  <a16:creationId xmlns:a16="http://schemas.microsoft.com/office/drawing/2014/main" id="{3D40FBDE-E991-4533-85E2-62B48A4A72DD}"/>
                </a:ext>
              </a:extLst>
            </p:cNvPr>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82" name="Rectangle 410">
              <a:extLst>
                <a:ext uri="{FF2B5EF4-FFF2-40B4-BE49-F238E27FC236}">
                  <a16:creationId xmlns:a16="http://schemas.microsoft.com/office/drawing/2014/main" id="{5B9B9EB6-B6A2-468F-BBFA-7C72974172C7}"/>
                </a:ext>
              </a:extLst>
            </p:cNvPr>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783" name="Oval 411">
              <a:extLst>
                <a:ext uri="{FF2B5EF4-FFF2-40B4-BE49-F238E27FC236}">
                  <a16:creationId xmlns:a16="http://schemas.microsoft.com/office/drawing/2014/main" id="{692E8272-39C0-415A-8D40-7C1333F03183}"/>
                </a:ext>
              </a:extLst>
            </p:cNvPr>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784" name="Group 701">
              <a:extLst>
                <a:ext uri="{FF2B5EF4-FFF2-40B4-BE49-F238E27FC236}">
                  <a16:creationId xmlns:a16="http://schemas.microsoft.com/office/drawing/2014/main" id="{B2BE90FD-E143-4E9C-9759-1160A73A6E5F}"/>
                </a:ext>
              </a:extLst>
            </p:cNvPr>
            <p:cNvGrpSpPr>
              <a:grpSpLocks/>
            </p:cNvGrpSpPr>
            <p:nvPr/>
          </p:nvGrpSpPr>
          <p:grpSpPr bwMode="auto">
            <a:xfrm>
              <a:off x="3932" y="1587"/>
              <a:ext cx="138" cy="33"/>
              <a:chOff x="2468" y="1332"/>
              <a:chExt cx="310" cy="60"/>
            </a:xfrm>
          </p:grpSpPr>
          <p:sp>
            <p:nvSpPr>
              <p:cNvPr id="787" name="Freeform 702">
                <a:extLst>
                  <a:ext uri="{FF2B5EF4-FFF2-40B4-BE49-F238E27FC236}">
                    <a16:creationId xmlns:a16="http://schemas.microsoft.com/office/drawing/2014/main" id="{46199C76-D5B1-4875-8195-330D93EF58E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88" name="Freeform 703">
                <a:extLst>
                  <a:ext uri="{FF2B5EF4-FFF2-40B4-BE49-F238E27FC236}">
                    <a16:creationId xmlns:a16="http://schemas.microsoft.com/office/drawing/2014/main" id="{6BE74F21-0378-4A36-8068-5E37C0CBF28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85" name="Line 704">
              <a:extLst>
                <a:ext uri="{FF2B5EF4-FFF2-40B4-BE49-F238E27FC236}">
                  <a16:creationId xmlns:a16="http://schemas.microsoft.com/office/drawing/2014/main" id="{81FB15E9-0BC1-4247-BDEB-850E4E444C7C}"/>
                </a:ext>
              </a:extLst>
            </p:cNvPr>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6" name="Line 705">
              <a:extLst>
                <a:ext uri="{FF2B5EF4-FFF2-40B4-BE49-F238E27FC236}">
                  <a16:creationId xmlns:a16="http://schemas.microsoft.com/office/drawing/2014/main" id="{9ECC2F8A-CCFF-46E3-B3F0-E29A7AA054E9}"/>
                </a:ext>
              </a:extLst>
            </p:cNvPr>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89" name="Group 706">
            <a:extLst>
              <a:ext uri="{FF2B5EF4-FFF2-40B4-BE49-F238E27FC236}">
                <a16:creationId xmlns:a16="http://schemas.microsoft.com/office/drawing/2014/main" id="{35BDF27C-AFB3-4C49-B7DA-14AF4B3088FA}"/>
              </a:ext>
            </a:extLst>
          </p:cNvPr>
          <p:cNvGrpSpPr>
            <a:grpSpLocks/>
          </p:cNvGrpSpPr>
          <p:nvPr/>
        </p:nvGrpSpPr>
        <p:grpSpPr bwMode="auto">
          <a:xfrm>
            <a:off x="7076306" y="2524513"/>
            <a:ext cx="390525" cy="174625"/>
            <a:chOff x="4334" y="1470"/>
            <a:chExt cx="246" cy="107"/>
          </a:xfrm>
        </p:grpSpPr>
        <p:sp>
          <p:nvSpPr>
            <p:cNvPr id="790" name="Oval 407">
              <a:extLst>
                <a:ext uri="{FF2B5EF4-FFF2-40B4-BE49-F238E27FC236}">
                  <a16:creationId xmlns:a16="http://schemas.microsoft.com/office/drawing/2014/main" id="{26EC8D21-7BC0-4718-AC97-D9290E57D94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91" name="Rectangle 410">
              <a:extLst>
                <a:ext uri="{FF2B5EF4-FFF2-40B4-BE49-F238E27FC236}">
                  <a16:creationId xmlns:a16="http://schemas.microsoft.com/office/drawing/2014/main" id="{4832E8FE-CE80-4DAB-8B31-02D05D2AD983}"/>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792" name="Oval 411">
              <a:extLst>
                <a:ext uri="{FF2B5EF4-FFF2-40B4-BE49-F238E27FC236}">
                  <a16:creationId xmlns:a16="http://schemas.microsoft.com/office/drawing/2014/main" id="{12E65D93-D438-4315-84F8-E1A3D889B8B6}"/>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793" name="Group 710">
              <a:extLst>
                <a:ext uri="{FF2B5EF4-FFF2-40B4-BE49-F238E27FC236}">
                  <a16:creationId xmlns:a16="http://schemas.microsoft.com/office/drawing/2014/main" id="{A70484F4-4568-45B9-BD3A-65888CFB9EE4}"/>
                </a:ext>
              </a:extLst>
            </p:cNvPr>
            <p:cNvGrpSpPr>
              <a:grpSpLocks/>
            </p:cNvGrpSpPr>
            <p:nvPr/>
          </p:nvGrpSpPr>
          <p:grpSpPr bwMode="auto">
            <a:xfrm>
              <a:off x="4383" y="1488"/>
              <a:ext cx="138" cy="33"/>
              <a:chOff x="2468" y="1332"/>
              <a:chExt cx="310" cy="60"/>
            </a:xfrm>
          </p:grpSpPr>
          <p:sp>
            <p:nvSpPr>
              <p:cNvPr id="796" name="Freeform 711">
                <a:extLst>
                  <a:ext uri="{FF2B5EF4-FFF2-40B4-BE49-F238E27FC236}">
                    <a16:creationId xmlns:a16="http://schemas.microsoft.com/office/drawing/2014/main" id="{4EAB5ED3-9282-4E68-9D2A-00AD373D806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97" name="Freeform 712">
                <a:extLst>
                  <a:ext uri="{FF2B5EF4-FFF2-40B4-BE49-F238E27FC236}">
                    <a16:creationId xmlns:a16="http://schemas.microsoft.com/office/drawing/2014/main" id="{F14C44BC-7B0B-4DA2-B267-76A4139A0B3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94" name="Line 713">
              <a:extLst>
                <a:ext uri="{FF2B5EF4-FFF2-40B4-BE49-F238E27FC236}">
                  <a16:creationId xmlns:a16="http://schemas.microsoft.com/office/drawing/2014/main" id="{F1207ADB-1E9F-4E73-9ED7-3FFB2585AB85}"/>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5" name="Line 714">
              <a:extLst>
                <a:ext uri="{FF2B5EF4-FFF2-40B4-BE49-F238E27FC236}">
                  <a16:creationId xmlns:a16="http://schemas.microsoft.com/office/drawing/2014/main" id="{C19AAE61-0919-4503-89BD-CB82653E7ED7}"/>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98" name="Group 715">
            <a:extLst>
              <a:ext uri="{FF2B5EF4-FFF2-40B4-BE49-F238E27FC236}">
                <a16:creationId xmlns:a16="http://schemas.microsoft.com/office/drawing/2014/main" id="{59B46FA5-DD99-4813-A9B7-24579D2C596A}"/>
              </a:ext>
            </a:extLst>
          </p:cNvPr>
          <p:cNvGrpSpPr>
            <a:grpSpLocks/>
          </p:cNvGrpSpPr>
          <p:nvPr/>
        </p:nvGrpSpPr>
        <p:grpSpPr bwMode="auto">
          <a:xfrm>
            <a:off x="7087418" y="2788038"/>
            <a:ext cx="390525" cy="174625"/>
            <a:chOff x="4334" y="1470"/>
            <a:chExt cx="246" cy="107"/>
          </a:xfrm>
        </p:grpSpPr>
        <p:sp>
          <p:nvSpPr>
            <p:cNvPr id="799" name="Oval 407">
              <a:extLst>
                <a:ext uri="{FF2B5EF4-FFF2-40B4-BE49-F238E27FC236}">
                  <a16:creationId xmlns:a16="http://schemas.microsoft.com/office/drawing/2014/main" id="{56C65AEB-ACF2-4F4D-9A6F-2E15BC13475E}"/>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00" name="Rectangle 410">
              <a:extLst>
                <a:ext uri="{FF2B5EF4-FFF2-40B4-BE49-F238E27FC236}">
                  <a16:creationId xmlns:a16="http://schemas.microsoft.com/office/drawing/2014/main" id="{CB082507-27B2-4932-BF49-E275B10DC41B}"/>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01" name="Oval 411">
              <a:extLst>
                <a:ext uri="{FF2B5EF4-FFF2-40B4-BE49-F238E27FC236}">
                  <a16:creationId xmlns:a16="http://schemas.microsoft.com/office/drawing/2014/main" id="{E4C64474-6468-4BAB-9FFB-BF3AB9C52FE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02" name="Group 719">
              <a:extLst>
                <a:ext uri="{FF2B5EF4-FFF2-40B4-BE49-F238E27FC236}">
                  <a16:creationId xmlns:a16="http://schemas.microsoft.com/office/drawing/2014/main" id="{48870279-71C6-4E4C-A72A-5DDF8CD797E9}"/>
                </a:ext>
              </a:extLst>
            </p:cNvPr>
            <p:cNvGrpSpPr>
              <a:grpSpLocks/>
            </p:cNvGrpSpPr>
            <p:nvPr/>
          </p:nvGrpSpPr>
          <p:grpSpPr bwMode="auto">
            <a:xfrm>
              <a:off x="4383" y="1488"/>
              <a:ext cx="138" cy="33"/>
              <a:chOff x="2468" y="1332"/>
              <a:chExt cx="310" cy="60"/>
            </a:xfrm>
          </p:grpSpPr>
          <p:sp>
            <p:nvSpPr>
              <p:cNvPr id="805" name="Freeform 720">
                <a:extLst>
                  <a:ext uri="{FF2B5EF4-FFF2-40B4-BE49-F238E27FC236}">
                    <a16:creationId xmlns:a16="http://schemas.microsoft.com/office/drawing/2014/main" id="{C69BB5EB-2ED3-4D1C-B60A-424CEE6BF82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06" name="Freeform 721">
                <a:extLst>
                  <a:ext uri="{FF2B5EF4-FFF2-40B4-BE49-F238E27FC236}">
                    <a16:creationId xmlns:a16="http://schemas.microsoft.com/office/drawing/2014/main" id="{2BA15C68-EAF4-4ABD-98DE-71C6CA7177E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03" name="Line 722">
              <a:extLst>
                <a:ext uri="{FF2B5EF4-FFF2-40B4-BE49-F238E27FC236}">
                  <a16:creationId xmlns:a16="http://schemas.microsoft.com/office/drawing/2014/main" id="{222183E7-C8B7-4DAA-AF7C-09EC187E9DD4}"/>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4" name="Line 723">
              <a:extLst>
                <a:ext uri="{FF2B5EF4-FFF2-40B4-BE49-F238E27FC236}">
                  <a16:creationId xmlns:a16="http://schemas.microsoft.com/office/drawing/2014/main" id="{5135B9F5-119E-4262-9626-5661B6EDCDC2}"/>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07" name="Group 724">
            <a:extLst>
              <a:ext uri="{FF2B5EF4-FFF2-40B4-BE49-F238E27FC236}">
                <a16:creationId xmlns:a16="http://schemas.microsoft.com/office/drawing/2014/main" id="{6CF2DADD-9128-4EAA-B8AA-D2FD4CE5A1D9}"/>
              </a:ext>
            </a:extLst>
          </p:cNvPr>
          <p:cNvGrpSpPr>
            <a:grpSpLocks/>
          </p:cNvGrpSpPr>
          <p:nvPr/>
        </p:nvGrpSpPr>
        <p:grpSpPr bwMode="auto">
          <a:xfrm>
            <a:off x="7636693" y="2789625"/>
            <a:ext cx="390525" cy="174625"/>
            <a:chOff x="4334" y="1470"/>
            <a:chExt cx="246" cy="107"/>
          </a:xfrm>
        </p:grpSpPr>
        <p:sp>
          <p:nvSpPr>
            <p:cNvPr id="808" name="Oval 407">
              <a:extLst>
                <a:ext uri="{FF2B5EF4-FFF2-40B4-BE49-F238E27FC236}">
                  <a16:creationId xmlns:a16="http://schemas.microsoft.com/office/drawing/2014/main" id="{DE4A0D3E-9D2B-4E05-8F10-9542ACB0EA0D}"/>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09" name="Rectangle 410">
              <a:extLst>
                <a:ext uri="{FF2B5EF4-FFF2-40B4-BE49-F238E27FC236}">
                  <a16:creationId xmlns:a16="http://schemas.microsoft.com/office/drawing/2014/main" id="{31BC3EDC-8FA8-4C3E-8FFD-93F8157F535A}"/>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10" name="Oval 411">
              <a:extLst>
                <a:ext uri="{FF2B5EF4-FFF2-40B4-BE49-F238E27FC236}">
                  <a16:creationId xmlns:a16="http://schemas.microsoft.com/office/drawing/2014/main" id="{C385854E-7545-4737-814C-FD065D891FA9}"/>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11" name="Group 728">
              <a:extLst>
                <a:ext uri="{FF2B5EF4-FFF2-40B4-BE49-F238E27FC236}">
                  <a16:creationId xmlns:a16="http://schemas.microsoft.com/office/drawing/2014/main" id="{E787D2B1-2FC6-4C65-8EE1-EF8597099BA9}"/>
                </a:ext>
              </a:extLst>
            </p:cNvPr>
            <p:cNvGrpSpPr>
              <a:grpSpLocks/>
            </p:cNvGrpSpPr>
            <p:nvPr/>
          </p:nvGrpSpPr>
          <p:grpSpPr bwMode="auto">
            <a:xfrm>
              <a:off x="4383" y="1488"/>
              <a:ext cx="138" cy="33"/>
              <a:chOff x="2468" y="1332"/>
              <a:chExt cx="310" cy="60"/>
            </a:xfrm>
          </p:grpSpPr>
          <p:sp>
            <p:nvSpPr>
              <p:cNvPr id="814" name="Freeform 729">
                <a:extLst>
                  <a:ext uri="{FF2B5EF4-FFF2-40B4-BE49-F238E27FC236}">
                    <a16:creationId xmlns:a16="http://schemas.microsoft.com/office/drawing/2014/main" id="{2375FFFF-2278-477C-994D-4DAFAC645A7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15" name="Freeform 730">
                <a:extLst>
                  <a:ext uri="{FF2B5EF4-FFF2-40B4-BE49-F238E27FC236}">
                    <a16:creationId xmlns:a16="http://schemas.microsoft.com/office/drawing/2014/main" id="{CF6CC25A-948B-4F5C-8BAD-29ABD832B2D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12" name="Line 731">
              <a:extLst>
                <a:ext uri="{FF2B5EF4-FFF2-40B4-BE49-F238E27FC236}">
                  <a16:creationId xmlns:a16="http://schemas.microsoft.com/office/drawing/2014/main" id="{FA8A536F-54D0-4A4F-9479-B05BFF88E134}"/>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3" name="Line 732">
              <a:extLst>
                <a:ext uri="{FF2B5EF4-FFF2-40B4-BE49-F238E27FC236}">
                  <a16:creationId xmlns:a16="http://schemas.microsoft.com/office/drawing/2014/main" id="{84CAAE32-30DB-42BB-8C62-8C1CC39D9FBC}"/>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16" name="Group 733">
            <a:extLst>
              <a:ext uri="{FF2B5EF4-FFF2-40B4-BE49-F238E27FC236}">
                <a16:creationId xmlns:a16="http://schemas.microsoft.com/office/drawing/2014/main" id="{E60307E5-2431-4769-8093-6B5F52A1C7D8}"/>
              </a:ext>
            </a:extLst>
          </p:cNvPr>
          <p:cNvGrpSpPr>
            <a:grpSpLocks/>
          </p:cNvGrpSpPr>
          <p:nvPr/>
        </p:nvGrpSpPr>
        <p:grpSpPr bwMode="auto">
          <a:xfrm>
            <a:off x="7563668" y="2424500"/>
            <a:ext cx="390525" cy="174625"/>
            <a:chOff x="4334" y="1470"/>
            <a:chExt cx="246" cy="107"/>
          </a:xfrm>
        </p:grpSpPr>
        <p:sp>
          <p:nvSpPr>
            <p:cNvPr id="817" name="Oval 407">
              <a:extLst>
                <a:ext uri="{FF2B5EF4-FFF2-40B4-BE49-F238E27FC236}">
                  <a16:creationId xmlns:a16="http://schemas.microsoft.com/office/drawing/2014/main" id="{B725AAD9-127C-453E-A64D-4718B1F20B12}"/>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18" name="Rectangle 410">
              <a:extLst>
                <a:ext uri="{FF2B5EF4-FFF2-40B4-BE49-F238E27FC236}">
                  <a16:creationId xmlns:a16="http://schemas.microsoft.com/office/drawing/2014/main" id="{7DAA491A-3B46-4EB4-A39C-9572D95FB77E}"/>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19" name="Oval 411">
              <a:extLst>
                <a:ext uri="{FF2B5EF4-FFF2-40B4-BE49-F238E27FC236}">
                  <a16:creationId xmlns:a16="http://schemas.microsoft.com/office/drawing/2014/main" id="{ACDA66DA-6A24-4471-A698-225D0BC5438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20" name="Group 737">
              <a:extLst>
                <a:ext uri="{FF2B5EF4-FFF2-40B4-BE49-F238E27FC236}">
                  <a16:creationId xmlns:a16="http://schemas.microsoft.com/office/drawing/2014/main" id="{94426CAD-55B5-400B-BDF6-74FB16541443}"/>
                </a:ext>
              </a:extLst>
            </p:cNvPr>
            <p:cNvGrpSpPr>
              <a:grpSpLocks/>
            </p:cNvGrpSpPr>
            <p:nvPr/>
          </p:nvGrpSpPr>
          <p:grpSpPr bwMode="auto">
            <a:xfrm>
              <a:off x="4383" y="1488"/>
              <a:ext cx="138" cy="33"/>
              <a:chOff x="2468" y="1332"/>
              <a:chExt cx="310" cy="60"/>
            </a:xfrm>
          </p:grpSpPr>
          <p:sp>
            <p:nvSpPr>
              <p:cNvPr id="823" name="Freeform 738">
                <a:extLst>
                  <a:ext uri="{FF2B5EF4-FFF2-40B4-BE49-F238E27FC236}">
                    <a16:creationId xmlns:a16="http://schemas.microsoft.com/office/drawing/2014/main" id="{AE0F8B12-E4F2-4BD6-9115-10F3894C670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24" name="Freeform 739">
                <a:extLst>
                  <a:ext uri="{FF2B5EF4-FFF2-40B4-BE49-F238E27FC236}">
                    <a16:creationId xmlns:a16="http://schemas.microsoft.com/office/drawing/2014/main" id="{3E5174CC-9E9C-4188-9AF1-821C0F2F5AD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21" name="Line 740">
              <a:extLst>
                <a:ext uri="{FF2B5EF4-FFF2-40B4-BE49-F238E27FC236}">
                  <a16:creationId xmlns:a16="http://schemas.microsoft.com/office/drawing/2014/main" id="{02700B0E-6EF5-4C1F-B6C4-1E04D4C63675}"/>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2" name="Line 741">
              <a:extLst>
                <a:ext uri="{FF2B5EF4-FFF2-40B4-BE49-F238E27FC236}">
                  <a16:creationId xmlns:a16="http://schemas.microsoft.com/office/drawing/2014/main" id="{0A949251-30B5-444E-8C80-7BE4312084F4}"/>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5" name="Line 751">
            <a:extLst>
              <a:ext uri="{FF2B5EF4-FFF2-40B4-BE49-F238E27FC236}">
                <a16:creationId xmlns:a16="http://schemas.microsoft.com/office/drawing/2014/main" id="{70D2963B-A0A8-42FB-AE84-76622EC70557}"/>
              </a:ext>
            </a:extLst>
          </p:cNvPr>
          <p:cNvSpPr>
            <a:spLocks noChangeShapeType="1"/>
          </p:cNvSpPr>
          <p:nvPr/>
        </p:nvSpPr>
        <p:spPr bwMode="auto">
          <a:xfrm>
            <a:off x="6301606" y="377387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26" name="Group 761">
            <a:extLst>
              <a:ext uri="{FF2B5EF4-FFF2-40B4-BE49-F238E27FC236}">
                <a16:creationId xmlns:a16="http://schemas.microsoft.com/office/drawing/2014/main" id="{EBE007D8-D142-4604-A09D-AC646967CE17}"/>
              </a:ext>
            </a:extLst>
          </p:cNvPr>
          <p:cNvGrpSpPr>
            <a:grpSpLocks/>
          </p:cNvGrpSpPr>
          <p:nvPr/>
        </p:nvGrpSpPr>
        <p:grpSpPr bwMode="auto">
          <a:xfrm>
            <a:off x="7465243" y="4837500"/>
            <a:ext cx="622300" cy="244475"/>
            <a:chOff x="4334" y="1470"/>
            <a:chExt cx="246" cy="107"/>
          </a:xfrm>
        </p:grpSpPr>
        <p:sp>
          <p:nvSpPr>
            <p:cNvPr id="827" name="Oval 407">
              <a:extLst>
                <a:ext uri="{FF2B5EF4-FFF2-40B4-BE49-F238E27FC236}">
                  <a16:creationId xmlns:a16="http://schemas.microsoft.com/office/drawing/2014/main" id="{BDFC384B-C934-41EF-8F92-EBAF4FB007C4}"/>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28" name="Rectangle 410">
              <a:extLst>
                <a:ext uri="{FF2B5EF4-FFF2-40B4-BE49-F238E27FC236}">
                  <a16:creationId xmlns:a16="http://schemas.microsoft.com/office/drawing/2014/main" id="{54B2EDF9-D96B-47EB-A9A5-EBD75883B31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29" name="Oval 411">
              <a:extLst>
                <a:ext uri="{FF2B5EF4-FFF2-40B4-BE49-F238E27FC236}">
                  <a16:creationId xmlns:a16="http://schemas.microsoft.com/office/drawing/2014/main" id="{28763124-BD33-4BB4-B1FA-F6B8709CECF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30" name="Group 765">
              <a:extLst>
                <a:ext uri="{FF2B5EF4-FFF2-40B4-BE49-F238E27FC236}">
                  <a16:creationId xmlns:a16="http://schemas.microsoft.com/office/drawing/2014/main" id="{C0C97101-9058-4AC6-A8FE-DD7C98C3BBC9}"/>
                </a:ext>
              </a:extLst>
            </p:cNvPr>
            <p:cNvGrpSpPr>
              <a:grpSpLocks/>
            </p:cNvGrpSpPr>
            <p:nvPr/>
          </p:nvGrpSpPr>
          <p:grpSpPr bwMode="auto">
            <a:xfrm>
              <a:off x="4383" y="1488"/>
              <a:ext cx="138" cy="33"/>
              <a:chOff x="2468" y="1332"/>
              <a:chExt cx="310" cy="60"/>
            </a:xfrm>
          </p:grpSpPr>
          <p:sp>
            <p:nvSpPr>
              <p:cNvPr id="833" name="Freeform 766">
                <a:extLst>
                  <a:ext uri="{FF2B5EF4-FFF2-40B4-BE49-F238E27FC236}">
                    <a16:creationId xmlns:a16="http://schemas.microsoft.com/office/drawing/2014/main" id="{DFECA2AF-5E40-433F-8400-1D86EC5D040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34" name="Freeform 767">
                <a:extLst>
                  <a:ext uri="{FF2B5EF4-FFF2-40B4-BE49-F238E27FC236}">
                    <a16:creationId xmlns:a16="http://schemas.microsoft.com/office/drawing/2014/main" id="{7A8D4036-BD16-4777-BAC1-98BCA337A6B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31" name="Line 768">
              <a:extLst>
                <a:ext uri="{FF2B5EF4-FFF2-40B4-BE49-F238E27FC236}">
                  <a16:creationId xmlns:a16="http://schemas.microsoft.com/office/drawing/2014/main" id="{5E2D0687-9E4C-46CB-A19C-F9CCFEBE4DC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2" name="Line 769">
              <a:extLst>
                <a:ext uri="{FF2B5EF4-FFF2-40B4-BE49-F238E27FC236}">
                  <a16:creationId xmlns:a16="http://schemas.microsoft.com/office/drawing/2014/main" id="{3097E679-8504-46B2-A199-C47509F4DABF}"/>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35" name="Group 770">
            <a:extLst>
              <a:ext uri="{FF2B5EF4-FFF2-40B4-BE49-F238E27FC236}">
                <a16:creationId xmlns:a16="http://schemas.microsoft.com/office/drawing/2014/main" id="{D1CC2207-E903-4BE1-8DD0-554BB6C8D4BD}"/>
              </a:ext>
            </a:extLst>
          </p:cNvPr>
          <p:cNvGrpSpPr>
            <a:grpSpLocks/>
          </p:cNvGrpSpPr>
          <p:nvPr/>
        </p:nvGrpSpPr>
        <p:grpSpPr bwMode="auto">
          <a:xfrm>
            <a:off x="6839768" y="4539050"/>
            <a:ext cx="622300" cy="244475"/>
            <a:chOff x="4334" y="1470"/>
            <a:chExt cx="246" cy="107"/>
          </a:xfrm>
        </p:grpSpPr>
        <p:sp>
          <p:nvSpPr>
            <p:cNvPr id="836" name="Oval 407">
              <a:extLst>
                <a:ext uri="{FF2B5EF4-FFF2-40B4-BE49-F238E27FC236}">
                  <a16:creationId xmlns:a16="http://schemas.microsoft.com/office/drawing/2014/main" id="{4DCCC1F7-BAA6-4AF6-89B8-22DD7DD27F92}"/>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37" name="Rectangle 410">
              <a:extLst>
                <a:ext uri="{FF2B5EF4-FFF2-40B4-BE49-F238E27FC236}">
                  <a16:creationId xmlns:a16="http://schemas.microsoft.com/office/drawing/2014/main" id="{E6C36ACE-B4CA-48B8-AF96-8EC20B03E15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38" name="Oval 411">
              <a:extLst>
                <a:ext uri="{FF2B5EF4-FFF2-40B4-BE49-F238E27FC236}">
                  <a16:creationId xmlns:a16="http://schemas.microsoft.com/office/drawing/2014/main" id="{8A91D6BF-7340-4F9A-B1DE-F00E35962FB9}"/>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39" name="Group 774">
              <a:extLst>
                <a:ext uri="{FF2B5EF4-FFF2-40B4-BE49-F238E27FC236}">
                  <a16:creationId xmlns:a16="http://schemas.microsoft.com/office/drawing/2014/main" id="{F6812FC2-1AE3-42D4-B5F4-34F46DF9FF38}"/>
                </a:ext>
              </a:extLst>
            </p:cNvPr>
            <p:cNvGrpSpPr>
              <a:grpSpLocks/>
            </p:cNvGrpSpPr>
            <p:nvPr/>
          </p:nvGrpSpPr>
          <p:grpSpPr bwMode="auto">
            <a:xfrm>
              <a:off x="4383" y="1488"/>
              <a:ext cx="138" cy="33"/>
              <a:chOff x="2468" y="1332"/>
              <a:chExt cx="310" cy="60"/>
            </a:xfrm>
          </p:grpSpPr>
          <p:sp>
            <p:nvSpPr>
              <p:cNvPr id="842" name="Freeform 775">
                <a:extLst>
                  <a:ext uri="{FF2B5EF4-FFF2-40B4-BE49-F238E27FC236}">
                    <a16:creationId xmlns:a16="http://schemas.microsoft.com/office/drawing/2014/main" id="{D80CB890-5CAC-42B0-AAA8-A2C8ABBF689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43" name="Freeform 776">
                <a:extLst>
                  <a:ext uri="{FF2B5EF4-FFF2-40B4-BE49-F238E27FC236}">
                    <a16:creationId xmlns:a16="http://schemas.microsoft.com/office/drawing/2014/main" id="{AFD574A1-F51E-4F7C-9374-DA75DC8B9C0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40" name="Line 777">
              <a:extLst>
                <a:ext uri="{FF2B5EF4-FFF2-40B4-BE49-F238E27FC236}">
                  <a16:creationId xmlns:a16="http://schemas.microsoft.com/office/drawing/2014/main" id="{7A057F60-41C3-4216-B4B0-CB408DB0BC1D}"/>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1" name="Line 778">
              <a:extLst>
                <a:ext uri="{FF2B5EF4-FFF2-40B4-BE49-F238E27FC236}">
                  <a16:creationId xmlns:a16="http://schemas.microsoft.com/office/drawing/2014/main" id="{7AD69BD0-433F-4C18-AC2C-BFC71D89E6CF}"/>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44" name="Group 779">
            <a:extLst>
              <a:ext uri="{FF2B5EF4-FFF2-40B4-BE49-F238E27FC236}">
                <a16:creationId xmlns:a16="http://schemas.microsoft.com/office/drawing/2014/main" id="{B9C8CE3C-30B1-4559-A8AF-5D6F612CB677}"/>
              </a:ext>
            </a:extLst>
          </p:cNvPr>
          <p:cNvGrpSpPr>
            <a:grpSpLocks/>
          </p:cNvGrpSpPr>
          <p:nvPr/>
        </p:nvGrpSpPr>
        <p:grpSpPr bwMode="auto">
          <a:xfrm>
            <a:off x="6115868" y="4881950"/>
            <a:ext cx="622300" cy="244475"/>
            <a:chOff x="4334" y="1470"/>
            <a:chExt cx="246" cy="107"/>
          </a:xfrm>
        </p:grpSpPr>
        <p:sp>
          <p:nvSpPr>
            <p:cNvPr id="845" name="Oval 407">
              <a:extLst>
                <a:ext uri="{FF2B5EF4-FFF2-40B4-BE49-F238E27FC236}">
                  <a16:creationId xmlns:a16="http://schemas.microsoft.com/office/drawing/2014/main" id="{E1F8AA50-334C-46A9-8696-B8E86B59A0D1}"/>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46" name="Rectangle 410">
              <a:extLst>
                <a:ext uri="{FF2B5EF4-FFF2-40B4-BE49-F238E27FC236}">
                  <a16:creationId xmlns:a16="http://schemas.microsoft.com/office/drawing/2014/main" id="{E18ED70F-C56E-4A34-99D2-AE37E3A9DE3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47" name="Oval 411">
              <a:extLst>
                <a:ext uri="{FF2B5EF4-FFF2-40B4-BE49-F238E27FC236}">
                  <a16:creationId xmlns:a16="http://schemas.microsoft.com/office/drawing/2014/main" id="{A5A9C876-D316-4E82-B85D-A3AD6A80E5C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48" name="Group 783">
              <a:extLst>
                <a:ext uri="{FF2B5EF4-FFF2-40B4-BE49-F238E27FC236}">
                  <a16:creationId xmlns:a16="http://schemas.microsoft.com/office/drawing/2014/main" id="{E52BC617-C1F1-4F52-BF0B-3EC734C51383}"/>
                </a:ext>
              </a:extLst>
            </p:cNvPr>
            <p:cNvGrpSpPr>
              <a:grpSpLocks/>
            </p:cNvGrpSpPr>
            <p:nvPr/>
          </p:nvGrpSpPr>
          <p:grpSpPr bwMode="auto">
            <a:xfrm>
              <a:off x="4383" y="1488"/>
              <a:ext cx="138" cy="33"/>
              <a:chOff x="2468" y="1332"/>
              <a:chExt cx="310" cy="60"/>
            </a:xfrm>
          </p:grpSpPr>
          <p:sp>
            <p:nvSpPr>
              <p:cNvPr id="851" name="Freeform 784">
                <a:extLst>
                  <a:ext uri="{FF2B5EF4-FFF2-40B4-BE49-F238E27FC236}">
                    <a16:creationId xmlns:a16="http://schemas.microsoft.com/office/drawing/2014/main" id="{48FE63BF-2794-4F9D-ACAC-E0A6A737A5D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52" name="Freeform 785">
                <a:extLst>
                  <a:ext uri="{FF2B5EF4-FFF2-40B4-BE49-F238E27FC236}">
                    <a16:creationId xmlns:a16="http://schemas.microsoft.com/office/drawing/2014/main" id="{8ED873C0-997C-4849-B3A7-AE60692AAE7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49" name="Line 786">
              <a:extLst>
                <a:ext uri="{FF2B5EF4-FFF2-40B4-BE49-F238E27FC236}">
                  <a16:creationId xmlns:a16="http://schemas.microsoft.com/office/drawing/2014/main" id="{FBE0A980-1259-49DB-8A73-BFAAD345CC5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 name="Line 787">
              <a:extLst>
                <a:ext uri="{FF2B5EF4-FFF2-40B4-BE49-F238E27FC236}">
                  <a16:creationId xmlns:a16="http://schemas.microsoft.com/office/drawing/2014/main" id="{D43DA80B-74EA-4C49-98BD-5AF12D7E415F}"/>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53" name="Group 788">
            <a:extLst>
              <a:ext uri="{FF2B5EF4-FFF2-40B4-BE49-F238E27FC236}">
                <a16:creationId xmlns:a16="http://schemas.microsoft.com/office/drawing/2014/main" id="{E18B470E-96FF-4142-8459-0B5A290C5E9D}"/>
              </a:ext>
            </a:extLst>
          </p:cNvPr>
          <p:cNvGrpSpPr>
            <a:grpSpLocks/>
          </p:cNvGrpSpPr>
          <p:nvPr/>
        </p:nvGrpSpPr>
        <p:grpSpPr bwMode="auto">
          <a:xfrm>
            <a:off x="5925368" y="3675450"/>
            <a:ext cx="390525" cy="171450"/>
            <a:chOff x="4334" y="1470"/>
            <a:chExt cx="246" cy="107"/>
          </a:xfrm>
        </p:grpSpPr>
        <p:sp>
          <p:nvSpPr>
            <p:cNvPr id="854" name="Oval 407">
              <a:extLst>
                <a:ext uri="{FF2B5EF4-FFF2-40B4-BE49-F238E27FC236}">
                  <a16:creationId xmlns:a16="http://schemas.microsoft.com/office/drawing/2014/main" id="{520A996A-1F93-4377-8F4C-1554758AD59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55" name="Rectangle 410">
              <a:extLst>
                <a:ext uri="{FF2B5EF4-FFF2-40B4-BE49-F238E27FC236}">
                  <a16:creationId xmlns:a16="http://schemas.microsoft.com/office/drawing/2014/main" id="{597E877B-D0CF-431F-8B63-BF53E06DBFFA}"/>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56" name="Oval 411">
              <a:extLst>
                <a:ext uri="{FF2B5EF4-FFF2-40B4-BE49-F238E27FC236}">
                  <a16:creationId xmlns:a16="http://schemas.microsoft.com/office/drawing/2014/main" id="{617F5FB4-16F6-4B11-908A-5906A49994C5}"/>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57" name="Group 792">
              <a:extLst>
                <a:ext uri="{FF2B5EF4-FFF2-40B4-BE49-F238E27FC236}">
                  <a16:creationId xmlns:a16="http://schemas.microsoft.com/office/drawing/2014/main" id="{0D358FED-1731-4FE1-B6EF-AE48D6A6867E}"/>
                </a:ext>
              </a:extLst>
            </p:cNvPr>
            <p:cNvGrpSpPr>
              <a:grpSpLocks/>
            </p:cNvGrpSpPr>
            <p:nvPr/>
          </p:nvGrpSpPr>
          <p:grpSpPr bwMode="auto">
            <a:xfrm>
              <a:off x="4383" y="1488"/>
              <a:ext cx="138" cy="33"/>
              <a:chOff x="2468" y="1332"/>
              <a:chExt cx="310" cy="60"/>
            </a:xfrm>
          </p:grpSpPr>
          <p:sp>
            <p:nvSpPr>
              <p:cNvPr id="860" name="Freeform 793">
                <a:extLst>
                  <a:ext uri="{FF2B5EF4-FFF2-40B4-BE49-F238E27FC236}">
                    <a16:creationId xmlns:a16="http://schemas.microsoft.com/office/drawing/2014/main" id="{F8EED9D8-F038-45FD-A30B-7A86B1C61D3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61" name="Freeform 794">
                <a:extLst>
                  <a:ext uri="{FF2B5EF4-FFF2-40B4-BE49-F238E27FC236}">
                    <a16:creationId xmlns:a16="http://schemas.microsoft.com/office/drawing/2014/main" id="{C4A8BB1F-FB28-4F8C-9B82-F276712408F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58" name="Line 795">
              <a:extLst>
                <a:ext uri="{FF2B5EF4-FFF2-40B4-BE49-F238E27FC236}">
                  <a16:creationId xmlns:a16="http://schemas.microsoft.com/office/drawing/2014/main" id="{1F48CEE5-61A3-413C-9A5F-E65C64582C3F}"/>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9" name="Line 796">
              <a:extLst>
                <a:ext uri="{FF2B5EF4-FFF2-40B4-BE49-F238E27FC236}">
                  <a16:creationId xmlns:a16="http://schemas.microsoft.com/office/drawing/2014/main" id="{A6BF1F73-9C84-4684-9692-EC262BF2D882}"/>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62" name="Group 797">
            <a:extLst>
              <a:ext uri="{FF2B5EF4-FFF2-40B4-BE49-F238E27FC236}">
                <a16:creationId xmlns:a16="http://schemas.microsoft.com/office/drawing/2014/main" id="{47689D47-B039-4737-B9AC-86B6388919F6}"/>
              </a:ext>
            </a:extLst>
          </p:cNvPr>
          <p:cNvGrpSpPr>
            <a:grpSpLocks/>
          </p:cNvGrpSpPr>
          <p:nvPr/>
        </p:nvGrpSpPr>
        <p:grpSpPr bwMode="auto">
          <a:xfrm>
            <a:off x="7035031" y="5035938"/>
            <a:ext cx="446087" cy="422275"/>
            <a:chOff x="5072" y="3611"/>
            <a:chExt cx="459" cy="380"/>
          </a:xfrm>
        </p:grpSpPr>
        <p:grpSp>
          <p:nvGrpSpPr>
            <p:cNvPr id="863" name="Group 798">
              <a:extLst>
                <a:ext uri="{FF2B5EF4-FFF2-40B4-BE49-F238E27FC236}">
                  <a16:creationId xmlns:a16="http://schemas.microsoft.com/office/drawing/2014/main" id="{A2FBECB0-0C22-4913-99AD-610D03B6367B}"/>
                </a:ext>
              </a:extLst>
            </p:cNvPr>
            <p:cNvGrpSpPr>
              <a:grpSpLocks/>
            </p:cNvGrpSpPr>
            <p:nvPr/>
          </p:nvGrpSpPr>
          <p:grpSpPr bwMode="auto">
            <a:xfrm>
              <a:off x="5144" y="3611"/>
              <a:ext cx="387" cy="99"/>
              <a:chOff x="5030" y="2639"/>
              <a:chExt cx="387" cy="99"/>
            </a:xfrm>
          </p:grpSpPr>
          <p:sp>
            <p:nvSpPr>
              <p:cNvPr id="865" name="Freeform 799">
                <a:extLst>
                  <a:ext uri="{FF2B5EF4-FFF2-40B4-BE49-F238E27FC236}">
                    <a16:creationId xmlns:a16="http://schemas.microsoft.com/office/drawing/2014/main" id="{4A0074CF-8159-428F-942F-3480C81F4164}"/>
                  </a:ext>
                </a:extLst>
              </p:cNvPr>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6" name="Freeform 800">
                <a:extLst>
                  <a:ext uri="{FF2B5EF4-FFF2-40B4-BE49-F238E27FC236}">
                    <a16:creationId xmlns:a16="http://schemas.microsoft.com/office/drawing/2014/main" id="{8D4344BE-0828-4339-92AC-017DF291FF67}"/>
                  </a:ext>
                </a:extLst>
              </p:cNvPr>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7" name="Freeform 801">
                <a:extLst>
                  <a:ext uri="{FF2B5EF4-FFF2-40B4-BE49-F238E27FC236}">
                    <a16:creationId xmlns:a16="http://schemas.microsoft.com/office/drawing/2014/main" id="{E799F419-7BCA-434D-A1A7-677EBBC447A1}"/>
                  </a:ext>
                </a:extLst>
              </p:cNvPr>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8" name="Freeform 802">
                <a:extLst>
                  <a:ext uri="{FF2B5EF4-FFF2-40B4-BE49-F238E27FC236}">
                    <a16:creationId xmlns:a16="http://schemas.microsoft.com/office/drawing/2014/main" id="{ECD41F72-015B-42B5-8A36-7DBBDE4CB4CA}"/>
                  </a:ext>
                </a:extLst>
              </p:cNvPr>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9" name="Freeform 803">
                <a:extLst>
                  <a:ext uri="{FF2B5EF4-FFF2-40B4-BE49-F238E27FC236}">
                    <a16:creationId xmlns:a16="http://schemas.microsoft.com/office/drawing/2014/main" id="{EDA2A051-F05A-4863-848F-0E4964086DE2}"/>
                  </a:ext>
                </a:extLst>
              </p:cNvPr>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0" name="Freeform 804">
                <a:extLst>
                  <a:ext uri="{FF2B5EF4-FFF2-40B4-BE49-F238E27FC236}">
                    <a16:creationId xmlns:a16="http://schemas.microsoft.com/office/drawing/2014/main" id="{B41DFBB6-7B46-499A-B6BC-031FC3AA529F}"/>
                  </a:ext>
                </a:extLst>
              </p:cNvPr>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1" name="Freeform 805">
                <a:extLst>
                  <a:ext uri="{FF2B5EF4-FFF2-40B4-BE49-F238E27FC236}">
                    <a16:creationId xmlns:a16="http://schemas.microsoft.com/office/drawing/2014/main" id="{1810A17B-B2ED-4D25-A57D-4112348CB32C}"/>
                  </a:ext>
                </a:extLst>
              </p:cNvPr>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872" name="Freeform 806">
                <a:extLst>
                  <a:ext uri="{FF2B5EF4-FFF2-40B4-BE49-F238E27FC236}">
                    <a16:creationId xmlns:a16="http://schemas.microsoft.com/office/drawing/2014/main" id="{C3AE2C25-0C36-4BD9-8070-E8FEAE2B902A}"/>
                  </a:ext>
                </a:extLst>
              </p:cNvPr>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873" name="Freeform 807">
                <a:extLst>
                  <a:ext uri="{FF2B5EF4-FFF2-40B4-BE49-F238E27FC236}">
                    <a16:creationId xmlns:a16="http://schemas.microsoft.com/office/drawing/2014/main" id="{72609F61-4E05-4185-B4C0-530D569D87D6}"/>
                  </a:ext>
                </a:extLst>
              </p:cNvPr>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874" name="Freeform 808">
                <a:extLst>
                  <a:ext uri="{FF2B5EF4-FFF2-40B4-BE49-F238E27FC236}">
                    <a16:creationId xmlns:a16="http://schemas.microsoft.com/office/drawing/2014/main" id="{EE81F925-69EA-4A99-A778-00C239544A71}"/>
                  </a:ext>
                </a:extLst>
              </p:cNvPr>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875" name="Freeform 809">
                <a:extLst>
                  <a:ext uri="{FF2B5EF4-FFF2-40B4-BE49-F238E27FC236}">
                    <a16:creationId xmlns:a16="http://schemas.microsoft.com/office/drawing/2014/main" id="{A2538946-A8DE-4540-9A54-F78EFD99D06E}"/>
                  </a:ext>
                </a:extLst>
              </p:cNvPr>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876" name="Freeform 810">
                <a:extLst>
                  <a:ext uri="{FF2B5EF4-FFF2-40B4-BE49-F238E27FC236}">
                    <a16:creationId xmlns:a16="http://schemas.microsoft.com/office/drawing/2014/main" id="{FB7A5E1D-C618-4280-8102-1F45E4C550C3}"/>
                  </a:ext>
                </a:extLst>
              </p:cNvPr>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864" name="Picture 811" descr="access_point_stylized_gray_small">
              <a:extLst>
                <a:ext uri="{FF2B5EF4-FFF2-40B4-BE49-F238E27FC236}">
                  <a16:creationId xmlns:a16="http://schemas.microsoft.com/office/drawing/2014/main" id="{1DD7449C-C6D5-4BA8-AC2D-1E979B55CE9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7" name="Group 812">
            <a:extLst>
              <a:ext uri="{FF2B5EF4-FFF2-40B4-BE49-F238E27FC236}">
                <a16:creationId xmlns:a16="http://schemas.microsoft.com/office/drawing/2014/main" id="{3B568A81-724A-4712-B26C-AD7D74C58723}"/>
              </a:ext>
            </a:extLst>
          </p:cNvPr>
          <p:cNvGrpSpPr>
            <a:grpSpLocks/>
          </p:cNvGrpSpPr>
          <p:nvPr/>
        </p:nvGrpSpPr>
        <p:grpSpPr bwMode="auto">
          <a:xfrm>
            <a:off x="5512618" y="3540513"/>
            <a:ext cx="398463" cy="358775"/>
            <a:chOff x="5072" y="3611"/>
            <a:chExt cx="459" cy="380"/>
          </a:xfrm>
        </p:grpSpPr>
        <p:grpSp>
          <p:nvGrpSpPr>
            <p:cNvPr id="878" name="Group 813">
              <a:extLst>
                <a:ext uri="{FF2B5EF4-FFF2-40B4-BE49-F238E27FC236}">
                  <a16:creationId xmlns:a16="http://schemas.microsoft.com/office/drawing/2014/main" id="{0E6A379A-CE32-4CF3-A54B-A7A79142A128}"/>
                </a:ext>
              </a:extLst>
            </p:cNvPr>
            <p:cNvGrpSpPr>
              <a:grpSpLocks/>
            </p:cNvGrpSpPr>
            <p:nvPr/>
          </p:nvGrpSpPr>
          <p:grpSpPr bwMode="auto">
            <a:xfrm>
              <a:off x="5144" y="3611"/>
              <a:ext cx="387" cy="99"/>
              <a:chOff x="5030" y="2639"/>
              <a:chExt cx="387" cy="99"/>
            </a:xfrm>
          </p:grpSpPr>
          <p:sp>
            <p:nvSpPr>
              <p:cNvPr id="880" name="Freeform 814">
                <a:extLst>
                  <a:ext uri="{FF2B5EF4-FFF2-40B4-BE49-F238E27FC236}">
                    <a16:creationId xmlns:a16="http://schemas.microsoft.com/office/drawing/2014/main" id="{7445F67D-BD60-4E8B-B79C-A8F56AB4E57D}"/>
                  </a:ext>
                </a:extLst>
              </p:cNvPr>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 name="Freeform 815">
                <a:extLst>
                  <a:ext uri="{FF2B5EF4-FFF2-40B4-BE49-F238E27FC236}">
                    <a16:creationId xmlns:a16="http://schemas.microsoft.com/office/drawing/2014/main" id="{CF3345CB-EA76-4CAD-BEC8-4A6C73569FDE}"/>
                  </a:ext>
                </a:extLst>
              </p:cNvPr>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2" name="Freeform 816">
                <a:extLst>
                  <a:ext uri="{FF2B5EF4-FFF2-40B4-BE49-F238E27FC236}">
                    <a16:creationId xmlns:a16="http://schemas.microsoft.com/office/drawing/2014/main" id="{D21682EA-6810-4129-AA5E-CB901DD3594E}"/>
                  </a:ext>
                </a:extLst>
              </p:cNvPr>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3" name="Freeform 817">
                <a:extLst>
                  <a:ext uri="{FF2B5EF4-FFF2-40B4-BE49-F238E27FC236}">
                    <a16:creationId xmlns:a16="http://schemas.microsoft.com/office/drawing/2014/main" id="{78B7DE44-9D57-498D-A72C-5C1C7C4C31C5}"/>
                  </a:ext>
                </a:extLst>
              </p:cNvPr>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4" name="Freeform 818">
                <a:extLst>
                  <a:ext uri="{FF2B5EF4-FFF2-40B4-BE49-F238E27FC236}">
                    <a16:creationId xmlns:a16="http://schemas.microsoft.com/office/drawing/2014/main" id="{215C9446-8DE3-4E72-8706-D3D70B047CD1}"/>
                  </a:ext>
                </a:extLst>
              </p:cNvPr>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5" name="Freeform 819">
                <a:extLst>
                  <a:ext uri="{FF2B5EF4-FFF2-40B4-BE49-F238E27FC236}">
                    <a16:creationId xmlns:a16="http://schemas.microsoft.com/office/drawing/2014/main" id="{5103A7B8-DD81-483B-88F2-1CB82C26B852}"/>
                  </a:ext>
                </a:extLst>
              </p:cNvPr>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6" name="Freeform 820">
                <a:extLst>
                  <a:ext uri="{FF2B5EF4-FFF2-40B4-BE49-F238E27FC236}">
                    <a16:creationId xmlns:a16="http://schemas.microsoft.com/office/drawing/2014/main" id="{B42DFFDF-03E8-46FB-B7E3-84FE16DEA6D3}"/>
                  </a:ext>
                </a:extLst>
              </p:cNvPr>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887" name="Freeform 821">
                <a:extLst>
                  <a:ext uri="{FF2B5EF4-FFF2-40B4-BE49-F238E27FC236}">
                    <a16:creationId xmlns:a16="http://schemas.microsoft.com/office/drawing/2014/main" id="{C9E36276-4EDF-4A82-B2DE-F2F4441A80BB}"/>
                  </a:ext>
                </a:extLst>
              </p:cNvPr>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888" name="Freeform 822">
                <a:extLst>
                  <a:ext uri="{FF2B5EF4-FFF2-40B4-BE49-F238E27FC236}">
                    <a16:creationId xmlns:a16="http://schemas.microsoft.com/office/drawing/2014/main" id="{46DBD456-0C2F-4757-8484-129963DE78F6}"/>
                  </a:ext>
                </a:extLst>
              </p:cNvPr>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889" name="Freeform 823">
                <a:extLst>
                  <a:ext uri="{FF2B5EF4-FFF2-40B4-BE49-F238E27FC236}">
                    <a16:creationId xmlns:a16="http://schemas.microsoft.com/office/drawing/2014/main" id="{0F7C6320-F4C0-4B08-BBC8-67BE05E7EA76}"/>
                  </a:ext>
                </a:extLst>
              </p:cNvPr>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890" name="Freeform 824">
                <a:extLst>
                  <a:ext uri="{FF2B5EF4-FFF2-40B4-BE49-F238E27FC236}">
                    <a16:creationId xmlns:a16="http://schemas.microsoft.com/office/drawing/2014/main" id="{77B32D94-B62A-45E3-9C37-BD4F381BCEFA}"/>
                  </a:ext>
                </a:extLst>
              </p:cNvPr>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891" name="Freeform 825">
                <a:extLst>
                  <a:ext uri="{FF2B5EF4-FFF2-40B4-BE49-F238E27FC236}">
                    <a16:creationId xmlns:a16="http://schemas.microsoft.com/office/drawing/2014/main" id="{6B692060-98B5-4846-B2E8-4CE48B051D0E}"/>
                  </a:ext>
                </a:extLst>
              </p:cNvPr>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879" name="Picture 826" descr="access_point_stylized_gray_small">
              <a:extLst>
                <a:ext uri="{FF2B5EF4-FFF2-40B4-BE49-F238E27FC236}">
                  <a16:creationId xmlns:a16="http://schemas.microsoft.com/office/drawing/2014/main" id="{534E019C-8739-4E0A-A632-F902C65B40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92" name="Line 827">
            <a:extLst>
              <a:ext uri="{FF2B5EF4-FFF2-40B4-BE49-F238E27FC236}">
                <a16:creationId xmlns:a16="http://schemas.microsoft.com/office/drawing/2014/main" id="{6392B138-6DE3-4053-8D2C-72D8AD51063D}"/>
              </a:ext>
            </a:extLst>
          </p:cNvPr>
          <p:cNvSpPr>
            <a:spLocks noChangeShapeType="1"/>
          </p:cNvSpPr>
          <p:nvPr/>
        </p:nvSpPr>
        <p:spPr bwMode="auto">
          <a:xfrm rot="5400000" flipV="1">
            <a:off x="7865293" y="547091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93" name="Group 828">
            <a:extLst>
              <a:ext uri="{FF2B5EF4-FFF2-40B4-BE49-F238E27FC236}">
                <a16:creationId xmlns:a16="http://schemas.microsoft.com/office/drawing/2014/main" id="{5496359D-BF7B-40F9-B2AF-357BECF7D454}"/>
              </a:ext>
            </a:extLst>
          </p:cNvPr>
          <p:cNvGrpSpPr>
            <a:grpSpLocks/>
          </p:cNvGrpSpPr>
          <p:nvPr/>
        </p:nvGrpSpPr>
        <p:grpSpPr bwMode="auto">
          <a:xfrm>
            <a:off x="5128443" y="2068900"/>
            <a:ext cx="504825" cy="401638"/>
            <a:chOff x="2896" y="396"/>
            <a:chExt cx="1848" cy="1887"/>
          </a:xfrm>
        </p:grpSpPr>
        <p:pic>
          <p:nvPicPr>
            <p:cNvPr id="894" name="Picture 829" descr="laptop_keyboard">
              <a:extLst>
                <a:ext uri="{FF2B5EF4-FFF2-40B4-BE49-F238E27FC236}">
                  <a16:creationId xmlns:a16="http://schemas.microsoft.com/office/drawing/2014/main" id="{48F21FDC-ABC6-4CF1-BFEB-4E6D6253CDF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5" name="Freeform 830">
              <a:extLst>
                <a:ext uri="{FF2B5EF4-FFF2-40B4-BE49-F238E27FC236}">
                  <a16:creationId xmlns:a16="http://schemas.microsoft.com/office/drawing/2014/main" id="{40026750-C54C-4296-BE1A-B800092A1DE5}"/>
                </a:ext>
              </a:extLst>
            </p:cNvPr>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896" name="Picture 831" descr="screen">
              <a:extLst>
                <a:ext uri="{FF2B5EF4-FFF2-40B4-BE49-F238E27FC236}">
                  <a16:creationId xmlns:a16="http://schemas.microsoft.com/office/drawing/2014/main" id="{52E6DA82-E13C-458F-B5B1-8E570A064F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7" name="Freeform 832">
              <a:extLst>
                <a:ext uri="{FF2B5EF4-FFF2-40B4-BE49-F238E27FC236}">
                  <a16:creationId xmlns:a16="http://schemas.microsoft.com/office/drawing/2014/main" id="{30E5C1B4-6A1E-47FD-ADA4-85E698F22234}"/>
                </a:ext>
              </a:extLst>
            </p:cNvPr>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8" name="Freeform 833">
              <a:extLst>
                <a:ext uri="{FF2B5EF4-FFF2-40B4-BE49-F238E27FC236}">
                  <a16:creationId xmlns:a16="http://schemas.microsoft.com/office/drawing/2014/main" id="{4B746B9F-A848-4383-8BC2-8BCBF59C44F2}"/>
                </a:ext>
              </a:extLst>
            </p:cNvPr>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9" name="Freeform 834">
              <a:extLst>
                <a:ext uri="{FF2B5EF4-FFF2-40B4-BE49-F238E27FC236}">
                  <a16:creationId xmlns:a16="http://schemas.microsoft.com/office/drawing/2014/main" id="{3CEA27BA-B6E4-4D1F-9F4C-29D48BE2E0A4}"/>
                </a:ext>
              </a:extLst>
            </p:cNvPr>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0" name="Freeform 835">
              <a:extLst>
                <a:ext uri="{FF2B5EF4-FFF2-40B4-BE49-F238E27FC236}">
                  <a16:creationId xmlns:a16="http://schemas.microsoft.com/office/drawing/2014/main" id="{04029E5F-1A64-4606-BD85-B1D19B79FA3F}"/>
                </a:ext>
              </a:extLst>
            </p:cNvPr>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1" name="Freeform 836">
              <a:extLst>
                <a:ext uri="{FF2B5EF4-FFF2-40B4-BE49-F238E27FC236}">
                  <a16:creationId xmlns:a16="http://schemas.microsoft.com/office/drawing/2014/main" id="{2C00A5E4-3BE5-40AA-BB10-CD4ACDE84C70}"/>
                </a:ext>
              </a:extLst>
            </p:cNvPr>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 name="Freeform 837">
              <a:extLst>
                <a:ext uri="{FF2B5EF4-FFF2-40B4-BE49-F238E27FC236}">
                  <a16:creationId xmlns:a16="http://schemas.microsoft.com/office/drawing/2014/main" id="{3775D669-C936-4608-BAF5-CC4D9B8A9152}"/>
                </a:ext>
              </a:extLst>
            </p:cNvPr>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3" name="Freeform 838">
              <a:extLst>
                <a:ext uri="{FF2B5EF4-FFF2-40B4-BE49-F238E27FC236}">
                  <a16:creationId xmlns:a16="http://schemas.microsoft.com/office/drawing/2014/main" id="{98C9411A-6213-4EA7-BAFF-35E5122394B8}"/>
                </a:ext>
              </a:extLst>
            </p:cNvPr>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4" name="Freeform 839">
              <a:extLst>
                <a:ext uri="{FF2B5EF4-FFF2-40B4-BE49-F238E27FC236}">
                  <a16:creationId xmlns:a16="http://schemas.microsoft.com/office/drawing/2014/main" id="{A3D0C147-A20E-46E0-85D5-AD2C5F707EC2}"/>
                </a:ext>
              </a:extLst>
            </p:cNvPr>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5" name="Freeform 840">
              <a:extLst>
                <a:ext uri="{FF2B5EF4-FFF2-40B4-BE49-F238E27FC236}">
                  <a16:creationId xmlns:a16="http://schemas.microsoft.com/office/drawing/2014/main" id="{63CBA172-1A30-4EAD-8E96-0A5837950A32}"/>
                </a:ext>
              </a:extLst>
            </p:cNvPr>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6" name="Freeform 841">
              <a:extLst>
                <a:ext uri="{FF2B5EF4-FFF2-40B4-BE49-F238E27FC236}">
                  <a16:creationId xmlns:a16="http://schemas.microsoft.com/office/drawing/2014/main" id="{FCFB5C77-41DA-4989-B48A-9EF029E990B9}"/>
                </a:ext>
              </a:extLst>
            </p:cNvPr>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7" name="Freeform 842">
              <a:extLst>
                <a:ext uri="{FF2B5EF4-FFF2-40B4-BE49-F238E27FC236}">
                  <a16:creationId xmlns:a16="http://schemas.microsoft.com/office/drawing/2014/main" id="{5EE62365-02EA-40CA-96DA-1479061F6C51}"/>
                </a:ext>
              </a:extLst>
            </p:cNvPr>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8" name="Freeform 843">
              <a:extLst>
                <a:ext uri="{FF2B5EF4-FFF2-40B4-BE49-F238E27FC236}">
                  <a16:creationId xmlns:a16="http://schemas.microsoft.com/office/drawing/2014/main" id="{77215592-A939-46BE-9E8D-B5AFC6405A49}"/>
                </a:ext>
              </a:extLst>
            </p:cNvPr>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9" name="Freeform 844">
              <a:extLst>
                <a:ext uri="{FF2B5EF4-FFF2-40B4-BE49-F238E27FC236}">
                  <a16:creationId xmlns:a16="http://schemas.microsoft.com/office/drawing/2014/main" id="{9013AB2D-4944-49BE-989B-E0B80F51F888}"/>
                </a:ext>
              </a:extLst>
            </p:cNvPr>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0" name="Freeform 845">
              <a:extLst>
                <a:ext uri="{FF2B5EF4-FFF2-40B4-BE49-F238E27FC236}">
                  <a16:creationId xmlns:a16="http://schemas.microsoft.com/office/drawing/2014/main" id="{D0B3ACD3-4AAC-4B9F-AE2C-6640506F3721}"/>
                </a:ext>
              </a:extLst>
            </p:cNvPr>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911" name="Freeform 846">
              <a:extLst>
                <a:ext uri="{FF2B5EF4-FFF2-40B4-BE49-F238E27FC236}">
                  <a16:creationId xmlns:a16="http://schemas.microsoft.com/office/drawing/2014/main" id="{E4AA7914-8680-44EE-99F9-4B9C2BCA47E9}"/>
                </a:ext>
              </a:extLst>
            </p:cNvPr>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2" name="Freeform 847">
              <a:extLst>
                <a:ext uri="{FF2B5EF4-FFF2-40B4-BE49-F238E27FC236}">
                  <a16:creationId xmlns:a16="http://schemas.microsoft.com/office/drawing/2014/main" id="{984515E4-B022-4864-8640-DDDC00E74EB0}"/>
                </a:ext>
              </a:extLst>
            </p:cNvPr>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3" name="Freeform 848">
              <a:extLst>
                <a:ext uri="{FF2B5EF4-FFF2-40B4-BE49-F238E27FC236}">
                  <a16:creationId xmlns:a16="http://schemas.microsoft.com/office/drawing/2014/main" id="{18535541-27AD-4D8C-A7AF-50C1CCF9770E}"/>
                </a:ext>
              </a:extLst>
            </p:cNvPr>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4" name="Freeform 849">
              <a:extLst>
                <a:ext uri="{FF2B5EF4-FFF2-40B4-BE49-F238E27FC236}">
                  <a16:creationId xmlns:a16="http://schemas.microsoft.com/office/drawing/2014/main" id="{DBB63180-EE4F-434E-A61D-4EFD345327AC}"/>
                </a:ext>
              </a:extLst>
            </p:cNvPr>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5" name="Freeform 850">
              <a:extLst>
                <a:ext uri="{FF2B5EF4-FFF2-40B4-BE49-F238E27FC236}">
                  <a16:creationId xmlns:a16="http://schemas.microsoft.com/office/drawing/2014/main" id="{7337969A-A47A-4023-A793-AD62BEDAD8F6}"/>
                </a:ext>
              </a:extLst>
            </p:cNvPr>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916" name="Picture 851" descr="grayed_radiation">
              <a:extLst>
                <a:ext uri="{FF2B5EF4-FFF2-40B4-BE49-F238E27FC236}">
                  <a16:creationId xmlns:a16="http://schemas.microsoft.com/office/drawing/2014/main" id="{06B58ED7-D544-4E87-8587-8EBCF65EC87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17" name="Group 852">
            <a:extLst>
              <a:ext uri="{FF2B5EF4-FFF2-40B4-BE49-F238E27FC236}">
                <a16:creationId xmlns:a16="http://schemas.microsoft.com/office/drawing/2014/main" id="{7B0545DC-AAE9-4FD0-BB54-6888886036B6}"/>
              </a:ext>
            </a:extLst>
          </p:cNvPr>
          <p:cNvGrpSpPr>
            <a:grpSpLocks/>
          </p:cNvGrpSpPr>
          <p:nvPr/>
        </p:nvGrpSpPr>
        <p:grpSpPr bwMode="auto">
          <a:xfrm>
            <a:off x="5411018" y="3084900"/>
            <a:ext cx="504825" cy="401638"/>
            <a:chOff x="2896" y="396"/>
            <a:chExt cx="1848" cy="1887"/>
          </a:xfrm>
        </p:grpSpPr>
        <p:pic>
          <p:nvPicPr>
            <p:cNvPr id="918" name="Picture 853" descr="laptop_keyboard">
              <a:extLst>
                <a:ext uri="{FF2B5EF4-FFF2-40B4-BE49-F238E27FC236}">
                  <a16:creationId xmlns:a16="http://schemas.microsoft.com/office/drawing/2014/main" id="{C9B53261-4703-4E00-9F40-6740C1A77E2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9" name="Freeform 854">
              <a:extLst>
                <a:ext uri="{FF2B5EF4-FFF2-40B4-BE49-F238E27FC236}">
                  <a16:creationId xmlns:a16="http://schemas.microsoft.com/office/drawing/2014/main" id="{0FAFF412-90A9-40E3-B56B-C51DC8169D35}"/>
                </a:ext>
              </a:extLst>
            </p:cNvPr>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20" name="Picture 855" descr="screen">
              <a:extLst>
                <a:ext uri="{FF2B5EF4-FFF2-40B4-BE49-F238E27FC236}">
                  <a16:creationId xmlns:a16="http://schemas.microsoft.com/office/drawing/2014/main" id="{EC8AA6FD-E071-46B0-9F5E-37A11784E38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 name="Freeform 856">
              <a:extLst>
                <a:ext uri="{FF2B5EF4-FFF2-40B4-BE49-F238E27FC236}">
                  <a16:creationId xmlns:a16="http://schemas.microsoft.com/office/drawing/2014/main" id="{014C2C36-D7C7-402A-BCE2-F1A4DACD19A2}"/>
                </a:ext>
              </a:extLst>
            </p:cNvPr>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 name="Freeform 857">
              <a:extLst>
                <a:ext uri="{FF2B5EF4-FFF2-40B4-BE49-F238E27FC236}">
                  <a16:creationId xmlns:a16="http://schemas.microsoft.com/office/drawing/2014/main" id="{E2F107F9-E9B0-40A3-BA78-601DDF4AA02B}"/>
                </a:ext>
              </a:extLst>
            </p:cNvPr>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 name="Freeform 858">
              <a:extLst>
                <a:ext uri="{FF2B5EF4-FFF2-40B4-BE49-F238E27FC236}">
                  <a16:creationId xmlns:a16="http://schemas.microsoft.com/office/drawing/2014/main" id="{BE73A491-9816-4D67-A9F2-BBBDDF86BE90}"/>
                </a:ext>
              </a:extLst>
            </p:cNvPr>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 name="Freeform 859">
              <a:extLst>
                <a:ext uri="{FF2B5EF4-FFF2-40B4-BE49-F238E27FC236}">
                  <a16:creationId xmlns:a16="http://schemas.microsoft.com/office/drawing/2014/main" id="{E64811B5-E2DB-40FA-AFF9-05D51B05D4CA}"/>
                </a:ext>
              </a:extLst>
            </p:cNvPr>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 name="Freeform 860">
              <a:extLst>
                <a:ext uri="{FF2B5EF4-FFF2-40B4-BE49-F238E27FC236}">
                  <a16:creationId xmlns:a16="http://schemas.microsoft.com/office/drawing/2014/main" id="{2B689C5C-06BF-4623-BB8C-64C21F72E091}"/>
                </a:ext>
              </a:extLst>
            </p:cNvPr>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6" name="Freeform 861">
              <a:extLst>
                <a:ext uri="{FF2B5EF4-FFF2-40B4-BE49-F238E27FC236}">
                  <a16:creationId xmlns:a16="http://schemas.microsoft.com/office/drawing/2014/main" id="{0B02C836-06B2-4436-A1D8-8BFD9DA9977E}"/>
                </a:ext>
              </a:extLst>
            </p:cNvPr>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7" name="Freeform 862">
              <a:extLst>
                <a:ext uri="{FF2B5EF4-FFF2-40B4-BE49-F238E27FC236}">
                  <a16:creationId xmlns:a16="http://schemas.microsoft.com/office/drawing/2014/main" id="{22828A16-23B8-47A8-BBE7-B5BA42A97251}"/>
                </a:ext>
              </a:extLst>
            </p:cNvPr>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8" name="Freeform 863">
              <a:extLst>
                <a:ext uri="{FF2B5EF4-FFF2-40B4-BE49-F238E27FC236}">
                  <a16:creationId xmlns:a16="http://schemas.microsoft.com/office/drawing/2014/main" id="{091DF15F-758B-4195-9C39-03F696423068}"/>
                </a:ext>
              </a:extLst>
            </p:cNvPr>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9" name="Freeform 864">
              <a:extLst>
                <a:ext uri="{FF2B5EF4-FFF2-40B4-BE49-F238E27FC236}">
                  <a16:creationId xmlns:a16="http://schemas.microsoft.com/office/drawing/2014/main" id="{84AD2BC7-43FA-41ED-A06F-6A69ABC9F7EF}"/>
                </a:ext>
              </a:extLst>
            </p:cNvPr>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0" name="Freeform 865">
              <a:extLst>
                <a:ext uri="{FF2B5EF4-FFF2-40B4-BE49-F238E27FC236}">
                  <a16:creationId xmlns:a16="http://schemas.microsoft.com/office/drawing/2014/main" id="{BEADBCF0-F6AA-4382-8CA4-7881A7AAD640}"/>
                </a:ext>
              </a:extLst>
            </p:cNvPr>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1" name="Freeform 866">
              <a:extLst>
                <a:ext uri="{FF2B5EF4-FFF2-40B4-BE49-F238E27FC236}">
                  <a16:creationId xmlns:a16="http://schemas.microsoft.com/office/drawing/2014/main" id="{7D4540D3-0F4D-4A83-84EC-A49169D9C949}"/>
                </a:ext>
              </a:extLst>
            </p:cNvPr>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2" name="Freeform 867">
              <a:extLst>
                <a:ext uri="{FF2B5EF4-FFF2-40B4-BE49-F238E27FC236}">
                  <a16:creationId xmlns:a16="http://schemas.microsoft.com/office/drawing/2014/main" id="{E371C316-AC47-4400-BF5D-1228524F5730}"/>
                </a:ext>
              </a:extLst>
            </p:cNvPr>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 name="Freeform 868">
              <a:extLst>
                <a:ext uri="{FF2B5EF4-FFF2-40B4-BE49-F238E27FC236}">
                  <a16:creationId xmlns:a16="http://schemas.microsoft.com/office/drawing/2014/main" id="{98AC205E-358F-4F61-98CB-98561618A815}"/>
                </a:ext>
              </a:extLst>
            </p:cNvPr>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4" name="Freeform 869">
              <a:extLst>
                <a:ext uri="{FF2B5EF4-FFF2-40B4-BE49-F238E27FC236}">
                  <a16:creationId xmlns:a16="http://schemas.microsoft.com/office/drawing/2014/main" id="{4A00468F-8B54-4AD1-AA1F-DABD3B1EC75D}"/>
                </a:ext>
              </a:extLst>
            </p:cNvPr>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935" name="Freeform 870">
              <a:extLst>
                <a:ext uri="{FF2B5EF4-FFF2-40B4-BE49-F238E27FC236}">
                  <a16:creationId xmlns:a16="http://schemas.microsoft.com/office/drawing/2014/main" id="{B40505DB-1E0F-44ED-BAC5-136CDA2871F7}"/>
                </a:ext>
              </a:extLst>
            </p:cNvPr>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6" name="Freeform 871">
              <a:extLst>
                <a:ext uri="{FF2B5EF4-FFF2-40B4-BE49-F238E27FC236}">
                  <a16:creationId xmlns:a16="http://schemas.microsoft.com/office/drawing/2014/main" id="{EAFA5860-DC49-4EC5-897D-5EBB6193B823}"/>
                </a:ext>
              </a:extLst>
            </p:cNvPr>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7" name="Freeform 872">
              <a:extLst>
                <a:ext uri="{FF2B5EF4-FFF2-40B4-BE49-F238E27FC236}">
                  <a16:creationId xmlns:a16="http://schemas.microsoft.com/office/drawing/2014/main" id="{E677FB05-75B3-407E-81F8-B289220AFAC1}"/>
                </a:ext>
              </a:extLst>
            </p:cNvPr>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8" name="Freeform 873">
              <a:extLst>
                <a:ext uri="{FF2B5EF4-FFF2-40B4-BE49-F238E27FC236}">
                  <a16:creationId xmlns:a16="http://schemas.microsoft.com/office/drawing/2014/main" id="{3AA79035-190E-4AC4-A721-3BCE9E427C77}"/>
                </a:ext>
              </a:extLst>
            </p:cNvPr>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9" name="Freeform 874">
              <a:extLst>
                <a:ext uri="{FF2B5EF4-FFF2-40B4-BE49-F238E27FC236}">
                  <a16:creationId xmlns:a16="http://schemas.microsoft.com/office/drawing/2014/main" id="{5DC7D7F4-E014-492B-A0DB-9E63B964E576}"/>
                </a:ext>
              </a:extLst>
            </p:cNvPr>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940" name="Picture 875" descr="grayed_radiation">
              <a:extLst>
                <a:ext uri="{FF2B5EF4-FFF2-40B4-BE49-F238E27FC236}">
                  <a16:creationId xmlns:a16="http://schemas.microsoft.com/office/drawing/2014/main" id="{D974F27D-5A6C-46EF-8BEC-72BEE79DC39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41" name="Group 876">
            <a:extLst>
              <a:ext uri="{FF2B5EF4-FFF2-40B4-BE49-F238E27FC236}">
                <a16:creationId xmlns:a16="http://schemas.microsoft.com/office/drawing/2014/main" id="{F208D24B-BD27-415F-B00E-0FD5AFEB1761}"/>
              </a:ext>
            </a:extLst>
          </p:cNvPr>
          <p:cNvGrpSpPr>
            <a:grpSpLocks/>
          </p:cNvGrpSpPr>
          <p:nvPr/>
        </p:nvGrpSpPr>
        <p:grpSpPr bwMode="auto">
          <a:xfrm>
            <a:off x="6833418" y="5526475"/>
            <a:ext cx="504825" cy="401638"/>
            <a:chOff x="2896" y="396"/>
            <a:chExt cx="1848" cy="1887"/>
          </a:xfrm>
        </p:grpSpPr>
        <p:pic>
          <p:nvPicPr>
            <p:cNvPr id="942" name="Picture 877" descr="laptop_keyboard">
              <a:extLst>
                <a:ext uri="{FF2B5EF4-FFF2-40B4-BE49-F238E27FC236}">
                  <a16:creationId xmlns:a16="http://schemas.microsoft.com/office/drawing/2014/main" id="{1F82D64F-51EA-46EB-A3F4-C551C8490E1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3" name="Freeform 878">
              <a:extLst>
                <a:ext uri="{FF2B5EF4-FFF2-40B4-BE49-F238E27FC236}">
                  <a16:creationId xmlns:a16="http://schemas.microsoft.com/office/drawing/2014/main" id="{3F849237-3789-49EF-A5DE-AC36C247A093}"/>
                </a:ext>
              </a:extLst>
            </p:cNvPr>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44" name="Picture 879" descr="screen">
              <a:extLst>
                <a:ext uri="{FF2B5EF4-FFF2-40B4-BE49-F238E27FC236}">
                  <a16:creationId xmlns:a16="http://schemas.microsoft.com/office/drawing/2014/main" id="{23B173EB-C228-4F5B-BE6F-7B75923E7B3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5" name="Freeform 880">
              <a:extLst>
                <a:ext uri="{FF2B5EF4-FFF2-40B4-BE49-F238E27FC236}">
                  <a16:creationId xmlns:a16="http://schemas.microsoft.com/office/drawing/2014/main" id="{88B49166-3939-4490-AF9E-4A73D40F8823}"/>
                </a:ext>
              </a:extLst>
            </p:cNvPr>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6" name="Freeform 881">
              <a:extLst>
                <a:ext uri="{FF2B5EF4-FFF2-40B4-BE49-F238E27FC236}">
                  <a16:creationId xmlns:a16="http://schemas.microsoft.com/office/drawing/2014/main" id="{083D83AE-9534-4452-BC30-AFC0620E376C}"/>
                </a:ext>
              </a:extLst>
            </p:cNvPr>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7" name="Freeform 882">
              <a:extLst>
                <a:ext uri="{FF2B5EF4-FFF2-40B4-BE49-F238E27FC236}">
                  <a16:creationId xmlns:a16="http://schemas.microsoft.com/office/drawing/2014/main" id="{A1F5004B-F2C8-4348-B756-0C301284A92C}"/>
                </a:ext>
              </a:extLst>
            </p:cNvPr>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8" name="Freeform 883">
              <a:extLst>
                <a:ext uri="{FF2B5EF4-FFF2-40B4-BE49-F238E27FC236}">
                  <a16:creationId xmlns:a16="http://schemas.microsoft.com/office/drawing/2014/main" id="{D62C5180-1F6B-4A79-A107-CDBD081EBEED}"/>
                </a:ext>
              </a:extLst>
            </p:cNvPr>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9" name="Freeform 884">
              <a:extLst>
                <a:ext uri="{FF2B5EF4-FFF2-40B4-BE49-F238E27FC236}">
                  <a16:creationId xmlns:a16="http://schemas.microsoft.com/office/drawing/2014/main" id="{9196B0AC-B8A8-4D7E-A16E-04A8902B1728}"/>
                </a:ext>
              </a:extLst>
            </p:cNvPr>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0" name="Freeform 885">
              <a:extLst>
                <a:ext uri="{FF2B5EF4-FFF2-40B4-BE49-F238E27FC236}">
                  <a16:creationId xmlns:a16="http://schemas.microsoft.com/office/drawing/2014/main" id="{A08BAE7A-0406-429C-A045-D6D86A64D25D}"/>
                </a:ext>
              </a:extLst>
            </p:cNvPr>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1" name="Freeform 886">
              <a:extLst>
                <a:ext uri="{FF2B5EF4-FFF2-40B4-BE49-F238E27FC236}">
                  <a16:creationId xmlns:a16="http://schemas.microsoft.com/office/drawing/2014/main" id="{BC42EC5E-1FC3-4155-A811-CBB03A32780A}"/>
                </a:ext>
              </a:extLst>
            </p:cNvPr>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2" name="Freeform 887">
              <a:extLst>
                <a:ext uri="{FF2B5EF4-FFF2-40B4-BE49-F238E27FC236}">
                  <a16:creationId xmlns:a16="http://schemas.microsoft.com/office/drawing/2014/main" id="{5FDCF966-6872-48C0-BB58-258F7472453D}"/>
                </a:ext>
              </a:extLst>
            </p:cNvPr>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3" name="Freeform 888">
              <a:extLst>
                <a:ext uri="{FF2B5EF4-FFF2-40B4-BE49-F238E27FC236}">
                  <a16:creationId xmlns:a16="http://schemas.microsoft.com/office/drawing/2014/main" id="{FE8DFD6C-01A0-4428-9A6E-1DE4361B5F5D}"/>
                </a:ext>
              </a:extLst>
            </p:cNvPr>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4" name="Freeform 889">
              <a:extLst>
                <a:ext uri="{FF2B5EF4-FFF2-40B4-BE49-F238E27FC236}">
                  <a16:creationId xmlns:a16="http://schemas.microsoft.com/office/drawing/2014/main" id="{58CA443F-A6B8-4FCE-A75C-319A4A258009}"/>
                </a:ext>
              </a:extLst>
            </p:cNvPr>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5" name="Freeform 890">
              <a:extLst>
                <a:ext uri="{FF2B5EF4-FFF2-40B4-BE49-F238E27FC236}">
                  <a16:creationId xmlns:a16="http://schemas.microsoft.com/office/drawing/2014/main" id="{40ACE404-C773-42A8-AD7F-A62F1593D98E}"/>
                </a:ext>
              </a:extLst>
            </p:cNvPr>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6" name="Freeform 891">
              <a:extLst>
                <a:ext uri="{FF2B5EF4-FFF2-40B4-BE49-F238E27FC236}">
                  <a16:creationId xmlns:a16="http://schemas.microsoft.com/office/drawing/2014/main" id="{B20BFDC5-01A1-4C5A-BAE8-1ACA776B2843}"/>
                </a:ext>
              </a:extLst>
            </p:cNvPr>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7" name="Freeform 892">
              <a:extLst>
                <a:ext uri="{FF2B5EF4-FFF2-40B4-BE49-F238E27FC236}">
                  <a16:creationId xmlns:a16="http://schemas.microsoft.com/office/drawing/2014/main" id="{06F5EDCF-77AC-44EC-A19B-276C4691E311}"/>
                </a:ext>
              </a:extLst>
            </p:cNvPr>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8" name="Freeform 893">
              <a:extLst>
                <a:ext uri="{FF2B5EF4-FFF2-40B4-BE49-F238E27FC236}">
                  <a16:creationId xmlns:a16="http://schemas.microsoft.com/office/drawing/2014/main" id="{B22B5EE5-25AA-47D5-8254-5FB5002D928B}"/>
                </a:ext>
              </a:extLst>
            </p:cNvPr>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959" name="Freeform 894">
              <a:extLst>
                <a:ext uri="{FF2B5EF4-FFF2-40B4-BE49-F238E27FC236}">
                  <a16:creationId xmlns:a16="http://schemas.microsoft.com/office/drawing/2014/main" id="{AFD8452A-8223-4328-B600-CDA9E1934562}"/>
                </a:ext>
              </a:extLst>
            </p:cNvPr>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0" name="Freeform 895">
              <a:extLst>
                <a:ext uri="{FF2B5EF4-FFF2-40B4-BE49-F238E27FC236}">
                  <a16:creationId xmlns:a16="http://schemas.microsoft.com/office/drawing/2014/main" id="{2E90628E-F309-4041-9778-D1C919668B8F}"/>
                </a:ext>
              </a:extLst>
            </p:cNvPr>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1" name="Freeform 896">
              <a:extLst>
                <a:ext uri="{FF2B5EF4-FFF2-40B4-BE49-F238E27FC236}">
                  <a16:creationId xmlns:a16="http://schemas.microsoft.com/office/drawing/2014/main" id="{C9D6537F-EDAF-40A5-B941-81E38BAFCB7E}"/>
                </a:ext>
              </a:extLst>
            </p:cNvPr>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2" name="Freeform 897">
              <a:extLst>
                <a:ext uri="{FF2B5EF4-FFF2-40B4-BE49-F238E27FC236}">
                  <a16:creationId xmlns:a16="http://schemas.microsoft.com/office/drawing/2014/main" id="{7C49E67F-7C9B-4CD9-BE8C-C7A21B27EEC8}"/>
                </a:ext>
              </a:extLst>
            </p:cNvPr>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 name="Freeform 898">
              <a:extLst>
                <a:ext uri="{FF2B5EF4-FFF2-40B4-BE49-F238E27FC236}">
                  <a16:creationId xmlns:a16="http://schemas.microsoft.com/office/drawing/2014/main" id="{6E28511A-CCDD-4287-87CC-A708E0A67C0E}"/>
                </a:ext>
              </a:extLst>
            </p:cNvPr>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964" name="Picture 899" descr="grayed_radiation">
              <a:extLst>
                <a:ext uri="{FF2B5EF4-FFF2-40B4-BE49-F238E27FC236}">
                  <a16:creationId xmlns:a16="http://schemas.microsoft.com/office/drawing/2014/main" id="{C6A391EA-29AA-446D-B97C-EB170008A3E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65" name="Group 900">
            <a:extLst>
              <a:ext uri="{FF2B5EF4-FFF2-40B4-BE49-F238E27FC236}">
                <a16:creationId xmlns:a16="http://schemas.microsoft.com/office/drawing/2014/main" id="{8A25F5C2-5282-40DA-9913-C338351E47B4}"/>
              </a:ext>
            </a:extLst>
          </p:cNvPr>
          <p:cNvGrpSpPr>
            <a:grpSpLocks/>
          </p:cNvGrpSpPr>
          <p:nvPr/>
        </p:nvGrpSpPr>
        <p:grpSpPr bwMode="auto">
          <a:xfrm>
            <a:off x="7252518" y="5555050"/>
            <a:ext cx="504825" cy="401638"/>
            <a:chOff x="2896" y="396"/>
            <a:chExt cx="1848" cy="1887"/>
          </a:xfrm>
        </p:grpSpPr>
        <p:pic>
          <p:nvPicPr>
            <p:cNvPr id="966" name="Picture 901" descr="laptop_keyboard">
              <a:extLst>
                <a:ext uri="{FF2B5EF4-FFF2-40B4-BE49-F238E27FC236}">
                  <a16:creationId xmlns:a16="http://schemas.microsoft.com/office/drawing/2014/main" id="{96EAE2F6-2D5A-4E91-B441-11EC3D408D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7" name="Freeform 902">
              <a:extLst>
                <a:ext uri="{FF2B5EF4-FFF2-40B4-BE49-F238E27FC236}">
                  <a16:creationId xmlns:a16="http://schemas.microsoft.com/office/drawing/2014/main" id="{AC798E81-933F-4ACB-9584-1D5A10CA5350}"/>
                </a:ext>
              </a:extLst>
            </p:cNvPr>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68" name="Picture 903" descr="screen">
              <a:extLst>
                <a:ext uri="{FF2B5EF4-FFF2-40B4-BE49-F238E27FC236}">
                  <a16:creationId xmlns:a16="http://schemas.microsoft.com/office/drawing/2014/main" id="{9BBAD63D-3FB5-468C-89D2-10FD3751DD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9" name="Freeform 904">
              <a:extLst>
                <a:ext uri="{FF2B5EF4-FFF2-40B4-BE49-F238E27FC236}">
                  <a16:creationId xmlns:a16="http://schemas.microsoft.com/office/drawing/2014/main" id="{B9CB4830-C421-4015-8011-0891C6FF6514}"/>
                </a:ext>
              </a:extLst>
            </p:cNvPr>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0" name="Freeform 905">
              <a:extLst>
                <a:ext uri="{FF2B5EF4-FFF2-40B4-BE49-F238E27FC236}">
                  <a16:creationId xmlns:a16="http://schemas.microsoft.com/office/drawing/2014/main" id="{1A55CA2B-576F-4E7A-A9DE-6F9724FD8F4A}"/>
                </a:ext>
              </a:extLst>
            </p:cNvPr>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1" name="Freeform 906">
              <a:extLst>
                <a:ext uri="{FF2B5EF4-FFF2-40B4-BE49-F238E27FC236}">
                  <a16:creationId xmlns:a16="http://schemas.microsoft.com/office/drawing/2014/main" id="{CDBB776C-B15B-4A91-BBC4-814638B158E5}"/>
                </a:ext>
              </a:extLst>
            </p:cNvPr>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2" name="Freeform 907">
              <a:extLst>
                <a:ext uri="{FF2B5EF4-FFF2-40B4-BE49-F238E27FC236}">
                  <a16:creationId xmlns:a16="http://schemas.microsoft.com/office/drawing/2014/main" id="{2AF0C681-D98F-4827-83A4-FA6293621BD4}"/>
                </a:ext>
              </a:extLst>
            </p:cNvPr>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3" name="Freeform 908">
              <a:extLst>
                <a:ext uri="{FF2B5EF4-FFF2-40B4-BE49-F238E27FC236}">
                  <a16:creationId xmlns:a16="http://schemas.microsoft.com/office/drawing/2014/main" id="{6F99B903-BCD5-446F-BEEB-1F642538B456}"/>
                </a:ext>
              </a:extLst>
            </p:cNvPr>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4" name="Freeform 909">
              <a:extLst>
                <a:ext uri="{FF2B5EF4-FFF2-40B4-BE49-F238E27FC236}">
                  <a16:creationId xmlns:a16="http://schemas.microsoft.com/office/drawing/2014/main" id="{E25E06CA-FA5E-48A5-B1DA-27E9882BEDFD}"/>
                </a:ext>
              </a:extLst>
            </p:cNvPr>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5" name="Freeform 910">
              <a:extLst>
                <a:ext uri="{FF2B5EF4-FFF2-40B4-BE49-F238E27FC236}">
                  <a16:creationId xmlns:a16="http://schemas.microsoft.com/office/drawing/2014/main" id="{7B731B19-3B17-4EA5-8A02-17214DA99F00}"/>
                </a:ext>
              </a:extLst>
            </p:cNvPr>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6" name="Freeform 911">
              <a:extLst>
                <a:ext uri="{FF2B5EF4-FFF2-40B4-BE49-F238E27FC236}">
                  <a16:creationId xmlns:a16="http://schemas.microsoft.com/office/drawing/2014/main" id="{8E83FA68-21E2-48F5-BE7D-90AD3DE94A4D}"/>
                </a:ext>
              </a:extLst>
            </p:cNvPr>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7" name="Freeform 912">
              <a:extLst>
                <a:ext uri="{FF2B5EF4-FFF2-40B4-BE49-F238E27FC236}">
                  <a16:creationId xmlns:a16="http://schemas.microsoft.com/office/drawing/2014/main" id="{F02549FA-119E-454E-83BD-FF3A5CF25B75}"/>
                </a:ext>
              </a:extLst>
            </p:cNvPr>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8" name="Freeform 913">
              <a:extLst>
                <a:ext uri="{FF2B5EF4-FFF2-40B4-BE49-F238E27FC236}">
                  <a16:creationId xmlns:a16="http://schemas.microsoft.com/office/drawing/2014/main" id="{B04D104D-BC83-4670-A1C0-3BDDFAD51031}"/>
                </a:ext>
              </a:extLst>
            </p:cNvPr>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9" name="Freeform 914">
              <a:extLst>
                <a:ext uri="{FF2B5EF4-FFF2-40B4-BE49-F238E27FC236}">
                  <a16:creationId xmlns:a16="http://schemas.microsoft.com/office/drawing/2014/main" id="{1E1D0A5D-F19A-4BCA-9A21-BE8691B05C14}"/>
                </a:ext>
              </a:extLst>
            </p:cNvPr>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0" name="Freeform 915">
              <a:extLst>
                <a:ext uri="{FF2B5EF4-FFF2-40B4-BE49-F238E27FC236}">
                  <a16:creationId xmlns:a16="http://schemas.microsoft.com/office/drawing/2014/main" id="{8680E560-1DA0-4BE0-BE82-A10180EA693C}"/>
                </a:ext>
              </a:extLst>
            </p:cNvPr>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1" name="Freeform 916">
              <a:extLst>
                <a:ext uri="{FF2B5EF4-FFF2-40B4-BE49-F238E27FC236}">
                  <a16:creationId xmlns:a16="http://schemas.microsoft.com/office/drawing/2014/main" id="{FD02B60A-3DAC-419E-A532-BF46D99776EE}"/>
                </a:ext>
              </a:extLst>
            </p:cNvPr>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2" name="Freeform 917">
              <a:extLst>
                <a:ext uri="{FF2B5EF4-FFF2-40B4-BE49-F238E27FC236}">
                  <a16:creationId xmlns:a16="http://schemas.microsoft.com/office/drawing/2014/main" id="{A171B33F-4A7A-427A-A4AC-858B30C58198}"/>
                </a:ext>
              </a:extLst>
            </p:cNvPr>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983" name="Freeform 918">
              <a:extLst>
                <a:ext uri="{FF2B5EF4-FFF2-40B4-BE49-F238E27FC236}">
                  <a16:creationId xmlns:a16="http://schemas.microsoft.com/office/drawing/2014/main" id="{19E49556-2AB4-4971-8143-548BEA959AC7}"/>
                </a:ext>
              </a:extLst>
            </p:cNvPr>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4" name="Freeform 919">
              <a:extLst>
                <a:ext uri="{FF2B5EF4-FFF2-40B4-BE49-F238E27FC236}">
                  <a16:creationId xmlns:a16="http://schemas.microsoft.com/office/drawing/2014/main" id="{F65B87DD-8659-4461-8ABD-988C08E8549A}"/>
                </a:ext>
              </a:extLst>
            </p:cNvPr>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5" name="Freeform 920">
              <a:extLst>
                <a:ext uri="{FF2B5EF4-FFF2-40B4-BE49-F238E27FC236}">
                  <a16:creationId xmlns:a16="http://schemas.microsoft.com/office/drawing/2014/main" id="{4ED79701-AAC7-4414-B9B3-25481AF149A5}"/>
                </a:ext>
              </a:extLst>
            </p:cNvPr>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 name="Freeform 921">
              <a:extLst>
                <a:ext uri="{FF2B5EF4-FFF2-40B4-BE49-F238E27FC236}">
                  <a16:creationId xmlns:a16="http://schemas.microsoft.com/office/drawing/2014/main" id="{5301DC59-0EA6-4CE9-B5B1-8C6633444063}"/>
                </a:ext>
              </a:extLst>
            </p:cNvPr>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7" name="Freeform 922">
              <a:extLst>
                <a:ext uri="{FF2B5EF4-FFF2-40B4-BE49-F238E27FC236}">
                  <a16:creationId xmlns:a16="http://schemas.microsoft.com/office/drawing/2014/main" id="{B0E796D4-5285-44EF-A60E-57497711774A}"/>
                </a:ext>
              </a:extLst>
            </p:cNvPr>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988" name="Picture 923" descr="grayed_radiation">
              <a:extLst>
                <a:ext uri="{FF2B5EF4-FFF2-40B4-BE49-F238E27FC236}">
                  <a16:creationId xmlns:a16="http://schemas.microsoft.com/office/drawing/2014/main" id="{CDEDD99A-6C44-47B1-B6BA-07AB81E2BA2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89" name="Group 924">
            <a:extLst>
              <a:ext uri="{FF2B5EF4-FFF2-40B4-BE49-F238E27FC236}">
                <a16:creationId xmlns:a16="http://schemas.microsoft.com/office/drawing/2014/main" id="{9A82E89B-096B-4FF5-898D-AABE02C17B41}"/>
              </a:ext>
            </a:extLst>
          </p:cNvPr>
          <p:cNvGrpSpPr>
            <a:grpSpLocks/>
          </p:cNvGrpSpPr>
          <p:nvPr/>
        </p:nvGrpSpPr>
        <p:grpSpPr bwMode="auto">
          <a:xfrm>
            <a:off x="5223693" y="1621225"/>
            <a:ext cx="617538" cy="387350"/>
            <a:chOff x="2920" y="972"/>
            <a:chExt cx="389" cy="244"/>
          </a:xfrm>
        </p:grpSpPr>
        <p:grpSp>
          <p:nvGrpSpPr>
            <p:cNvPr id="990" name="Group 925">
              <a:extLst>
                <a:ext uri="{FF2B5EF4-FFF2-40B4-BE49-F238E27FC236}">
                  <a16:creationId xmlns:a16="http://schemas.microsoft.com/office/drawing/2014/main" id="{00C63EDA-2B5F-4370-9B4F-12E8766FEE13}"/>
                </a:ext>
              </a:extLst>
            </p:cNvPr>
            <p:cNvGrpSpPr>
              <a:grpSpLocks/>
            </p:cNvGrpSpPr>
            <p:nvPr/>
          </p:nvGrpSpPr>
          <p:grpSpPr bwMode="auto">
            <a:xfrm>
              <a:off x="3085" y="1027"/>
              <a:ext cx="102" cy="189"/>
              <a:chOff x="3436" y="1504"/>
              <a:chExt cx="393" cy="942"/>
            </a:xfrm>
          </p:grpSpPr>
          <p:pic>
            <p:nvPicPr>
              <p:cNvPr id="992" name="Picture 926" descr="iphone_stylized_small">
                <a:extLst>
                  <a:ext uri="{FF2B5EF4-FFF2-40B4-BE49-F238E27FC236}">
                    <a16:creationId xmlns:a16="http://schemas.microsoft.com/office/drawing/2014/main" id="{FD2FCE39-57D5-49B0-93D2-49D447852F4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 name="Freeform 927">
                <a:extLst>
                  <a:ext uri="{FF2B5EF4-FFF2-40B4-BE49-F238E27FC236}">
                    <a16:creationId xmlns:a16="http://schemas.microsoft.com/office/drawing/2014/main" id="{F7B28877-ACEB-4B3B-96A3-0520BEA270CD}"/>
                  </a:ext>
                </a:extLst>
              </p:cNvPr>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94" name="Group 928">
                <a:extLst>
                  <a:ext uri="{FF2B5EF4-FFF2-40B4-BE49-F238E27FC236}">
                    <a16:creationId xmlns:a16="http://schemas.microsoft.com/office/drawing/2014/main" id="{97E70CC3-C661-42F9-BAED-858BD6089E9F}"/>
                  </a:ext>
                </a:extLst>
              </p:cNvPr>
              <p:cNvGrpSpPr>
                <a:grpSpLocks/>
              </p:cNvGrpSpPr>
              <p:nvPr/>
            </p:nvGrpSpPr>
            <p:grpSpPr bwMode="auto">
              <a:xfrm>
                <a:off x="3511" y="1689"/>
                <a:ext cx="289" cy="576"/>
                <a:chOff x="3511" y="1689"/>
                <a:chExt cx="289" cy="576"/>
              </a:xfrm>
            </p:grpSpPr>
            <p:sp>
              <p:nvSpPr>
                <p:cNvPr id="995" name="Freeform 929">
                  <a:extLst>
                    <a:ext uri="{FF2B5EF4-FFF2-40B4-BE49-F238E27FC236}">
                      <a16:creationId xmlns:a16="http://schemas.microsoft.com/office/drawing/2014/main" id="{47B58B7E-6BAD-41B6-A9D9-EB41DA2870A4}"/>
                    </a:ext>
                  </a:extLst>
                </p:cNvPr>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996" name="Freeform 930">
                  <a:extLst>
                    <a:ext uri="{FF2B5EF4-FFF2-40B4-BE49-F238E27FC236}">
                      <a16:creationId xmlns:a16="http://schemas.microsoft.com/office/drawing/2014/main" id="{EABBCC87-6DD2-4D1D-A4E5-5DA1A9E4661A}"/>
                    </a:ext>
                  </a:extLst>
                </p:cNvPr>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997" name="Freeform 931">
                  <a:extLst>
                    <a:ext uri="{FF2B5EF4-FFF2-40B4-BE49-F238E27FC236}">
                      <a16:creationId xmlns:a16="http://schemas.microsoft.com/office/drawing/2014/main" id="{009BB0CF-9F59-4091-8EF3-A44810C28CF9}"/>
                    </a:ext>
                  </a:extLst>
                </p:cNvPr>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998" name="Freeform 932">
                  <a:extLst>
                    <a:ext uri="{FF2B5EF4-FFF2-40B4-BE49-F238E27FC236}">
                      <a16:creationId xmlns:a16="http://schemas.microsoft.com/office/drawing/2014/main" id="{09526440-16C2-45A5-801C-DFB15361478F}"/>
                    </a:ext>
                  </a:extLst>
                </p:cNvPr>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999" name="Rectangle 933">
                  <a:extLst>
                    <a:ext uri="{FF2B5EF4-FFF2-40B4-BE49-F238E27FC236}">
                      <a16:creationId xmlns:a16="http://schemas.microsoft.com/office/drawing/2014/main" id="{6732BE73-1CEF-4171-A7B0-8F4AB342E9EC}"/>
                    </a:ext>
                  </a:extLst>
                </p:cNvPr>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00" name="Rectangle 934">
                  <a:extLst>
                    <a:ext uri="{FF2B5EF4-FFF2-40B4-BE49-F238E27FC236}">
                      <a16:creationId xmlns:a16="http://schemas.microsoft.com/office/drawing/2014/main" id="{02E1D08F-6424-48AB-9EC1-11B444E43124}"/>
                    </a:ext>
                  </a:extLst>
                </p:cNvPr>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01" name="Freeform 935">
                  <a:extLst>
                    <a:ext uri="{FF2B5EF4-FFF2-40B4-BE49-F238E27FC236}">
                      <a16:creationId xmlns:a16="http://schemas.microsoft.com/office/drawing/2014/main" id="{4F6719BC-862A-4900-9FE7-EBC07BAF1459}"/>
                    </a:ext>
                  </a:extLst>
                </p:cNvPr>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991" name="Picture 936" descr="grayed_radiation">
              <a:extLst>
                <a:ext uri="{FF2B5EF4-FFF2-40B4-BE49-F238E27FC236}">
                  <a16:creationId xmlns:a16="http://schemas.microsoft.com/office/drawing/2014/main" id="{6B531580-3F76-46E0-A8F2-3434B150F6B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02" name="Picture 937" descr="car_grayed">
            <a:extLst>
              <a:ext uri="{FF2B5EF4-FFF2-40B4-BE49-F238E27FC236}">
                <a16:creationId xmlns:a16="http://schemas.microsoft.com/office/drawing/2014/main" id="{9797D466-9A70-4159-B701-43FFE784BC4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20656" y="1700600"/>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03" name="Group 938">
            <a:extLst>
              <a:ext uri="{FF2B5EF4-FFF2-40B4-BE49-F238E27FC236}">
                <a16:creationId xmlns:a16="http://schemas.microsoft.com/office/drawing/2014/main" id="{2BCD5EEC-EDE2-4446-92C1-837A59C96C9A}"/>
              </a:ext>
            </a:extLst>
          </p:cNvPr>
          <p:cNvGrpSpPr>
            <a:grpSpLocks/>
          </p:cNvGrpSpPr>
          <p:nvPr/>
        </p:nvGrpSpPr>
        <p:grpSpPr bwMode="auto">
          <a:xfrm>
            <a:off x="5536431" y="4569213"/>
            <a:ext cx="463550" cy="398462"/>
            <a:chOff x="3987" y="-51"/>
            <a:chExt cx="1252" cy="983"/>
          </a:xfrm>
        </p:grpSpPr>
        <p:pic>
          <p:nvPicPr>
            <p:cNvPr id="1004" name="Picture 939" descr="desktop_computer_stylized_small">
              <a:extLst>
                <a:ext uri="{FF2B5EF4-FFF2-40B4-BE49-F238E27FC236}">
                  <a16:creationId xmlns:a16="http://schemas.microsoft.com/office/drawing/2014/main" id="{7DC835BC-DF05-4637-97BD-313206FD391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5" name="Freeform 940">
              <a:extLst>
                <a:ext uri="{FF2B5EF4-FFF2-40B4-BE49-F238E27FC236}">
                  <a16:creationId xmlns:a16="http://schemas.microsoft.com/office/drawing/2014/main" id="{7B113FA5-BA91-4FBC-946E-4BD80AADF3F7}"/>
                </a:ext>
              </a:extLst>
            </p:cNvPr>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06" name="Group 941">
            <a:extLst>
              <a:ext uri="{FF2B5EF4-FFF2-40B4-BE49-F238E27FC236}">
                <a16:creationId xmlns:a16="http://schemas.microsoft.com/office/drawing/2014/main" id="{025D37A2-45EE-4859-83A8-2A41429CE849}"/>
              </a:ext>
            </a:extLst>
          </p:cNvPr>
          <p:cNvGrpSpPr>
            <a:grpSpLocks/>
          </p:cNvGrpSpPr>
          <p:nvPr/>
        </p:nvGrpSpPr>
        <p:grpSpPr bwMode="auto">
          <a:xfrm>
            <a:off x="5374506" y="4969263"/>
            <a:ext cx="463550" cy="398462"/>
            <a:chOff x="3987" y="-51"/>
            <a:chExt cx="1252" cy="983"/>
          </a:xfrm>
        </p:grpSpPr>
        <p:pic>
          <p:nvPicPr>
            <p:cNvPr id="1007" name="Picture 942" descr="desktop_computer_stylized_small">
              <a:extLst>
                <a:ext uri="{FF2B5EF4-FFF2-40B4-BE49-F238E27FC236}">
                  <a16:creationId xmlns:a16="http://schemas.microsoft.com/office/drawing/2014/main" id="{9525AB4A-4267-4E06-A792-0C29FD75529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8" name="Freeform 943">
              <a:extLst>
                <a:ext uri="{FF2B5EF4-FFF2-40B4-BE49-F238E27FC236}">
                  <a16:creationId xmlns:a16="http://schemas.microsoft.com/office/drawing/2014/main" id="{A64775AF-01B6-4B00-842F-DDC79150F657}"/>
                </a:ext>
              </a:extLst>
            </p:cNvPr>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09" name="Group 944">
            <a:extLst>
              <a:ext uri="{FF2B5EF4-FFF2-40B4-BE49-F238E27FC236}">
                <a16:creationId xmlns:a16="http://schemas.microsoft.com/office/drawing/2014/main" id="{4407D416-5AFC-4D71-804F-9B6CC77F2A70}"/>
              </a:ext>
            </a:extLst>
          </p:cNvPr>
          <p:cNvGrpSpPr>
            <a:grpSpLocks/>
          </p:cNvGrpSpPr>
          <p:nvPr/>
        </p:nvGrpSpPr>
        <p:grpSpPr bwMode="auto">
          <a:xfrm>
            <a:off x="5831706" y="5216913"/>
            <a:ext cx="463550" cy="398462"/>
            <a:chOff x="3987" y="-51"/>
            <a:chExt cx="1252" cy="983"/>
          </a:xfrm>
        </p:grpSpPr>
        <p:pic>
          <p:nvPicPr>
            <p:cNvPr id="1010" name="Picture 945" descr="desktop_computer_stylized_small">
              <a:extLst>
                <a:ext uri="{FF2B5EF4-FFF2-40B4-BE49-F238E27FC236}">
                  <a16:creationId xmlns:a16="http://schemas.microsoft.com/office/drawing/2014/main" id="{A00AD987-1816-487C-A662-6E9C8DCAA29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1" name="Freeform 946">
              <a:extLst>
                <a:ext uri="{FF2B5EF4-FFF2-40B4-BE49-F238E27FC236}">
                  <a16:creationId xmlns:a16="http://schemas.microsoft.com/office/drawing/2014/main" id="{2892F4B8-EAB8-4708-88D7-264758133F1B}"/>
                </a:ext>
              </a:extLst>
            </p:cNvPr>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12" name="Group 947">
            <a:extLst>
              <a:ext uri="{FF2B5EF4-FFF2-40B4-BE49-F238E27FC236}">
                <a16:creationId xmlns:a16="http://schemas.microsoft.com/office/drawing/2014/main" id="{6BE8920E-4AFC-4D70-9BEB-32BB42449457}"/>
              </a:ext>
            </a:extLst>
          </p:cNvPr>
          <p:cNvGrpSpPr>
            <a:grpSpLocks/>
          </p:cNvGrpSpPr>
          <p:nvPr/>
        </p:nvGrpSpPr>
        <p:grpSpPr bwMode="auto">
          <a:xfrm>
            <a:off x="6269856" y="5255013"/>
            <a:ext cx="463550" cy="398462"/>
            <a:chOff x="3987" y="-51"/>
            <a:chExt cx="1252" cy="983"/>
          </a:xfrm>
        </p:grpSpPr>
        <p:pic>
          <p:nvPicPr>
            <p:cNvPr id="1013" name="Picture 948" descr="desktop_computer_stylized_small">
              <a:extLst>
                <a:ext uri="{FF2B5EF4-FFF2-40B4-BE49-F238E27FC236}">
                  <a16:creationId xmlns:a16="http://schemas.microsoft.com/office/drawing/2014/main" id="{E8DADF83-DDCC-4EE4-A8D2-0A95CBFDDCD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 name="Freeform 949">
              <a:extLst>
                <a:ext uri="{FF2B5EF4-FFF2-40B4-BE49-F238E27FC236}">
                  <a16:creationId xmlns:a16="http://schemas.microsoft.com/office/drawing/2014/main" id="{C820F027-440C-4B51-B28C-C60E648DEABB}"/>
                </a:ext>
              </a:extLst>
            </p:cNvPr>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15" name="Group 950">
            <a:extLst>
              <a:ext uri="{FF2B5EF4-FFF2-40B4-BE49-F238E27FC236}">
                <a16:creationId xmlns:a16="http://schemas.microsoft.com/office/drawing/2014/main" id="{D8DCF883-280C-44F5-9AF6-6FB9F8AECDF0}"/>
              </a:ext>
            </a:extLst>
          </p:cNvPr>
          <p:cNvGrpSpPr>
            <a:grpSpLocks/>
          </p:cNvGrpSpPr>
          <p:nvPr/>
        </p:nvGrpSpPr>
        <p:grpSpPr bwMode="auto">
          <a:xfrm>
            <a:off x="8060556" y="5045463"/>
            <a:ext cx="249237" cy="555625"/>
            <a:chOff x="1115" y="2770"/>
            <a:chExt cx="589" cy="1034"/>
          </a:xfrm>
        </p:grpSpPr>
        <p:sp>
          <p:nvSpPr>
            <p:cNvPr id="1016" name="Freeform 951">
              <a:extLst>
                <a:ext uri="{FF2B5EF4-FFF2-40B4-BE49-F238E27FC236}">
                  <a16:creationId xmlns:a16="http://schemas.microsoft.com/office/drawing/2014/main" id="{57511848-ADEC-499E-8374-0ECCC38A9829}"/>
                </a:ext>
              </a:extLst>
            </p:cNvPr>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 name="Rectangle 952">
              <a:extLst>
                <a:ext uri="{FF2B5EF4-FFF2-40B4-BE49-F238E27FC236}">
                  <a16:creationId xmlns:a16="http://schemas.microsoft.com/office/drawing/2014/main" id="{0EAC76B7-D98D-47DF-AA9E-2D40A98A011D}"/>
                </a:ext>
              </a:extLst>
            </p:cNvPr>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18" name="Freeform 953">
              <a:extLst>
                <a:ext uri="{FF2B5EF4-FFF2-40B4-BE49-F238E27FC236}">
                  <a16:creationId xmlns:a16="http://schemas.microsoft.com/office/drawing/2014/main" id="{3375A616-B8CF-4B9C-85F5-71E5168EF1E0}"/>
                </a:ext>
              </a:extLst>
            </p:cNvPr>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9" name="Freeform 954">
              <a:extLst>
                <a:ext uri="{FF2B5EF4-FFF2-40B4-BE49-F238E27FC236}">
                  <a16:creationId xmlns:a16="http://schemas.microsoft.com/office/drawing/2014/main" id="{F51F7801-F79A-464E-B972-6DE6774642E3}"/>
                </a:ext>
              </a:extLst>
            </p:cNvPr>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0" name="Rectangle 955">
              <a:extLst>
                <a:ext uri="{FF2B5EF4-FFF2-40B4-BE49-F238E27FC236}">
                  <a16:creationId xmlns:a16="http://schemas.microsoft.com/office/drawing/2014/main" id="{3C812D18-3606-47C8-A49E-61A3EF443D3D}"/>
                </a:ext>
              </a:extLst>
            </p:cNvPr>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21" name="Group 956">
              <a:extLst>
                <a:ext uri="{FF2B5EF4-FFF2-40B4-BE49-F238E27FC236}">
                  <a16:creationId xmlns:a16="http://schemas.microsoft.com/office/drawing/2014/main" id="{D2B1306B-14F1-482B-8EAA-F628FA3EC714}"/>
                </a:ext>
              </a:extLst>
            </p:cNvPr>
            <p:cNvGrpSpPr>
              <a:grpSpLocks/>
            </p:cNvGrpSpPr>
            <p:nvPr/>
          </p:nvGrpSpPr>
          <p:grpSpPr bwMode="auto">
            <a:xfrm>
              <a:off x="1367" y="2873"/>
              <a:ext cx="240" cy="63"/>
              <a:chOff x="614" y="2568"/>
              <a:chExt cx="725" cy="139"/>
            </a:xfrm>
          </p:grpSpPr>
          <p:sp>
            <p:nvSpPr>
              <p:cNvPr id="1046" name="AutoShape 957">
                <a:extLst>
                  <a:ext uri="{FF2B5EF4-FFF2-40B4-BE49-F238E27FC236}">
                    <a16:creationId xmlns:a16="http://schemas.microsoft.com/office/drawing/2014/main" id="{BAEB7FDE-C082-4E8F-A13E-2DEFD4FF269B}"/>
                  </a:ext>
                </a:extLst>
              </p:cNvPr>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47" name="AutoShape 958">
                <a:extLst>
                  <a:ext uri="{FF2B5EF4-FFF2-40B4-BE49-F238E27FC236}">
                    <a16:creationId xmlns:a16="http://schemas.microsoft.com/office/drawing/2014/main" id="{686A0459-C01C-4F4C-93C1-D36DB6EBE0E9}"/>
                  </a:ext>
                </a:extLst>
              </p:cNvPr>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22" name="Rectangle 959">
              <a:extLst>
                <a:ext uri="{FF2B5EF4-FFF2-40B4-BE49-F238E27FC236}">
                  <a16:creationId xmlns:a16="http://schemas.microsoft.com/office/drawing/2014/main" id="{B4BFD72B-47A2-40A3-BE1E-751706777806}"/>
                </a:ext>
              </a:extLst>
            </p:cNvPr>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23" name="Group 960">
              <a:extLst>
                <a:ext uri="{FF2B5EF4-FFF2-40B4-BE49-F238E27FC236}">
                  <a16:creationId xmlns:a16="http://schemas.microsoft.com/office/drawing/2014/main" id="{4A686662-94F7-40E4-94D7-EA8B8C289EF5}"/>
                </a:ext>
              </a:extLst>
            </p:cNvPr>
            <p:cNvGrpSpPr>
              <a:grpSpLocks/>
            </p:cNvGrpSpPr>
            <p:nvPr/>
          </p:nvGrpSpPr>
          <p:grpSpPr bwMode="auto">
            <a:xfrm>
              <a:off x="1366" y="3014"/>
              <a:ext cx="240" cy="58"/>
              <a:chOff x="614" y="2568"/>
              <a:chExt cx="725" cy="139"/>
            </a:xfrm>
          </p:grpSpPr>
          <p:sp>
            <p:nvSpPr>
              <p:cNvPr id="1044" name="AutoShape 961">
                <a:extLst>
                  <a:ext uri="{FF2B5EF4-FFF2-40B4-BE49-F238E27FC236}">
                    <a16:creationId xmlns:a16="http://schemas.microsoft.com/office/drawing/2014/main" id="{8F7469B0-2801-4A36-9BE7-C71552478153}"/>
                  </a:ext>
                </a:extLst>
              </p:cNvPr>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45" name="AutoShape 962">
                <a:extLst>
                  <a:ext uri="{FF2B5EF4-FFF2-40B4-BE49-F238E27FC236}">
                    <a16:creationId xmlns:a16="http://schemas.microsoft.com/office/drawing/2014/main" id="{8856F221-B2EB-40AE-A971-19BC530B715C}"/>
                  </a:ext>
                </a:extLst>
              </p:cNvPr>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24" name="Rectangle 963">
              <a:extLst>
                <a:ext uri="{FF2B5EF4-FFF2-40B4-BE49-F238E27FC236}">
                  <a16:creationId xmlns:a16="http://schemas.microsoft.com/office/drawing/2014/main" id="{B601474C-F7AC-46D4-B43F-422B428B35B4}"/>
                </a:ext>
              </a:extLst>
            </p:cNvPr>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25" name="Rectangle 964">
              <a:extLst>
                <a:ext uri="{FF2B5EF4-FFF2-40B4-BE49-F238E27FC236}">
                  <a16:creationId xmlns:a16="http://schemas.microsoft.com/office/drawing/2014/main" id="{703E659D-67A1-4623-8A76-8823335EC49F}"/>
                </a:ext>
              </a:extLst>
            </p:cNvPr>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26" name="Group 965">
              <a:extLst>
                <a:ext uri="{FF2B5EF4-FFF2-40B4-BE49-F238E27FC236}">
                  <a16:creationId xmlns:a16="http://schemas.microsoft.com/office/drawing/2014/main" id="{1EAAE126-A320-430F-A568-D13500BFD7A7}"/>
                </a:ext>
              </a:extLst>
            </p:cNvPr>
            <p:cNvGrpSpPr>
              <a:grpSpLocks/>
            </p:cNvGrpSpPr>
            <p:nvPr/>
          </p:nvGrpSpPr>
          <p:grpSpPr bwMode="auto">
            <a:xfrm>
              <a:off x="1361" y="3287"/>
              <a:ext cx="240" cy="65"/>
              <a:chOff x="614" y="2568"/>
              <a:chExt cx="725" cy="139"/>
            </a:xfrm>
          </p:grpSpPr>
          <p:sp>
            <p:nvSpPr>
              <p:cNvPr id="1042" name="AutoShape 966">
                <a:extLst>
                  <a:ext uri="{FF2B5EF4-FFF2-40B4-BE49-F238E27FC236}">
                    <a16:creationId xmlns:a16="http://schemas.microsoft.com/office/drawing/2014/main" id="{D166D1D6-83E2-4F3B-B04F-E7B19013609F}"/>
                  </a:ext>
                </a:extLst>
              </p:cNvPr>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43" name="AutoShape 967">
                <a:extLst>
                  <a:ext uri="{FF2B5EF4-FFF2-40B4-BE49-F238E27FC236}">
                    <a16:creationId xmlns:a16="http://schemas.microsoft.com/office/drawing/2014/main" id="{5992C07C-0D24-493C-885E-A423B72816B9}"/>
                  </a:ext>
                </a:extLst>
              </p:cNvPr>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27" name="Freeform 968">
              <a:extLst>
                <a:ext uri="{FF2B5EF4-FFF2-40B4-BE49-F238E27FC236}">
                  <a16:creationId xmlns:a16="http://schemas.microsoft.com/office/drawing/2014/main" id="{8274EB00-8B60-4E61-A2A5-7E880CDD6CC0}"/>
                </a:ext>
              </a:extLst>
            </p:cNvPr>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28" name="Group 969">
              <a:extLst>
                <a:ext uri="{FF2B5EF4-FFF2-40B4-BE49-F238E27FC236}">
                  <a16:creationId xmlns:a16="http://schemas.microsoft.com/office/drawing/2014/main" id="{5F1D5CEA-58A4-4996-8A1F-C54239CD1869}"/>
                </a:ext>
              </a:extLst>
            </p:cNvPr>
            <p:cNvGrpSpPr>
              <a:grpSpLocks/>
            </p:cNvGrpSpPr>
            <p:nvPr/>
          </p:nvGrpSpPr>
          <p:grpSpPr bwMode="auto">
            <a:xfrm>
              <a:off x="1363" y="3158"/>
              <a:ext cx="240" cy="60"/>
              <a:chOff x="614" y="2568"/>
              <a:chExt cx="725" cy="139"/>
            </a:xfrm>
          </p:grpSpPr>
          <p:sp>
            <p:nvSpPr>
              <p:cNvPr id="1040" name="AutoShape 970">
                <a:extLst>
                  <a:ext uri="{FF2B5EF4-FFF2-40B4-BE49-F238E27FC236}">
                    <a16:creationId xmlns:a16="http://schemas.microsoft.com/office/drawing/2014/main" id="{E27830F0-6546-4727-A816-0A11A47DF822}"/>
                  </a:ext>
                </a:extLst>
              </p:cNvPr>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41" name="AutoShape 971">
                <a:extLst>
                  <a:ext uri="{FF2B5EF4-FFF2-40B4-BE49-F238E27FC236}">
                    <a16:creationId xmlns:a16="http://schemas.microsoft.com/office/drawing/2014/main" id="{91A5F5DE-0834-47D0-8FC4-55229C6D67F0}"/>
                  </a:ext>
                </a:extLst>
              </p:cNvPr>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29" name="Rectangle 972">
              <a:extLst>
                <a:ext uri="{FF2B5EF4-FFF2-40B4-BE49-F238E27FC236}">
                  <a16:creationId xmlns:a16="http://schemas.microsoft.com/office/drawing/2014/main" id="{DE3422E9-99DB-4062-B336-1F8E946E92F9}"/>
                </a:ext>
              </a:extLst>
            </p:cNvPr>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30" name="Freeform 973">
              <a:extLst>
                <a:ext uri="{FF2B5EF4-FFF2-40B4-BE49-F238E27FC236}">
                  <a16:creationId xmlns:a16="http://schemas.microsoft.com/office/drawing/2014/main" id="{66C317FC-7825-4F14-9377-BA7293ADCEC6}"/>
                </a:ext>
              </a:extLst>
            </p:cNvPr>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1" name="Freeform 974">
              <a:extLst>
                <a:ext uri="{FF2B5EF4-FFF2-40B4-BE49-F238E27FC236}">
                  <a16:creationId xmlns:a16="http://schemas.microsoft.com/office/drawing/2014/main" id="{5F8F09C6-901E-4731-BD14-5DBE8FAE9F7D}"/>
                </a:ext>
              </a:extLst>
            </p:cNvPr>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2" name="Oval 975">
              <a:extLst>
                <a:ext uri="{FF2B5EF4-FFF2-40B4-BE49-F238E27FC236}">
                  <a16:creationId xmlns:a16="http://schemas.microsoft.com/office/drawing/2014/main" id="{9AD97C4F-01A4-4E6B-B655-E1502C41AD81}"/>
                </a:ext>
              </a:extLst>
            </p:cNvPr>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33" name="Freeform 976">
              <a:extLst>
                <a:ext uri="{FF2B5EF4-FFF2-40B4-BE49-F238E27FC236}">
                  <a16:creationId xmlns:a16="http://schemas.microsoft.com/office/drawing/2014/main" id="{F97F8BB7-C75B-4F06-AF19-9C466F9934B7}"/>
                </a:ext>
              </a:extLst>
            </p:cNvPr>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1034" name="AutoShape 977">
              <a:extLst>
                <a:ext uri="{FF2B5EF4-FFF2-40B4-BE49-F238E27FC236}">
                  <a16:creationId xmlns:a16="http://schemas.microsoft.com/office/drawing/2014/main" id="{76C10096-6A7B-48B3-940E-ECEF8600105C}"/>
                </a:ext>
              </a:extLst>
            </p:cNvPr>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35" name="AutoShape 978">
              <a:extLst>
                <a:ext uri="{FF2B5EF4-FFF2-40B4-BE49-F238E27FC236}">
                  <a16:creationId xmlns:a16="http://schemas.microsoft.com/office/drawing/2014/main" id="{C812AF25-9B90-4CC5-85B7-27BAF8E4ADE8}"/>
                </a:ext>
              </a:extLst>
            </p:cNvPr>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36" name="Oval 979">
              <a:extLst>
                <a:ext uri="{FF2B5EF4-FFF2-40B4-BE49-F238E27FC236}">
                  <a16:creationId xmlns:a16="http://schemas.microsoft.com/office/drawing/2014/main" id="{71608E45-6CA9-450D-B777-B0BE64C299D0}"/>
                </a:ext>
              </a:extLst>
            </p:cNvPr>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37" name="Oval 980">
              <a:extLst>
                <a:ext uri="{FF2B5EF4-FFF2-40B4-BE49-F238E27FC236}">
                  <a16:creationId xmlns:a16="http://schemas.microsoft.com/office/drawing/2014/main" id="{533C5FE6-AE97-49B6-AA55-0A3DBDB9EA1F}"/>
                </a:ext>
              </a:extLst>
            </p:cNvPr>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038" name="Oval 981">
              <a:extLst>
                <a:ext uri="{FF2B5EF4-FFF2-40B4-BE49-F238E27FC236}">
                  <a16:creationId xmlns:a16="http://schemas.microsoft.com/office/drawing/2014/main" id="{5B0C9EC2-B5A6-424B-8F7B-0D54159FDB8E}"/>
                </a:ext>
              </a:extLst>
            </p:cNvPr>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39" name="Rectangle 982">
              <a:extLst>
                <a:ext uri="{FF2B5EF4-FFF2-40B4-BE49-F238E27FC236}">
                  <a16:creationId xmlns:a16="http://schemas.microsoft.com/office/drawing/2014/main" id="{80FCF029-7F3E-4507-881D-A8D8498F43EE}"/>
                </a:ext>
              </a:extLst>
            </p:cNvPr>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1048" name="Group 983">
            <a:extLst>
              <a:ext uri="{FF2B5EF4-FFF2-40B4-BE49-F238E27FC236}">
                <a16:creationId xmlns:a16="http://schemas.microsoft.com/office/drawing/2014/main" id="{15830704-A290-4E57-85D9-82C1243119F5}"/>
              </a:ext>
            </a:extLst>
          </p:cNvPr>
          <p:cNvGrpSpPr>
            <a:grpSpLocks/>
          </p:cNvGrpSpPr>
          <p:nvPr/>
        </p:nvGrpSpPr>
        <p:grpSpPr bwMode="auto">
          <a:xfrm>
            <a:off x="7774806" y="5255013"/>
            <a:ext cx="230187" cy="498475"/>
            <a:chOff x="1115" y="2770"/>
            <a:chExt cx="589" cy="1034"/>
          </a:xfrm>
        </p:grpSpPr>
        <p:sp>
          <p:nvSpPr>
            <p:cNvPr id="1049" name="Freeform 984">
              <a:extLst>
                <a:ext uri="{FF2B5EF4-FFF2-40B4-BE49-F238E27FC236}">
                  <a16:creationId xmlns:a16="http://schemas.microsoft.com/office/drawing/2014/main" id="{9FF1077E-EFF0-4853-9F59-B5A3E8274900}"/>
                </a:ext>
              </a:extLst>
            </p:cNvPr>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0" name="Rectangle 985">
              <a:extLst>
                <a:ext uri="{FF2B5EF4-FFF2-40B4-BE49-F238E27FC236}">
                  <a16:creationId xmlns:a16="http://schemas.microsoft.com/office/drawing/2014/main" id="{E8B7A899-06AB-469A-954F-A77E5EF0B308}"/>
                </a:ext>
              </a:extLst>
            </p:cNvPr>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51" name="Freeform 986">
              <a:extLst>
                <a:ext uri="{FF2B5EF4-FFF2-40B4-BE49-F238E27FC236}">
                  <a16:creationId xmlns:a16="http://schemas.microsoft.com/office/drawing/2014/main" id="{284FDC47-BA9C-4B99-855D-2FF580A4DCB9}"/>
                </a:ext>
              </a:extLst>
            </p:cNvPr>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2" name="Freeform 987">
              <a:extLst>
                <a:ext uri="{FF2B5EF4-FFF2-40B4-BE49-F238E27FC236}">
                  <a16:creationId xmlns:a16="http://schemas.microsoft.com/office/drawing/2014/main" id="{51CD6C6F-56F3-4C76-BF3F-9B446561E224}"/>
                </a:ext>
              </a:extLst>
            </p:cNvPr>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3" name="Rectangle 988">
              <a:extLst>
                <a:ext uri="{FF2B5EF4-FFF2-40B4-BE49-F238E27FC236}">
                  <a16:creationId xmlns:a16="http://schemas.microsoft.com/office/drawing/2014/main" id="{C4CBCD5F-6278-4BF1-8603-E7C31432AC6F}"/>
                </a:ext>
              </a:extLst>
            </p:cNvPr>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54" name="Group 989">
              <a:extLst>
                <a:ext uri="{FF2B5EF4-FFF2-40B4-BE49-F238E27FC236}">
                  <a16:creationId xmlns:a16="http://schemas.microsoft.com/office/drawing/2014/main" id="{768C41D6-C373-4546-9C30-E1C72CE732D4}"/>
                </a:ext>
              </a:extLst>
            </p:cNvPr>
            <p:cNvGrpSpPr>
              <a:grpSpLocks/>
            </p:cNvGrpSpPr>
            <p:nvPr/>
          </p:nvGrpSpPr>
          <p:grpSpPr bwMode="auto">
            <a:xfrm>
              <a:off x="1367" y="2873"/>
              <a:ext cx="240" cy="63"/>
              <a:chOff x="614" y="2568"/>
              <a:chExt cx="725" cy="139"/>
            </a:xfrm>
          </p:grpSpPr>
          <p:sp>
            <p:nvSpPr>
              <p:cNvPr id="1079" name="AutoShape 990">
                <a:extLst>
                  <a:ext uri="{FF2B5EF4-FFF2-40B4-BE49-F238E27FC236}">
                    <a16:creationId xmlns:a16="http://schemas.microsoft.com/office/drawing/2014/main" id="{CD2AEDEF-7F3E-4A37-8F20-333E5FF85318}"/>
                  </a:ext>
                </a:extLst>
              </p:cNvPr>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80" name="AutoShape 991">
                <a:extLst>
                  <a:ext uri="{FF2B5EF4-FFF2-40B4-BE49-F238E27FC236}">
                    <a16:creationId xmlns:a16="http://schemas.microsoft.com/office/drawing/2014/main" id="{C86DBB86-CDF0-4F61-A462-F8A190A58EC8}"/>
                  </a:ext>
                </a:extLst>
              </p:cNvPr>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55" name="Rectangle 992">
              <a:extLst>
                <a:ext uri="{FF2B5EF4-FFF2-40B4-BE49-F238E27FC236}">
                  <a16:creationId xmlns:a16="http://schemas.microsoft.com/office/drawing/2014/main" id="{DE8116B4-12F0-431F-8AEF-3E530C1980C3}"/>
                </a:ext>
              </a:extLst>
            </p:cNvPr>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56" name="Group 993">
              <a:extLst>
                <a:ext uri="{FF2B5EF4-FFF2-40B4-BE49-F238E27FC236}">
                  <a16:creationId xmlns:a16="http://schemas.microsoft.com/office/drawing/2014/main" id="{D698ACA8-8EC0-4C8B-A98B-F834EB4B4875}"/>
                </a:ext>
              </a:extLst>
            </p:cNvPr>
            <p:cNvGrpSpPr>
              <a:grpSpLocks/>
            </p:cNvGrpSpPr>
            <p:nvPr/>
          </p:nvGrpSpPr>
          <p:grpSpPr bwMode="auto">
            <a:xfrm>
              <a:off x="1366" y="3014"/>
              <a:ext cx="240" cy="58"/>
              <a:chOff x="614" y="2568"/>
              <a:chExt cx="725" cy="139"/>
            </a:xfrm>
          </p:grpSpPr>
          <p:sp>
            <p:nvSpPr>
              <p:cNvPr id="1077" name="AutoShape 994">
                <a:extLst>
                  <a:ext uri="{FF2B5EF4-FFF2-40B4-BE49-F238E27FC236}">
                    <a16:creationId xmlns:a16="http://schemas.microsoft.com/office/drawing/2014/main" id="{8B8A2F47-6B19-473D-A1EA-DF8D78E2937D}"/>
                  </a:ext>
                </a:extLst>
              </p:cNvPr>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78" name="AutoShape 995">
                <a:extLst>
                  <a:ext uri="{FF2B5EF4-FFF2-40B4-BE49-F238E27FC236}">
                    <a16:creationId xmlns:a16="http://schemas.microsoft.com/office/drawing/2014/main" id="{0311978A-37B2-4239-AA1A-192DAF685481}"/>
                  </a:ext>
                </a:extLst>
              </p:cNvPr>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57" name="Rectangle 996">
              <a:extLst>
                <a:ext uri="{FF2B5EF4-FFF2-40B4-BE49-F238E27FC236}">
                  <a16:creationId xmlns:a16="http://schemas.microsoft.com/office/drawing/2014/main" id="{B7D79C8A-1C12-431D-8C34-E99172322927}"/>
                </a:ext>
              </a:extLst>
            </p:cNvPr>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58" name="Rectangle 997">
              <a:extLst>
                <a:ext uri="{FF2B5EF4-FFF2-40B4-BE49-F238E27FC236}">
                  <a16:creationId xmlns:a16="http://schemas.microsoft.com/office/drawing/2014/main" id="{2CC75182-388D-49D7-802C-67946272E050}"/>
                </a:ext>
              </a:extLst>
            </p:cNvPr>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59" name="Group 998">
              <a:extLst>
                <a:ext uri="{FF2B5EF4-FFF2-40B4-BE49-F238E27FC236}">
                  <a16:creationId xmlns:a16="http://schemas.microsoft.com/office/drawing/2014/main" id="{3881D8EC-8D01-44C3-BDC1-F9FBDDE95B75}"/>
                </a:ext>
              </a:extLst>
            </p:cNvPr>
            <p:cNvGrpSpPr>
              <a:grpSpLocks/>
            </p:cNvGrpSpPr>
            <p:nvPr/>
          </p:nvGrpSpPr>
          <p:grpSpPr bwMode="auto">
            <a:xfrm>
              <a:off x="1361" y="3287"/>
              <a:ext cx="240" cy="65"/>
              <a:chOff x="614" y="2568"/>
              <a:chExt cx="725" cy="139"/>
            </a:xfrm>
          </p:grpSpPr>
          <p:sp>
            <p:nvSpPr>
              <p:cNvPr id="1075" name="AutoShape 999">
                <a:extLst>
                  <a:ext uri="{FF2B5EF4-FFF2-40B4-BE49-F238E27FC236}">
                    <a16:creationId xmlns:a16="http://schemas.microsoft.com/office/drawing/2014/main" id="{6249BA7C-A898-4BCB-BFB8-0F3D25D79895}"/>
                  </a:ext>
                </a:extLst>
              </p:cNvPr>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76" name="AutoShape 1000">
                <a:extLst>
                  <a:ext uri="{FF2B5EF4-FFF2-40B4-BE49-F238E27FC236}">
                    <a16:creationId xmlns:a16="http://schemas.microsoft.com/office/drawing/2014/main" id="{54A2E7D2-99F2-407B-AF13-6F88168B7826}"/>
                  </a:ext>
                </a:extLst>
              </p:cNvPr>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60" name="Freeform 1001">
              <a:extLst>
                <a:ext uri="{FF2B5EF4-FFF2-40B4-BE49-F238E27FC236}">
                  <a16:creationId xmlns:a16="http://schemas.microsoft.com/office/drawing/2014/main" id="{CCA9377F-FAFF-44AF-8BF2-B45C1CB203E0}"/>
                </a:ext>
              </a:extLst>
            </p:cNvPr>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61" name="Group 1002">
              <a:extLst>
                <a:ext uri="{FF2B5EF4-FFF2-40B4-BE49-F238E27FC236}">
                  <a16:creationId xmlns:a16="http://schemas.microsoft.com/office/drawing/2014/main" id="{AE4CA433-881D-460B-85B2-4FBB169F9E3A}"/>
                </a:ext>
              </a:extLst>
            </p:cNvPr>
            <p:cNvGrpSpPr>
              <a:grpSpLocks/>
            </p:cNvGrpSpPr>
            <p:nvPr/>
          </p:nvGrpSpPr>
          <p:grpSpPr bwMode="auto">
            <a:xfrm>
              <a:off x="1363" y="3158"/>
              <a:ext cx="240" cy="60"/>
              <a:chOff x="614" y="2568"/>
              <a:chExt cx="725" cy="139"/>
            </a:xfrm>
          </p:grpSpPr>
          <p:sp>
            <p:nvSpPr>
              <p:cNvPr id="1073" name="AutoShape 1003">
                <a:extLst>
                  <a:ext uri="{FF2B5EF4-FFF2-40B4-BE49-F238E27FC236}">
                    <a16:creationId xmlns:a16="http://schemas.microsoft.com/office/drawing/2014/main" id="{CEE4D53F-784D-45E4-A22C-C8AF53514255}"/>
                  </a:ext>
                </a:extLst>
              </p:cNvPr>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74" name="AutoShape 1004">
                <a:extLst>
                  <a:ext uri="{FF2B5EF4-FFF2-40B4-BE49-F238E27FC236}">
                    <a16:creationId xmlns:a16="http://schemas.microsoft.com/office/drawing/2014/main" id="{94A2821F-C0B2-4D8C-B4CB-F636A5278DF5}"/>
                  </a:ext>
                </a:extLst>
              </p:cNvPr>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62" name="Rectangle 1005">
              <a:extLst>
                <a:ext uri="{FF2B5EF4-FFF2-40B4-BE49-F238E27FC236}">
                  <a16:creationId xmlns:a16="http://schemas.microsoft.com/office/drawing/2014/main" id="{8802F94B-5716-4BE7-8377-D8864CE43F36}"/>
                </a:ext>
              </a:extLst>
            </p:cNvPr>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63" name="Freeform 1006">
              <a:extLst>
                <a:ext uri="{FF2B5EF4-FFF2-40B4-BE49-F238E27FC236}">
                  <a16:creationId xmlns:a16="http://schemas.microsoft.com/office/drawing/2014/main" id="{ACA100DF-6047-4B5D-B676-F04343B3CB45}"/>
                </a:ext>
              </a:extLst>
            </p:cNvPr>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4" name="Freeform 1007">
              <a:extLst>
                <a:ext uri="{FF2B5EF4-FFF2-40B4-BE49-F238E27FC236}">
                  <a16:creationId xmlns:a16="http://schemas.microsoft.com/office/drawing/2014/main" id="{29CB173F-BDAE-44C4-BDB9-FD689F93AA8C}"/>
                </a:ext>
              </a:extLst>
            </p:cNvPr>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5" name="Oval 1008">
              <a:extLst>
                <a:ext uri="{FF2B5EF4-FFF2-40B4-BE49-F238E27FC236}">
                  <a16:creationId xmlns:a16="http://schemas.microsoft.com/office/drawing/2014/main" id="{362D4B92-DA0D-4978-B0F6-8B1FEDBF30D2}"/>
                </a:ext>
              </a:extLst>
            </p:cNvPr>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66" name="Freeform 1009">
              <a:extLst>
                <a:ext uri="{FF2B5EF4-FFF2-40B4-BE49-F238E27FC236}">
                  <a16:creationId xmlns:a16="http://schemas.microsoft.com/office/drawing/2014/main" id="{3CE98514-B078-4E67-9CCB-65D8307EAFF8}"/>
                </a:ext>
              </a:extLst>
            </p:cNvPr>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1067" name="AutoShape 1010">
              <a:extLst>
                <a:ext uri="{FF2B5EF4-FFF2-40B4-BE49-F238E27FC236}">
                  <a16:creationId xmlns:a16="http://schemas.microsoft.com/office/drawing/2014/main" id="{E562C832-FC1C-44F1-9E6F-49B919A4E367}"/>
                </a:ext>
              </a:extLst>
            </p:cNvPr>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68" name="AutoShape 1011">
              <a:extLst>
                <a:ext uri="{FF2B5EF4-FFF2-40B4-BE49-F238E27FC236}">
                  <a16:creationId xmlns:a16="http://schemas.microsoft.com/office/drawing/2014/main" id="{744C784F-A25E-4D65-9442-163E226AC538}"/>
                </a:ext>
              </a:extLst>
            </p:cNvPr>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69" name="Oval 1012">
              <a:extLst>
                <a:ext uri="{FF2B5EF4-FFF2-40B4-BE49-F238E27FC236}">
                  <a16:creationId xmlns:a16="http://schemas.microsoft.com/office/drawing/2014/main" id="{B01AEA7D-26E0-4BB1-9C54-C96AC1DE4C27}"/>
                </a:ext>
              </a:extLst>
            </p:cNvPr>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70" name="Oval 1013">
              <a:extLst>
                <a:ext uri="{FF2B5EF4-FFF2-40B4-BE49-F238E27FC236}">
                  <a16:creationId xmlns:a16="http://schemas.microsoft.com/office/drawing/2014/main" id="{FCDBC98E-B2BE-41F7-A6BF-6681552DD249}"/>
                </a:ext>
              </a:extLst>
            </p:cNvPr>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071" name="Oval 1014">
              <a:extLst>
                <a:ext uri="{FF2B5EF4-FFF2-40B4-BE49-F238E27FC236}">
                  <a16:creationId xmlns:a16="http://schemas.microsoft.com/office/drawing/2014/main" id="{46122B7F-4B7D-45F8-8F8B-86EFB44EDEE4}"/>
                </a:ext>
              </a:extLst>
            </p:cNvPr>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72" name="Rectangle 1015">
              <a:extLst>
                <a:ext uri="{FF2B5EF4-FFF2-40B4-BE49-F238E27FC236}">
                  <a16:creationId xmlns:a16="http://schemas.microsoft.com/office/drawing/2014/main" id="{A3252BDF-DF8B-4A39-8AA4-6F1E35493A07}"/>
                </a:ext>
              </a:extLst>
            </p:cNvPr>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1081" name="Group 1070">
            <a:extLst>
              <a:ext uri="{FF2B5EF4-FFF2-40B4-BE49-F238E27FC236}">
                <a16:creationId xmlns:a16="http://schemas.microsoft.com/office/drawing/2014/main" id="{06406047-5747-40BA-8FC1-190F5D75B452}"/>
              </a:ext>
            </a:extLst>
          </p:cNvPr>
          <p:cNvGrpSpPr>
            <a:grpSpLocks/>
          </p:cNvGrpSpPr>
          <p:nvPr/>
        </p:nvGrpSpPr>
        <p:grpSpPr bwMode="auto">
          <a:xfrm>
            <a:off x="7076306" y="2516575"/>
            <a:ext cx="392112" cy="180975"/>
            <a:chOff x="4655" y="2464"/>
            <a:chExt cx="319" cy="132"/>
          </a:xfrm>
        </p:grpSpPr>
        <p:grpSp>
          <p:nvGrpSpPr>
            <p:cNvPr id="1082" name="Group 1071">
              <a:extLst>
                <a:ext uri="{FF2B5EF4-FFF2-40B4-BE49-F238E27FC236}">
                  <a16:creationId xmlns:a16="http://schemas.microsoft.com/office/drawing/2014/main" id="{FCC630E8-8D25-4FAD-9E02-2F3F75B5CADC}"/>
                </a:ext>
              </a:extLst>
            </p:cNvPr>
            <p:cNvGrpSpPr>
              <a:grpSpLocks/>
            </p:cNvGrpSpPr>
            <p:nvPr/>
          </p:nvGrpSpPr>
          <p:grpSpPr bwMode="auto">
            <a:xfrm>
              <a:off x="4660" y="2464"/>
              <a:ext cx="310" cy="130"/>
              <a:chOff x="4334" y="1470"/>
              <a:chExt cx="246" cy="107"/>
            </a:xfrm>
          </p:grpSpPr>
          <p:sp>
            <p:nvSpPr>
              <p:cNvPr id="1091" name="Oval 407">
                <a:extLst>
                  <a:ext uri="{FF2B5EF4-FFF2-40B4-BE49-F238E27FC236}">
                    <a16:creationId xmlns:a16="http://schemas.microsoft.com/office/drawing/2014/main" id="{16544ED9-B9F9-4981-811F-EE06CFE6A42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092" name="Rectangle 410">
                <a:extLst>
                  <a:ext uri="{FF2B5EF4-FFF2-40B4-BE49-F238E27FC236}">
                    <a16:creationId xmlns:a16="http://schemas.microsoft.com/office/drawing/2014/main" id="{F94343FE-D976-4E27-A8E1-CE1293461C2C}"/>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093" name="Oval 411">
                <a:extLst>
                  <a:ext uri="{FF2B5EF4-FFF2-40B4-BE49-F238E27FC236}">
                    <a16:creationId xmlns:a16="http://schemas.microsoft.com/office/drawing/2014/main" id="{FDDB5766-8C12-49BB-8038-D6A3C6740F05}"/>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094" name="Group 1075">
                <a:extLst>
                  <a:ext uri="{FF2B5EF4-FFF2-40B4-BE49-F238E27FC236}">
                    <a16:creationId xmlns:a16="http://schemas.microsoft.com/office/drawing/2014/main" id="{14FED526-59C5-4B66-8967-5B607B205EDC}"/>
                  </a:ext>
                </a:extLst>
              </p:cNvPr>
              <p:cNvGrpSpPr>
                <a:grpSpLocks/>
              </p:cNvGrpSpPr>
              <p:nvPr/>
            </p:nvGrpSpPr>
            <p:grpSpPr bwMode="auto">
              <a:xfrm>
                <a:off x="4383" y="1488"/>
                <a:ext cx="138" cy="33"/>
                <a:chOff x="2468" y="1332"/>
                <a:chExt cx="310" cy="60"/>
              </a:xfrm>
            </p:grpSpPr>
            <p:sp>
              <p:nvSpPr>
                <p:cNvPr id="1097" name="Freeform 1076">
                  <a:extLst>
                    <a:ext uri="{FF2B5EF4-FFF2-40B4-BE49-F238E27FC236}">
                      <a16:creationId xmlns:a16="http://schemas.microsoft.com/office/drawing/2014/main" id="{00F7C9F9-5643-4F42-9E09-DA9BD259D47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098" name="Freeform 1077">
                  <a:extLst>
                    <a:ext uri="{FF2B5EF4-FFF2-40B4-BE49-F238E27FC236}">
                      <a16:creationId xmlns:a16="http://schemas.microsoft.com/office/drawing/2014/main" id="{C4CC71BC-E357-416A-A2D7-46EE234CA81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095" name="Line 1078">
                <a:extLst>
                  <a:ext uri="{FF2B5EF4-FFF2-40B4-BE49-F238E27FC236}">
                    <a16:creationId xmlns:a16="http://schemas.microsoft.com/office/drawing/2014/main" id="{27E4BA79-8C32-4BC2-981A-71934D8899F0}"/>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 name="Line 1079">
                <a:extLst>
                  <a:ext uri="{FF2B5EF4-FFF2-40B4-BE49-F238E27FC236}">
                    <a16:creationId xmlns:a16="http://schemas.microsoft.com/office/drawing/2014/main" id="{7507EFB2-C728-447C-9136-7CBA8FC38EC6}"/>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83" name="Oval 407">
              <a:extLst>
                <a:ext uri="{FF2B5EF4-FFF2-40B4-BE49-F238E27FC236}">
                  <a16:creationId xmlns:a16="http://schemas.microsoft.com/office/drawing/2014/main" id="{0A022F95-CA19-4D3D-AC87-8D895A7D00E3}"/>
                </a:ext>
              </a:extLst>
            </p:cNvPr>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084" name="Rectangle 410">
              <a:extLst>
                <a:ext uri="{FF2B5EF4-FFF2-40B4-BE49-F238E27FC236}">
                  <a16:creationId xmlns:a16="http://schemas.microsoft.com/office/drawing/2014/main" id="{7A46F035-020F-4B57-89EC-5A71398F14D5}"/>
                </a:ext>
              </a:extLst>
            </p:cNvPr>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085" name="Oval 411">
              <a:extLst>
                <a:ext uri="{FF2B5EF4-FFF2-40B4-BE49-F238E27FC236}">
                  <a16:creationId xmlns:a16="http://schemas.microsoft.com/office/drawing/2014/main" id="{D6253410-3E55-417A-8CF0-BCBCA59180F9}"/>
                </a:ext>
              </a:extLst>
            </p:cNvPr>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086" name="Group 1083">
              <a:extLst>
                <a:ext uri="{FF2B5EF4-FFF2-40B4-BE49-F238E27FC236}">
                  <a16:creationId xmlns:a16="http://schemas.microsoft.com/office/drawing/2014/main" id="{6DA4DFC1-DAB7-4C76-8664-0224BEF8FF51}"/>
                </a:ext>
              </a:extLst>
            </p:cNvPr>
            <p:cNvGrpSpPr>
              <a:grpSpLocks/>
            </p:cNvGrpSpPr>
            <p:nvPr/>
          </p:nvGrpSpPr>
          <p:grpSpPr bwMode="auto">
            <a:xfrm>
              <a:off x="4719" y="2486"/>
              <a:ext cx="179" cy="41"/>
              <a:chOff x="2468" y="1332"/>
              <a:chExt cx="310" cy="60"/>
            </a:xfrm>
          </p:grpSpPr>
          <p:sp>
            <p:nvSpPr>
              <p:cNvPr id="1089" name="Freeform 1084">
                <a:extLst>
                  <a:ext uri="{FF2B5EF4-FFF2-40B4-BE49-F238E27FC236}">
                    <a16:creationId xmlns:a16="http://schemas.microsoft.com/office/drawing/2014/main" id="{9261DC12-281F-415B-82F5-F1A14CAE95F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0" name="Freeform 1085">
                <a:extLst>
                  <a:ext uri="{FF2B5EF4-FFF2-40B4-BE49-F238E27FC236}">
                    <a16:creationId xmlns:a16="http://schemas.microsoft.com/office/drawing/2014/main" id="{2684F55E-A527-4447-8876-5882E1581B2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87" name="Line 1086">
              <a:extLst>
                <a:ext uri="{FF2B5EF4-FFF2-40B4-BE49-F238E27FC236}">
                  <a16:creationId xmlns:a16="http://schemas.microsoft.com/office/drawing/2014/main" id="{F5A23AD1-13F6-4665-8648-D9CFCAD1365E}"/>
                </a:ext>
              </a:extLst>
            </p:cNvPr>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8" name="Line 1087">
              <a:extLst>
                <a:ext uri="{FF2B5EF4-FFF2-40B4-BE49-F238E27FC236}">
                  <a16:creationId xmlns:a16="http://schemas.microsoft.com/office/drawing/2014/main" id="{0075AE43-B189-41D6-8644-434D5EED4062}"/>
                </a:ext>
              </a:extLst>
            </p:cNvPr>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99" name="Group 1088">
            <a:extLst>
              <a:ext uri="{FF2B5EF4-FFF2-40B4-BE49-F238E27FC236}">
                <a16:creationId xmlns:a16="http://schemas.microsoft.com/office/drawing/2014/main" id="{F8BFD901-8936-47B3-9446-CC6A4D8AE20A}"/>
              </a:ext>
            </a:extLst>
          </p:cNvPr>
          <p:cNvGrpSpPr>
            <a:grpSpLocks/>
          </p:cNvGrpSpPr>
          <p:nvPr/>
        </p:nvGrpSpPr>
        <p:grpSpPr bwMode="auto">
          <a:xfrm>
            <a:off x="7079481" y="2783275"/>
            <a:ext cx="407987" cy="180975"/>
            <a:chOff x="4655" y="2464"/>
            <a:chExt cx="319" cy="132"/>
          </a:xfrm>
        </p:grpSpPr>
        <p:grpSp>
          <p:nvGrpSpPr>
            <p:cNvPr id="1100" name="Group 1089">
              <a:extLst>
                <a:ext uri="{FF2B5EF4-FFF2-40B4-BE49-F238E27FC236}">
                  <a16:creationId xmlns:a16="http://schemas.microsoft.com/office/drawing/2014/main" id="{DB6C31FC-2773-4FF1-B79F-7AF915E2FC30}"/>
                </a:ext>
              </a:extLst>
            </p:cNvPr>
            <p:cNvGrpSpPr>
              <a:grpSpLocks/>
            </p:cNvGrpSpPr>
            <p:nvPr/>
          </p:nvGrpSpPr>
          <p:grpSpPr bwMode="auto">
            <a:xfrm>
              <a:off x="4660" y="2464"/>
              <a:ext cx="310" cy="130"/>
              <a:chOff x="4334" y="1470"/>
              <a:chExt cx="246" cy="107"/>
            </a:xfrm>
          </p:grpSpPr>
          <p:sp>
            <p:nvSpPr>
              <p:cNvPr id="1109" name="Oval 407">
                <a:extLst>
                  <a:ext uri="{FF2B5EF4-FFF2-40B4-BE49-F238E27FC236}">
                    <a16:creationId xmlns:a16="http://schemas.microsoft.com/office/drawing/2014/main" id="{E63C7931-5A6C-4AD6-B4A3-900381905F47}"/>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10" name="Rectangle 410">
                <a:extLst>
                  <a:ext uri="{FF2B5EF4-FFF2-40B4-BE49-F238E27FC236}">
                    <a16:creationId xmlns:a16="http://schemas.microsoft.com/office/drawing/2014/main" id="{89B33B60-9955-46E7-A698-275780D9F9F7}"/>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11" name="Oval 411">
                <a:extLst>
                  <a:ext uri="{FF2B5EF4-FFF2-40B4-BE49-F238E27FC236}">
                    <a16:creationId xmlns:a16="http://schemas.microsoft.com/office/drawing/2014/main" id="{1579770B-FA42-4756-B016-DAFE91687891}"/>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12" name="Group 1093">
                <a:extLst>
                  <a:ext uri="{FF2B5EF4-FFF2-40B4-BE49-F238E27FC236}">
                    <a16:creationId xmlns:a16="http://schemas.microsoft.com/office/drawing/2014/main" id="{B7E3F9DC-9E12-4B60-9AE4-A38D6C16E8CE}"/>
                  </a:ext>
                </a:extLst>
              </p:cNvPr>
              <p:cNvGrpSpPr>
                <a:grpSpLocks/>
              </p:cNvGrpSpPr>
              <p:nvPr/>
            </p:nvGrpSpPr>
            <p:grpSpPr bwMode="auto">
              <a:xfrm>
                <a:off x="4383" y="1488"/>
                <a:ext cx="138" cy="33"/>
                <a:chOff x="2468" y="1332"/>
                <a:chExt cx="310" cy="60"/>
              </a:xfrm>
            </p:grpSpPr>
            <p:sp>
              <p:nvSpPr>
                <p:cNvPr id="1115" name="Freeform 1094">
                  <a:extLst>
                    <a:ext uri="{FF2B5EF4-FFF2-40B4-BE49-F238E27FC236}">
                      <a16:creationId xmlns:a16="http://schemas.microsoft.com/office/drawing/2014/main" id="{9BDA28CD-386B-41C9-BAAC-039BFDE7C48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16" name="Freeform 1095">
                  <a:extLst>
                    <a:ext uri="{FF2B5EF4-FFF2-40B4-BE49-F238E27FC236}">
                      <a16:creationId xmlns:a16="http://schemas.microsoft.com/office/drawing/2014/main" id="{787F379B-6010-4ACF-BCFE-838B5EDFB90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13" name="Line 1096">
                <a:extLst>
                  <a:ext uri="{FF2B5EF4-FFF2-40B4-BE49-F238E27FC236}">
                    <a16:creationId xmlns:a16="http://schemas.microsoft.com/office/drawing/2014/main" id="{5AB2BFCA-9520-45B6-A80F-4FF1D5A548CD}"/>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4" name="Line 1097">
                <a:extLst>
                  <a:ext uri="{FF2B5EF4-FFF2-40B4-BE49-F238E27FC236}">
                    <a16:creationId xmlns:a16="http://schemas.microsoft.com/office/drawing/2014/main" id="{7634675E-0405-4F58-BFAC-F2BBE3F2C8B9}"/>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01" name="Oval 407">
              <a:extLst>
                <a:ext uri="{FF2B5EF4-FFF2-40B4-BE49-F238E27FC236}">
                  <a16:creationId xmlns:a16="http://schemas.microsoft.com/office/drawing/2014/main" id="{0FC97F97-4CA3-4FCF-973B-C984251D35D3}"/>
                </a:ext>
              </a:extLst>
            </p:cNvPr>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02" name="Rectangle 410">
              <a:extLst>
                <a:ext uri="{FF2B5EF4-FFF2-40B4-BE49-F238E27FC236}">
                  <a16:creationId xmlns:a16="http://schemas.microsoft.com/office/drawing/2014/main" id="{7BD052BC-8178-4556-8987-FF6AFAFC4A2E}"/>
                </a:ext>
              </a:extLst>
            </p:cNvPr>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03" name="Oval 411">
              <a:extLst>
                <a:ext uri="{FF2B5EF4-FFF2-40B4-BE49-F238E27FC236}">
                  <a16:creationId xmlns:a16="http://schemas.microsoft.com/office/drawing/2014/main" id="{D13674E1-FA93-4007-AAA5-2F04F304E864}"/>
                </a:ext>
              </a:extLst>
            </p:cNvPr>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04" name="Group 1101">
              <a:extLst>
                <a:ext uri="{FF2B5EF4-FFF2-40B4-BE49-F238E27FC236}">
                  <a16:creationId xmlns:a16="http://schemas.microsoft.com/office/drawing/2014/main" id="{9C0B9B1E-2EFC-41A8-B6FB-73809C25F79E}"/>
                </a:ext>
              </a:extLst>
            </p:cNvPr>
            <p:cNvGrpSpPr>
              <a:grpSpLocks/>
            </p:cNvGrpSpPr>
            <p:nvPr/>
          </p:nvGrpSpPr>
          <p:grpSpPr bwMode="auto">
            <a:xfrm>
              <a:off x="4719" y="2486"/>
              <a:ext cx="179" cy="41"/>
              <a:chOff x="2468" y="1332"/>
              <a:chExt cx="310" cy="60"/>
            </a:xfrm>
          </p:grpSpPr>
          <p:sp>
            <p:nvSpPr>
              <p:cNvPr id="1107" name="Freeform 1102">
                <a:extLst>
                  <a:ext uri="{FF2B5EF4-FFF2-40B4-BE49-F238E27FC236}">
                    <a16:creationId xmlns:a16="http://schemas.microsoft.com/office/drawing/2014/main" id="{94BE20BA-83AC-4F43-9B37-C5EE46BFAFB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8" name="Freeform 1103">
                <a:extLst>
                  <a:ext uri="{FF2B5EF4-FFF2-40B4-BE49-F238E27FC236}">
                    <a16:creationId xmlns:a16="http://schemas.microsoft.com/office/drawing/2014/main" id="{84628697-700E-4896-9506-E97B056E623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05" name="Line 1104">
              <a:extLst>
                <a:ext uri="{FF2B5EF4-FFF2-40B4-BE49-F238E27FC236}">
                  <a16:creationId xmlns:a16="http://schemas.microsoft.com/office/drawing/2014/main" id="{FB811B9E-B741-4866-B9D3-98851F85BEDA}"/>
                </a:ext>
              </a:extLst>
            </p:cNvPr>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 name="Line 1105">
              <a:extLst>
                <a:ext uri="{FF2B5EF4-FFF2-40B4-BE49-F238E27FC236}">
                  <a16:creationId xmlns:a16="http://schemas.microsoft.com/office/drawing/2014/main" id="{586ADF6C-553C-41D3-934F-031FD9A946AA}"/>
                </a:ext>
              </a:extLst>
            </p:cNvPr>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7" name="Group 1106">
            <a:extLst>
              <a:ext uri="{FF2B5EF4-FFF2-40B4-BE49-F238E27FC236}">
                <a16:creationId xmlns:a16="http://schemas.microsoft.com/office/drawing/2014/main" id="{B17B36A3-5B1E-43B6-A310-214910F72853}"/>
              </a:ext>
            </a:extLst>
          </p:cNvPr>
          <p:cNvGrpSpPr>
            <a:grpSpLocks/>
          </p:cNvGrpSpPr>
          <p:nvPr/>
        </p:nvGrpSpPr>
        <p:grpSpPr bwMode="auto">
          <a:xfrm>
            <a:off x="7631931" y="2780100"/>
            <a:ext cx="407987" cy="180975"/>
            <a:chOff x="4655" y="2464"/>
            <a:chExt cx="319" cy="132"/>
          </a:xfrm>
        </p:grpSpPr>
        <p:grpSp>
          <p:nvGrpSpPr>
            <p:cNvPr id="1118" name="Group 1107">
              <a:extLst>
                <a:ext uri="{FF2B5EF4-FFF2-40B4-BE49-F238E27FC236}">
                  <a16:creationId xmlns:a16="http://schemas.microsoft.com/office/drawing/2014/main" id="{8B4704AB-AC8F-4CCA-AF6B-3C340150BB08}"/>
                </a:ext>
              </a:extLst>
            </p:cNvPr>
            <p:cNvGrpSpPr>
              <a:grpSpLocks/>
            </p:cNvGrpSpPr>
            <p:nvPr/>
          </p:nvGrpSpPr>
          <p:grpSpPr bwMode="auto">
            <a:xfrm>
              <a:off x="4660" y="2464"/>
              <a:ext cx="310" cy="130"/>
              <a:chOff x="4334" y="1470"/>
              <a:chExt cx="246" cy="107"/>
            </a:xfrm>
          </p:grpSpPr>
          <p:sp>
            <p:nvSpPr>
              <p:cNvPr id="1127" name="Oval 407">
                <a:extLst>
                  <a:ext uri="{FF2B5EF4-FFF2-40B4-BE49-F238E27FC236}">
                    <a16:creationId xmlns:a16="http://schemas.microsoft.com/office/drawing/2014/main" id="{F273813B-3589-4416-BDCA-163C0F08AC1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28" name="Rectangle 410">
                <a:extLst>
                  <a:ext uri="{FF2B5EF4-FFF2-40B4-BE49-F238E27FC236}">
                    <a16:creationId xmlns:a16="http://schemas.microsoft.com/office/drawing/2014/main" id="{05535415-F80C-4FA6-BF81-27A18CCB62A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29" name="Oval 411">
                <a:extLst>
                  <a:ext uri="{FF2B5EF4-FFF2-40B4-BE49-F238E27FC236}">
                    <a16:creationId xmlns:a16="http://schemas.microsoft.com/office/drawing/2014/main" id="{B6CB1032-2C67-46B8-8523-007879E674F2}"/>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30" name="Group 1111">
                <a:extLst>
                  <a:ext uri="{FF2B5EF4-FFF2-40B4-BE49-F238E27FC236}">
                    <a16:creationId xmlns:a16="http://schemas.microsoft.com/office/drawing/2014/main" id="{AE537E2C-F312-4D5B-8535-B86FCD671DF3}"/>
                  </a:ext>
                </a:extLst>
              </p:cNvPr>
              <p:cNvGrpSpPr>
                <a:grpSpLocks/>
              </p:cNvGrpSpPr>
              <p:nvPr/>
            </p:nvGrpSpPr>
            <p:grpSpPr bwMode="auto">
              <a:xfrm>
                <a:off x="4383" y="1488"/>
                <a:ext cx="138" cy="33"/>
                <a:chOff x="2468" y="1332"/>
                <a:chExt cx="310" cy="60"/>
              </a:xfrm>
            </p:grpSpPr>
            <p:sp>
              <p:nvSpPr>
                <p:cNvPr id="1133" name="Freeform 1112">
                  <a:extLst>
                    <a:ext uri="{FF2B5EF4-FFF2-40B4-BE49-F238E27FC236}">
                      <a16:creationId xmlns:a16="http://schemas.microsoft.com/office/drawing/2014/main" id="{2ABCF6A8-5405-4F3C-A308-B8E874F5B4A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34" name="Freeform 1113">
                  <a:extLst>
                    <a:ext uri="{FF2B5EF4-FFF2-40B4-BE49-F238E27FC236}">
                      <a16:creationId xmlns:a16="http://schemas.microsoft.com/office/drawing/2014/main" id="{2CC788B5-FDA5-49AA-A749-A4F9B0DC656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31" name="Line 1114">
                <a:extLst>
                  <a:ext uri="{FF2B5EF4-FFF2-40B4-BE49-F238E27FC236}">
                    <a16:creationId xmlns:a16="http://schemas.microsoft.com/office/drawing/2014/main" id="{A68D13BC-708C-4BBB-8F7B-6E8029A7A453}"/>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2" name="Line 1115">
                <a:extLst>
                  <a:ext uri="{FF2B5EF4-FFF2-40B4-BE49-F238E27FC236}">
                    <a16:creationId xmlns:a16="http://schemas.microsoft.com/office/drawing/2014/main" id="{68F7F8F7-2C54-46AF-8EBD-204618709C23}"/>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19" name="Oval 407">
              <a:extLst>
                <a:ext uri="{FF2B5EF4-FFF2-40B4-BE49-F238E27FC236}">
                  <a16:creationId xmlns:a16="http://schemas.microsoft.com/office/drawing/2014/main" id="{E9499784-EB84-409F-9D35-1E47A5E8785A}"/>
                </a:ext>
              </a:extLst>
            </p:cNvPr>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20" name="Rectangle 410">
              <a:extLst>
                <a:ext uri="{FF2B5EF4-FFF2-40B4-BE49-F238E27FC236}">
                  <a16:creationId xmlns:a16="http://schemas.microsoft.com/office/drawing/2014/main" id="{440D7702-5D07-4F95-BF22-EAC162098DC5}"/>
                </a:ext>
              </a:extLst>
            </p:cNvPr>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21" name="Oval 411">
              <a:extLst>
                <a:ext uri="{FF2B5EF4-FFF2-40B4-BE49-F238E27FC236}">
                  <a16:creationId xmlns:a16="http://schemas.microsoft.com/office/drawing/2014/main" id="{6663381A-A9B1-4585-B65A-4B16549E48F3}"/>
                </a:ext>
              </a:extLst>
            </p:cNvPr>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22" name="Group 1119">
              <a:extLst>
                <a:ext uri="{FF2B5EF4-FFF2-40B4-BE49-F238E27FC236}">
                  <a16:creationId xmlns:a16="http://schemas.microsoft.com/office/drawing/2014/main" id="{D745EEAF-4585-44A5-9843-B87295A2A7A0}"/>
                </a:ext>
              </a:extLst>
            </p:cNvPr>
            <p:cNvGrpSpPr>
              <a:grpSpLocks/>
            </p:cNvGrpSpPr>
            <p:nvPr/>
          </p:nvGrpSpPr>
          <p:grpSpPr bwMode="auto">
            <a:xfrm>
              <a:off x="4719" y="2486"/>
              <a:ext cx="179" cy="41"/>
              <a:chOff x="2468" y="1332"/>
              <a:chExt cx="310" cy="60"/>
            </a:xfrm>
          </p:grpSpPr>
          <p:sp>
            <p:nvSpPr>
              <p:cNvPr id="1125" name="Freeform 1120">
                <a:extLst>
                  <a:ext uri="{FF2B5EF4-FFF2-40B4-BE49-F238E27FC236}">
                    <a16:creationId xmlns:a16="http://schemas.microsoft.com/office/drawing/2014/main" id="{3C6C0DA1-F48A-4DF2-95CB-A7BF5F242B5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6" name="Freeform 1121">
                <a:extLst>
                  <a:ext uri="{FF2B5EF4-FFF2-40B4-BE49-F238E27FC236}">
                    <a16:creationId xmlns:a16="http://schemas.microsoft.com/office/drawing/2014/main" id="{A23BDAB4-36D5-4F45-BE60-3EC51B24175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23" name="Line 1122">
              <a:extLst>
                <a:ext uri="{FF2B5EF4-FFF2-40B4-BE49-F238E27FC236}">
                  <a16:creationId xmlns:a16="http://schemas.microsoft.com/office/drawing/2014/main" id="{41438656-BAD0-4F80-883E-073A20F6B2F7}"/>
                </a:ext>
              </a:extLst>
            </p:cNvPr>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4" name="Line 1123">
              <a:extLst>
                <a:ext uri="{FF2B5EF4-FFF2-40B4-BE49-F238E27FC236}">
                  <a16:creationId xmlns:a16="http://schemas.microsoft.com/office/drawing/2014/main" id="{26E1B9E1-F58F-4A67-B31E-8E0CFF09A4A5}"/>
                </a:ext>
              </a:extLst>
            </p:cNvPr>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35" name="Group 1124">
            <a:extLst>
              <a:ext uri="{FF2B5EF4-FFF2-40B4-BE49-F238E27FC236}">
                <a16:creationId xmlns:a16="http://schemas.microsoft.com/office/drawing/2014/main" id="{DC080F56-4AEA-4693-9E4F-3AEFA1C7B4AD}"/>
              </a:ext>
            </a:extLst>
          </p:cNvPr>
          <p:cNvGrpSpPr>
            <a:grpSpLocks/>
          </p:cNvGrpSpPr>
          <p:nvPr/>
        </p:nvGrpSpPr>
        <p:grpSpPr bwMode="auto">
          <a:xfrm>
            <a:off x="7562081" y="2421325"/>
            <a:ext cx="392112" cy="180975"/>
            <a:chOff x="4655" y="2464"/>
            <a:chExt cx="319" cy="132"/>
          </a:xfrm>
        </p:grpSpPr>
        <p:grpSp>
          <p:nvGrpSpPr>
            <p:cNvPr id="1136" name="Group 1125">
              <a:extLst>
                <a:ext uri="{FF2B5EF4-FFF2-40B4-BE49-F238E27FC236}">
                  <a16:creationId xmlns:a16="http://schemas.microsoft.com/office/drawing/2014/main" id="{C4FF0EEF-DCAF-4EEA-8AE1-266190ABC839}"/>
                </a:ext>
              </a:extLst>
            </p:cNvPr>
            <p:cNvGrpSpPr>
              <a:grpSpLocks/>
            </p:cNvGrpSpPr>
            <p:nvPr/>
          </p:nvGrpSpPr>
          <p:grpSpPr bwMode="auto">
            <a:xfrm>
              <a:off x="4660" y="2464"/>
              <a:ext cx="310" cy="130"/>
              <a:chOff x="4334" y="1470"/>
              <a:chExt cx="246" cy="107"/>
            </a:xfrm>
          </p:grpSpPr>
          <p:sp>
            <p:nvSpPr>
              <p:cNvPr id="1145" name="Oval 407">
                <a:extLst>
                  <a:ext uri="{FF2B5EF4-FFF2-40B4-BE49-F238E27FC236}">
                    <a16:creationId xmlns:a16="http://schemas.microsoft.com/office/drawing/2014/main" id="{47EFF5D6-ADDE-4BDF-9836-F66ECE99D368}"/>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46" name="Rectangle 410">
                <a:extLst>
                  <a:ext uri="{FF2B5EF4-FFF2-40B4-BE49-F238E27FC236}">
                    <a16:creationId xmlns:a16="http://schemas.microsoft.com/office/drawing/2014/main" id="{09410527-13A2-4369-9FDE-17448F0C6F72}"/>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47" name="Oval 411">
                <a:extLst>
                  <a:ext uri="{FF2B5EF4-FFF2-40B4-BE49-F238E27FC236}">
                    <a16:creationId xmlns:a16="http://schemas.microsoft.com/office/drawing/2014/main" id="{00E0E6FD-7745-4170-9E54-A4BEB1CACC3E}"/>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48" name="Group 1129">
                <a:extLst>
                  <a:ext uri="{FF2B5EF4-FFF2-40B4-BE49-F238E27FC236}">
                    <a16:creationId xmlns:a16="http://schemas.microsoft.com/office/drawing/2014/main" id="{495981B5-CA29-4479-A4CC-7077CBE7912E}"/>
                  </a:ext>
                </a:extLst>
              </p:cNvPr>
              <p:cNvGrpSpPr>
                <a:grpSpLocks/>
              </p:cNvGrpSpPr>
              <p:nvPr/>
            </p:nvGrpSpPr>
            <p:grpSpPr bwMode="auto">
              <a:xfrm>
                <a:off x="4383" y="1488"/>
                <a:ext cx="138" cy="33"/>
                <a:chOff x="2468" y="1332"/>
                <a:chExt cx="310" cy="60"/>
              </a:xfrm>
            </p:grpSpPr>
            <p:sp>
              <p:nvSpPr>
                <p:cNvPr id="1151" name="Freeform 1130">
                  <a:extLst>
                    <a:ext uri="{FF2B5EF4-FFF2-40B4-BE49-F238E27FC236}">
                      <a16:creationId xmlns:a16="http://schemas.microsoft.com/office/drawing/2014/main" id="{CA1A2FFC-45A4-41CB-A043-B27039FB570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52" name="Freeform 1131">
                  <a:extLst>
                    <a:ext uri="{FF2B5EF4-FFF2-40B4-BE49-F238E27FC236}">
                      <a16:creationId xmlns:a16="http://schemas.microsoft.com/office/drawing/2014/main" id="{9B9E193F-E97F-45B5-8AAB-EA91B56A43C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49" name="Line 1132">
                <a:extLst>
                  <a:ext uri="{FF2B5EF4-FFF2-40B4-BE49-F238E27FC236}">
                    <a16:creationId xmlns:a16="http://schemas.microsoft.com/office/drawing/2014/main" id="{8B44DDA9-6E8B-4334-986C-773E916ABD8D}"/>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0" name="Line 1133">
                <a:extLst>
                  <a:ext uri="{FF2B5EF4-FFF2-40B4-BE49-F238E27FC236}">
                    <a16:creationId xmlns:a16="http://schemas.microsoft.com/office/drawing/2014/main" id="{9E9D8871-BA8D-4510-A9F0-D18E8B43C2A9}"/>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37" name="Oval 407">
              <a:extLst>
                <a:ext uri="{FF2B5EF4-FFF2-40B4-BE49-F238E27FC236}">
                  <a16:creationId xmlns:a16="http://schemas.microsoft.com/office/drawing/2014/main" id="{F978882F-32EA-47F5-AA92-E933976F597A}"/>
                </a:ext>
              </a:extLst>
            </p:cNvPr>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38" name="Rectangle 410">
              <a:extLst>
                <a:ext uri="{FF2B5EF4-FFF2-40B4-BE49-F238E27FC236}">
                  <a16:creationId xmlns:a16="http://schemas.microsoft.com/office/drawing/2014/main" id="{0FCE2A9B-4F68-4001-9CD2-0B6238B14420}"/>
                </a:ext>
              </a:extLst>
            </p:cNvPr>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39" name="Oval 411">
              <a:extLst>
                <a:ext uri="{FF2B5EF4-FFF2-40B4-BE49-F238E27FC236}">
                  <a16:creationId xmlns:a16="http://schemas.microsoft.com/office/drawing/2014/main" id="{8AF141DF-850D-4642-8A65-3AF1E301F373}"/>
                </a:ext>
              </a:extLst>
            </p:cNvPr>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40" name="Group 1137">
              <a:extLst>
                <a:ext uri="{FF2B5EF4-FFF2-40B4-BE49-F238E27FC236}">
                  <a16:creationId xmlns:a16="http://schemas.microsoft.com/office/drawing/2014/main" id="{32C54C2C-D53F-4990-BE9D-23728408F77D}"/>
                </a:ext>
              </a:extLst>
            </p:cNvPr>
            <p:cNvGrpSpPr>
              <a:grpSpLocks/>
            </p:cNvGrpSpPr>
            <p:nvPr/>
          </p:nvGrpSpPr>
          <p:grpSpPr bwMode="auto">
            <a:xfrm>
              <a:off x="4719" y="2486"/>
              <a:ext cx="179" cy="41"/>
              <a:chOff x="2468" y="1332"/>
              <a:chExt cx="310" cy="60"/>
            </a:xfrm>
          </p:grpSpPr>
          <p:sp>
            <p:nvSpPr>
              <p:cNvPr id="1143" name="Freeform 1138">
                <a:extLst>
                  <a:ext uri="{FF2B5EF4-FFF2-40B4-BE49-F238E27FC236}">
                    <a16:creationId xmlns:a16="http://schemas.microsoft.com/office/drawing/2014/main" id="{75091529-D232-4CF9-BE2A-AAB48EB6840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4" name="Freeform 1139">
                <a:extLst>
                  <a:ext uri="{FF2B5EF4-FFF2-40B4-BE49-F238E27FC236}">
                    <a16:creationId xmlns:a16="http://schemas.microsoft.com/office/drawing/2014/main" id="{2CB56082-AB53-487F-8A77-FE39079C946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41" name="Line 1140">
              <a:extLst>
                <a:ext uri="{FF2B5EF4-FFF2-40B4-BE49-F238E27FC236}">
                  <a16:creationId xmlns:a16="http://schemas.microsoft.com/office/drawing/2014/main" id="{517E36EF-1151-400D-AC40-0D013FB3F2FB}"/>
                </a:ext>
              </a:extLst>
            </p:cNvPr>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2" name="Line 1141">
              <a:extLst>
                <a:ext uri="{FF2B5EF4-FFF2-40B4-BE49-F238E27FC236}">
                  <a16:creationId xmlns:a16="http://schemas.microsoft.com/office/drawing/2014/main" id="{6F3FA742-B496-4585-AECF-957EB0C56DAB}"/>
                </a:ext>
              </a:extLst>
            </p:cNvPr>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53" name="Group 7">
            <a:extLst>
              <a:ext uri="{FF2B5EF4-FFF2-40B4-BE49-F238E27FC236}">
                <a16:creationId xmlns:a16="http://schemas.microsoft.com/office/drawing/2014/main" id="{7D86A7F7-0CA4-4908-8762-AAB65267FFF4}"/>
              </a:ext>
            </a:extLst>
          </p:cNvPr>
          <p:cNvGrpSpPr>
            <a:grpSpLocks/>
          </p:cNvGrpSpPr>
          <p:nvPr/>
        </p:nvGrpSpPr>
        <p:grpSpPr bwMode="auto">
          <a:xfrm>
            <a:off x="6093643" y="4867663"/>
            <a:ext cx="628650" cy="276225"/>
            <a:chOff x="4786435" y="6027638"/>
            <a:chExt cx="748703" cy="417782"/>
          </a:xfrm>
        </p:grpSpPr>
        <p:sp>
          <p:nvSpPr>
            <p:cNvPr id="1154" name="Oval 518">
              <a:extLst>
                <a:ext uri="{FF2B5EF4-FFF2-40B4-BE49-F238E27FC236}">
                  <a16:creationId xmlns:a16="http://schemas.microsoft.com/office/drawing/2014/main" id="{836EB0F4-CB50-492E-8F0C-CA95F47F444A}"/>
                </a:ext>
              </a:extLst>
            </p:cNvPr>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55" name="Rectangle 519">
              <a:extLst>
                <a:ext uri="{FF2B5EF4-FFF2-40B4-BE49-F238E27FC236}">
                  <a16:creationId xmlns:a16="http://schemas.microsoft.com/office/drawing/2014/main" id="{FA2DF9B1-9F58-4AC3-83DC-E4DE7116CCD0}"/>
                </a:ext>
              </a:extLst>
            </p:cNvPr>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56" name="Oval 520">
              <a:extLst>
                <a:ext uri="{FF2B5EF4-FFF2-40B4-BE49-F238E27FC236}">
                  <a16:creationId xmlns:a16="http://schemas.microsoft.com/office/drawing/2014/main" id="{88FC2503-53AF-4BEB-88B0-A39E5FC361AF}"/>
                </a:ext>
              </a:extLst>
            </p:cNvPr>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57" name="Freeform 521">
              <a:extLst>
                <a:ext uri="{FF2B5EF4-FFF2-40B4-BE49-F238E27FC236}">
                  <a16:creationId xmlns:a16="http://schemas.microsoft.com/office/drawing/2014/main" id="{0264FDA0-A919-4AB2-AAFC-15CC53DA0323}"/>
                </a:ext>
              </a:extLst>
            </p:cNvPr>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58" name="Freeform 522">
              <a:extLst>
                <a:ext uri="{FF2B5EF4-FFF2-40B4-BE49-F238E27FC236}">
                  <a16:creationId xmlns:a16="http://schemas.microsoft.com/office/drawing/2014/main" id="{5D84FEF2-1BB9-43C5-9D1E-F3FCA0EF571D}"/>
                </a:ext>
              </a:extLst>
            </p:cNvPr>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59" name="Freeform 523">
              <a:extLst>
                <a:ext uri="{FF2B5EF4-FFF2-40B4-BE49-F238E27FC236}">
                  <a16:creationId xmlns:a16="http://schemas.microsoft.com/office/drawing/2014/main" id="{CBCD9C9F-5FB8-4C7F-9F41-D1E55B8F7E9A}"/>
                </a:ext>
              </a:extLst>
            </p:cNvPr>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60" name="Freeform 524">
              <a:extLst>
                <a:ext uri="{FF2B5EF4-FFF2-40B4-BE49-F238E27FC236}">
                  <a16:creationId xmlns:a16="http://schemas.microsoft.com/office/drawing/2014/main" id="{AE65CB53-82F5-4E02-B346-916EBB85F474}"/>
                </a:ext>
              </a:extLst>
            </p:cNvPr>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61" name="Straight Connector 525">
              <a:extLst>
                <a:ext uri="{FF2B5EF4-FFF2-40B4-BE49-F238E27FC236}">
                  <a16:creationId xmlns:a16="http://schemas.microsoft.com/office/drawing/2014/main" id="{E0373FB6-B887-47DE-9071-A16353183339}"/>
                </a:ext>
              </a:extLst>
            </p:cNvPr>
            <p:cNvCxnSpPr>
              <a:cxnSpLocks noChangeShapeType="1"/>
              <a:endCxn id="1156"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2" name="Straight Connector 526">
              <a:extLst>
                <a:ext uri="{FF2B5EF4-FFF2-40B4-BE49-F238E27FC236}">
                  <a16:creationId xmlns:a16="http://schemas.microsoft.com/office/drawing/2014/main" id="{AA599BFC-109F-41D4-A8A6-24CE97378C5D}"/>
                </a:ext>
              </a:extLst>
            </p:cNvPr>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63" name="Group 5">
            <a:extLst>
              <a:ext uri="{FF2B5EF4-FFF2-40B4-BE49-F238E27FC236}">
                <a16:creationId xmlns:a16="http://schemas.microsoft.com/office/drawing/2014/main" id="{30443487-2427-496A-828F-8E90C70FF783}"/>
              </a:ext>
            </a:extLst>
          </p:cNvPr>
          <p:cNvGrpSpPr>
            <a:grpSpLocks/>
          </p:cNvGrpSpPr>
          <p:nvPr/>
        </p:nvGrpSpPr>
        <p:grpSpPr bwMode="auto">
          <a:xfrm>
            <a:off x="7557318" y="2418150"/>
            <a:ext cx="409575" cy="222250"/>
            <a:chOff x="2213011" y="6015083"/>
            <a:chExt cx="745177" cy="407107"/>
          </a:xfrm>
        </p:grpSpPr>
        <p:sp>
          <p:nvSpPr>
            <p:cNvPr id="1164" name="Oval 528">
              <a:extLst>
                <a:ext uri="{FF2B5EF4-FFF2-40B4-BE49-F238E27FC236}">
                  <a16:creationId xmlns:a16="http://schemas.microsoft.com/office/drawing/2014/main" id="{CD6AC760-85B9-4E49-B2EA-A3419DF9948B}"/>
                </a:ext>
              </a:extLst>
            </p:cNvPr>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65" name="Rectangle 529">
              <a:extLst>
                <a:ext uri="{FF2B5EF4-FFF2-40B4-BE49-F238E27FC236}">
                  <a16:creationId xmlns:a16="http://schemas.microsoft.com/office/drawing/2014/main" id="{C65565BA-0A00-4439-B477-35884E2F4AAA}"/>
                </a:ext>
              </a:extLst>
            </p:cNvPr>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66" name="Oval 530">
              <a:extLst>
                <a:ext uri="{FF2B5EF4-FFF2-40B4-BE49-F238E27FC236}">
                  <a16:creationId xmlns:a16="http://schemas.microsoft.com/office/drawing/2014/main" id="{918FE731-8605-45E6-9D0E-81AAC4014828}"/>
                </a:ext>
              </a:extLst>
            </p:cNvPr>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67" name="Freeform 531">
              <a:extLst>
                <a:ext uri="{FF2B5EF4-FFF2-40B4-BE49-F238E27FC236}">
                  <a16:creationId xmlns:a16="http://schemas.microsoft.com/office/drawing/2014/main" id="{1BD130BF-4094-4FBD-B9A2-E28035FD4E76}"/>
                </a:ext>
              </a:extLst>
            </p:cNvPr>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68" name="Freeform 532">
              <a:extLst>
                <a:ext uri="{FF2B5EF4-FFF2-40B4-BE49-F238E27FC236}">
                  <a16:creationId xmlns:a16="http://schemas.microsoft.com/office/drawing/2014/main" id="{31E9043B-1F30-4868-B055-268951618D83}"/>
                </a:ext>
              </a:extLst>
            </p:cNvPr>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69" name="Freeform 533">
              <a:extLst>
                <a:ext uri="{FF2B5EF4-FFF2-40B4-BE49-F238E27FC236}">
                  <a16:creationId xmlns:a16="http://schemas.microsoft.com/office/drawing/2014/main" id="{58D446AA-5A96-4447-A345-BB74BBB5D8F0}"/>
                </a:ext>
              </a:extLst>
            </p:cNvPr>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70" name="Freeform 534">
              <a:extLst>
                <a:ext uri="{FF2B5EF4-FFF2-40B4-BE49-F238E27FC236}">
                  <a16:creationId xmlns:a16="http://schemas.microsoft.com/office/drawing/2014/main" id="{E16C7460-B579-4637-AAD6-EB5DF0EC1ECE}"/>
                </a:ext>
              </a:extLst>
            </p:cNvPr>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71" name="Straight Connector 535">
              <a:extLst>
                <a:ext uri="{FF2B5EF4-FFF2-40B4-BE49-F238E27FC236}">
                  <a16:creationId xmlns:a16="http://schemas.microsoft.com/office/drawing/2014/main" id="{9890EE4B-CD9B-4D3D-A727-C7ACED2EE857}"/>
                </a:ext>
              </a:extLst>
            </p:cNvPr>
            <p:cNvCxnSpPr>
              <a:cxnSpLocks noChangeShapeType="1"/>
              <a:endCxn id="116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2" name="Straight Connector 536">
              <a:extLst>
                <a:ext uri="{FF2B5EF4-FFF2-40B4-BE49-F238E27FC236}">
                  <a16:creationId xmlns:a16="http://schemas.microsoft.com/office/drawing/2014/main" id="{5DFF827A-90FF-4F26-9B7E-E915074CBD4F}"/>
                </a:ext>
              </a:extLst>
            </p:cNvPr>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73" name="Group 542">
            <a:extLst>
              <a:ext uri="{FF2B5EF4-FFF2-40B4-BE49-F238E27FC236}">
                <a16:creationId xmlns:a16="http://schemas.microsoft.com/office/drawing/2014/main" id="{84EDC593-F34B-461F-B1C3-E63C4FBB4410}"/>
              </a:ext>
            </a:extLst>
          </p:cNvPr>
          <p:cNvGrpSpPr>
            <a:grpSpLocks/>
          </p:cNvGrpSpPr>
          <p:nvPr/>
        </p:nvGrpSpPr>
        <p:grpSpPr bwMode="auto">
          <a:xfrm>
            <a:off x="7625581" y="2768988"/>
            <a:ext cx="411162" cy="220662"/>
            <a:chOff x="2213011" y="6015083"/>
            <a:chExt cx="745177" cy="407107"/>
          </a:xfrm>
        </p:grpSpPr>
        <p:sp>
          <p:nvSpPr>
            <p:cNvPr id="1174" name="Oval 543">
              <a:extLst>
                <a:ext uri="{FF2B5EF4-FFF2-40B4-BE49-F238E27FC236}">
                  <a16:creationId xmlns:a16="http://schemas.microsoft.com/office/drawing/2014/main" id="{4AEC14F4-85D3-492D-8AA5-5E74106108FC}"/>
                </a:ext>
              </a:extLst>
            </p:cNvPr>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75" name="Rectangle 544">
              <a:extLst>
                <a:ext uri="{FF2B5EF4-FFF2-40B4-BE49-F238E27FC236}">
                  <a16:creationId xmlns:a16="http://schemas.microsoft.com/office/drawing/2014/main" id="{8716E18F-5158-4EDD-99A9-1FFF1E911B8D}"/>
                </a:ext>
              </a:extLst>
            </p:cNvPr>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76" name="Oval 545">
              <a:extLst>
                <a:ext uri="{FF2B5EF4-FFF2-40B4-BE49-F238E27FC236}">
                  <a16:creationId xmlns:a16="http://schemas.microsoft.com/office/drawing/2014/main" id="{32307B34-4F7C-4FD5-9416-9CD85D634F8F}"/>
                </a:ext>
              </a:extLst>
            </p:cNvPr>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77" name="Freeform 546">
              <a:extLst>
                <a:ext uri="{FF2B5EF4-FFF2-40B4-BE49-F238E27FC236}">
                  <a16:creationId xmlns:a16="http://schemas.microsoft.com/office/drawing/2014/main" id="{D577149E-6722-4495-A249-7512690D15FB}"/>
                </a:ext>
              </a:extLst>
            </p:cNvPr>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78" name="Freeform 547">
              <a:extLst>
                <a:ext uri="{FF2B5EF4-FFF2-40B4-BE49-F238E27FC236}">
                  <a16:creationId xmlns:a16="http://schemas.microsoft.com/office/drawing/2014/main" id="{CE1F1EC8-007C-40AC-A89C-52765862F532}"/>
                </a:ext>
              </a:extLst>
            </p:cNvPr>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79" name="Freeform 548">
              <a:extLst>
                <a:ext uri="{FF2B5EF4-FFF2-40B4-BE49-F238E27FC236}">
                  <a16:creationId xmlns:a16="http://schemas.microsoft.com/office/drawing/2014/main" id="{DF60596A-8ED0-48B1-979B-EFBB88747E01}"/>
                </a:ext>
              </a:extLst>
            </p:cNvPr>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80" name="Freeform 549">
              <a:extLst>
                <a:ext uri="{FF2B5EF4-FFF2-40B4-BE49-F238E27FC236}">
                  <a16:creationId xmlns:a16="http://schemas.microsoft.com/office/drawing/2014/main" id="{E362CE06-AC17-4320-88AC-CB453EFE6D76}"/>
                </a:ext>
              </a:extLst>
            </p:cNvPr>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81" name="Straight Connector 550">
              <a:extLst>
                <a:ext uri="{FF2B5EF4-FFF2-40B4-BE49-F238E27FC236}">
                  <a16:creationId xmlns:a16="http://schemas.microsoft.com/office/drawing/2014/main" id="{16CC79BE-9789-4922-8A42-0A577A7134C1}"/>
                </a:ext>
              </a:extLst>
            </p:cNvPr>
            <p:cNvCxnSpPr>
              <a:cxnSpLocks noChangeShapeType="1"/>
              <a:endCxn id="117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2" name="Straight Connector 551">
              <a:extLst>
                <a:ext uri="{FF2B5EF4-FFF2-40B4-BE49-F238E27FC236}">
                  <a16:creationId xmlns:a16="http://schemas.microsoft.com/office/drawing/2014/main" id="{5B7AC0FD-8880-4AAC-AFDA-1392861FC8B8}"/>
                </a:ext>
              </a:extLst>
            </p:cNvPr>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83" name="Group 552">
            <a:extLst>
              <a:ext uri="{FF2B5EF4-FFF2-40B4-BE49-F238E27FC236}">
                <a16:creationId xmlns:a16="http://schemas.microsoft.com/office/drawing/2014/main" id="{F66ED897-3B16-429B-B2DE-497D277A599B}"/>
              </a:ext>
            </a:extLst>
          </p:cNvPr>
          <p:cNvGrpSpPr>
            <a:grpSpLocks/>
          </p:cNvGrpSpPr>
          <p:nvPr/>
        </p:nvGrpSpPr>
        <p:grpSpPr bwMode="auto">
          <a:xfrm>
            <a:off x="7074718" y="2773750"/>
            <a:ext cx="411163" cy="220663"/>
            <a:chOff x="2213011" y="6015083"/>
            <a:chExt cx="745177" cy="407107"/>
          </a:xfrm>
        </p:grpSpPr>
        <p:sp>
          <p:nvSpPr>
            <p:cNvPr id="1184" name="Oval 553">
              <a:extLst>
                <a:ext uri="{FF2B5EF4-FFF2-40B4-BE49-F238E27FC236}">
                  <a16:creationId xmlns:a16="http://schemas.microsoft.com/office/drawing/2014/main" id="{9A07F004-D265-49E5-95DF-352002D24326}"/>
                </a:ext>
              </a:extLst>
            </p:cNvPr>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85" name="Rectangle 554">
              <a:extLst>
                <a:ext uri="{FF2B5EF4-FFF2-40B4-BE49-F238E27FC236}">
                  <a16:creationId xmlns:a16="http://schemas.microsoft.com/office/drawing/2014/main" id="{20AB2A48-28E0-43FC-933C-82EFCCCDEC7E}"/>
                </a:ext>
              </a:extLst>
            </p:cNvPr>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86" name="Oval 555">
              <a:extLst>
                <a:ext uri="{FF2B5EF4-FFF2-40B4-BE49-F238E27FC236}">
                  <a16:creationId xmlns:a16="http://schemas.microsoft.com/office/drawing/2014/main" id="{875B88DE-6612-4062-B04C-8937667AEE97}"/>
                </a:ext>
              </a:extLst>
            </p:cNvPr>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87" name="Freeform 556">
              <a:extLst>
                <a:ext uri="{FF2B5EF4-FFF2-40B4-BE49-F238E27FC236}">
                  <a16:creationId xmlns:a16="http://schemas.microsoft.com/office/drawing/2014/main" id="{880967E4-503E-4DC9-828A-80C3639EA86E}"/>
                </a:ext>
              </a:extLst>
            </p:cNvPr>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88" name="Freeform 557">
              <a:extLst>
                <a:ext uri="{FF2B5EF4-FFF2-40B4-BE49-F238E27FC236}">
                  <a16:creationId xmlns:a16="http://schemas.microsoft.com/office/drawing/2014/main" id="{F5223E48-F4BA-4D39-9723-3F40272B4BE6}"/>
                </a:ext>
              </a:extLst>
            </p:cNvPr>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89" name="Freeform 558">
              <a:extLst>
                <a:ext uri="{FF2B5EF4-FFF2-40B4-BE49-F238E27FC236}">
                  <a16:creationId xmlns:a16="http://schemas.microsoft.com/office/drawing/2014/main" id="{96C3FCC2-D3E4-4220-A320-31D21B7A055F}"/>
                </a:ext>
              </a:extLst>
            </p:cNvPr>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90" name="Freeform 559">
              <a:extLst>
                <a:ext uri="{FF2B5EF4-FFF2-40B4-BE49-F238E27FC236}">
                  <a16:creationId xmlns:a16="http://schemas.microsoft.com/office/drawing/2014/main" id="{03728593-2F6C-48D9-9C23-66474D7A241A}"/>
                </a:ext>
              </a:extLst>
            </p:cNvPr>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91" name="Straight Connector 560">
              <a:extLst>
                <a:ext uri="{FF2B5EF4-FFF2-40B4-BE49-F238E27FC236}">
                  <a16:creationId xmlns:a16="http://schemas.microsoft.com/office/drawing/2014/main" id="{6D61E07B-E0A5-4467-A41E-2F96501D6546}"/>
                </a:ext>
              </a:extLst>
            </p:cNvPr>
            <p:cNvCxnSpPr>
              <a:cxnSpLocks noChangeShapeType="1"/>
              <a:endCxn id="118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2" name="Straight Connector 561">
              <a:extLst>
                <a:ext uri="{FF2B5EF4-FFF2-40B4-BE49-F238E27FC236}">
                  <a16:creationId xmlns:a16="http://schemas.microsoft.com/office/drawing/2014/main" id="{AA24A4E0-438C-4030-A67D-9ADDD44002A2}"/>
                </a:ext>
              </a:extLst>
            </p:cNvPr>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93" name="Group 562">
            <a:extLst>
              <a:ext uri="{FF2B5EF4-FFF2-40B4-BE49-F238E27FC236}">
                <a16:creationId xmlns:a16="http://schemas.microsoft.com/office/drawing/2014/main" id="{577535B8-4675-40AB-8908-928D623BAD50}"/>
              </a:ext>
            </a:extLst>
          </p:cNvPr>
          <p:cNvGrpSpPr>
            <a:grpSpLocks/>
          </p:cNvGrpSpPr>
          <p:nvPr/>
        </p:nvGrpSpPr>
        <p:grpSpPr bwMode="auto">
          <a:xfrm>
            <a:off x="7062018" y="2503875"/>
            <a:ext cx="409575" cy="220663"/>
            <a:chOff x="2213011" y="6015083"/>
            <a:chExt cx="745177" cy="407107"/>
          </a:xfrm>
        </p:grpSpPr>
        <p:sp>
          <p:nvSpPr>
            <p:cNvPr id="1194" name="Oval 563">
              <a:extLst>
                <a:ext uri="{FF2B5EF4-FFF2-40B4-BE49-F238E27FC236}">
                  <a16:creationId xmlns:a16="http://schemas.microsoft.com/office/drawing/2014/main" id="{BB4059EA-C63E-4059-BA0C-CD234EA5AED6}"/>
                </a:ext>
              </a:extLst>
            </p:cNvPr>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95" name="Rectangle 564">
              <a:extLst>
                <a:ext uri="{FF2B5EF4-FFF2-40B4-BE49-F238E27FC236}">
                  <a16:creationId xmlns:a16="http://schemas.microsoft.com/office/drawing/2014/main" id="{F759D90B-4102-45AD-B194-9A8761C87A2D}"/>
                </a:ext>
              </a:extLst>
            </p:cNvPr>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96" name="Oval 565">
              <a:extLst>
                <a:ext uri="{FF2B5EF4-FFF2-40B4-BE49-F238E27FC236}">
                  <a16:creationId xmlns:a16="http://schemas.microsoft.com/office/drawing/2014/main" id="{7AFD27D8-6F84-4338-830A-D9FF863C43E2}"/>
                </a:ext>
              </a:extLst>
            </p:cNvPr>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97" name="Freeform 566">
              <a:extLst>
                <a:ext uri="{FF2B5EF4-FFF2-40B4-BE49-F238E27FC236}">
                  <a16:creationId xmlns:a16="http://schemas.microsoft.com/office/drawing/2014/main" id="{FA85DCAD-29DF-432F-9FE8-72F17B228638}"/>
                </a:ext>
              </a:extLst>
            </p:cNvPr>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98" name="Freeform 567">
              <a:extLst>
                <a:ext uri="{FF2B5EF4-FFF2-40B4-BE49-F238E27FC236}">
                  <a16:creationId xmlns:a16="http://schemas.microsoft.com/office/drawing/2014/main" id="{D9C507CB-205C-4DDD-A8F7-C1D3F45B71D4}"/>
                </a:ext>
              </a:extLst>
            </p:cNvPr>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99" name="Freeform 568">
              <a:extLst>
                <a:ext uri="{FF2B5EF4-FFF2-40B4-BE49-F238E27FC236}">
                  <a16:creationId xmlns:a16="http://schemas.microsoft.com/office/drawing/2014/main" id="{D7BB5271-88A9-4CA4-A66E-1F614A343A7E}"/>
                </a:ext>
              </a:extLst>
            </p:cNvPr>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00" name="Freeform 569">
              <a:extLst>
                <a:ext uri="{FF2B5EF4-FFF2-40B4-BE49-F238E27FC236}">
                  <a16:creationId xmlns:a16="http://schemas.microsoft.com/office/drawing/2014/main" id="{E51B8EB0-149D-4627-8187-7EB44335CED2}"/>
                </a:ext>
              </a:extLst>
            </p:cNvPr>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01" name="Straight Connector 570">
              <a:extLst>
                <a:ext uri="{FF2B5EF4-FFF2-40B4-BE49-F238E27FC236}">
                  <a16:creationId xmlns:a16="http://schemas.microsoft.com/office/drawing/2014/main" id="{2410D09B-4A5C-43A0-9C96-310E0B692F5C}"/>
                </a:ext>
              </a:extLst>
            </p:cNvPr>
            <p:cNvCxnSpPr>
              <a:cxnSpLocks noChangeShapeType="1"/>
              <a:endCxn id="119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2" name="Straight Connector 571">
              <a:extLst>
                <a:ext uri="{FF2B5EF4-FFF2-40B4-BE49-F238E27FC236}">
                  <a16:creationId xmlns:a16="http://schemas.microsoft.com/office/drawing/2014/main" id="{EFAFB751-0B8A-49B3-8334-122482C1484F}"/>
                </a:ext>
              </a:extLst>
            </p:cNvPr>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03" name="Group 572">
            <a:extLst>
              <a:ext uri="{FF2B5EF4-FFF2-40B4-BE49-F238E27FC236}">
                <a16:creationId xmlns:a16="http://schemas.microsoft.com/office/drawing/2014/main" id="{C4464353-EBE0-45FD-AD39-7F6E25982E4D}"/>
              </a:ext>
            </a:extLst>
          </p:cNvPr>
          <p:cNvGrpSpPr>
            <a:grpSpLocks/>
          </p:cNvGrpSpPr>
          <p:nvPr/>
        </p:nvGrpSpPr>
        <p:grpSpPr bwMode="auto">
          <a:xfrm>
            <a:off x="6958831" y="3653225"/>
            <a:ext cx="411162" cy="220663"/>
            <a:chOff x="2213011" y="6015083"/>
            <a:chExt cx="745177" cy="407107"/>
          </a:xfrm>
        </p:grpSpPr>
        <p:sp>
          <p:nvSpPr>
            <p:cNvPr id="1204" name="Oval 573">
              <a:extLst>
                <a:ext uri="{FF2B5EF4-FFF2-40B4-BE49-F238E27FC236}">
                  <a16:creationId xmlns:a16="http://schemas.microsoft.com/office/drawing/2014/main" id="{52879FA5-011A-4EA8-9C97-E7BA00D0CE86}"/>
                </a:ext>
              </a:extLst>
            </p:cNvPr>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05" name="Rectangle 574">
              <a:extLst>
                <a:ext uri="{FF2B5EF4-FFF2-40B4-BE49-F238E27FC236}">
                  <a16:creationId xmlns:a16="http://schemas.microsoft.com/office/drawing/2014/main" id="{7B2EAF56-7577-45F5-B916-6C3BB8260381}"/>
                </a:ext>
              </a:extLst>
            </p:cNvPr>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6" name="Oval 575">
              <a:extLst>
                <a:ext uri="{FF2B5EF4-FFF2-40B4-BE49-F238E27FC236}">
                  <a16:creationId xmlns:a16="http://schemas.microsoft.com/office/drawing/2014/main" id="{08F8056E-FA4E-4BE2-B217-323A01E077A6}"/>
                </a:ext>
              </a:extLst>
            </p:cNvPr>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07" name="Freeform 576">
              <a:extLst>
                <a:ext uri="{FF2B5EF4-FFF2-40B4-BE49-F238E27FC236}">
                  <a16:creationId xmlns:a16="http://schemas.microsoft.com/office/drawing/2014/main" id="{D1A8B68E-72D2-4408-8AB6-626717E36979}"/>
                </a:ext>
              </a:extLst>
            </p:cNvPr>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 name="Freeform 577">
              <a:extLst>
                <a:ext uri="{FF2B5EF4-FFF2-40B4-BE49-F238E27FC236}">
                  <a16:creationId xmlns:a16="http://schemas.microsoft.com/office/drawing/2014/main" id="{E45B7428-C337-4773-A2EC-253FCE77A8E0}"/>
                </a:ext>
              </a:extLst>
            </p:cNvPr>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09" name="Freeform 578">
              <a:extLst>
                <a:ext uri="{FF2B5EF4-FFF2-40B4-BE49-F238E27FC236}">
                  <a16:creationId xmlns:a16="http://schemas.microsoft.com/office/drawing/2014/main" id="{292D98F7-2600-4B31-80E3-22774B2BFFFA}"/>
                </a:ext>
              </a:extLst>
            </p:cNvPr>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10" name="Freeform 579">
              <a:extLst>
                <a:ext uri="{FF2B5EF4-FFF2-40B4-BE49-F238E27FC236}">
                  <a16:creationId xmlns:a16="http://schemas.microsoft.com/office/drawing/2014/main" id="{6BABAC3E-E582-4E20-BE9C-B94142BD0B3B}"/>
                </a:ext>
              </a:extLst>
            </p:cNvPr>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11" name="Straight Connector 580">
              <a:extLst>
                <a:ext uri="{FF2B5EF4-FFF2-40B4-BE49-F238E27FC236}">
                  <a16:creationId xmlns:a16="http://schemas.microsoft.com/office/drawing/2014/main" id="{F95B5EDD-F32B-44CA-8648-8D379D494340}"/>
                </a:ext>
              </a:extLst>
            </p:cNvPr>
            <p:cNvCxnSpPr>
              <a:cxnSpLocks noChangeShapeType="1"/>
              <a:endCxn id="120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2" name="Straight Connector 581">
              <a:extLst>
                <a:ext uri="{FF2B5EF4-FFF2-40B4-BE49-F238E27FC236}">
                  <a16:creationId xmlns:a16="http://schemas.microsoft.com/office/drawing/2014/main" id="{74BFA742-8442-455C-8A44-4474589408EB}"/>
                </a:ext>
              </a:extLst>
            </p:cNvPr>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13" name="Group 582">
            <a:extLst>
              <a:ext uri="{FF2B5EF4-FFF2-40B4-BE49-F238E27FC236}">
                <a16:creationId xmlns:a16="http://schemas.microsoft.com/office/drawing/2014/main" id="{7EBFDEA5-D8F9-4E2B-9EF7-53B91FEA9F33}"/>
              </a:ext>
            </a:extLst>
          </p:cNvPr>
          <p:cNvGrpSpPr>
            <a:grpSpLocks/>
          </p:cNvGrpSpPr>
          <p:nvPr/>
        </p:nvGrpSpPr>
        <p:grpSpPr bwMode="auto">
          <a:xfrm>
            <a:off x="7627168" y="3667513"/>
            <a:ext cx="411163" cy="220662"/>
            <a:chOff x="2213011" y="6015083"/>
            <a:chExt cx="745177" cy="407107"/>
          </a:xfrm>
        </p:grpSpPr>
        <p:sp>
          <p:nvSpPr>
            <p:cNvPr id="1214" name="Oval 583">
              <a:extLst>
                <a:ext uri="{FF2B5EF4-FFF2-40B4-BE49-F238E27FC236}">
                  <a16:creationId xmlns:a16="http://schemas.microsoft.com/office/drawing/2014/main" id="{473655D6-2E7F-4E5F-A28D-1EAD3AB36B8C}"/>
                </a:ext>
              </a:extLst>
            </p:cNvPr>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15" name="Rectangle 584">
              <a:extLst>
                <a:ext uri="{FF2B5EF4-FFF2-40B4-BE49-F238E27FC236}">
                  <a16:creationId xmlns:a16="http://schemas.microsoft.com/office/drawing/2014/main" id="{F70A71BE-31AC-4FD9-97B5-6CBDFEBF4EB9}"/>
                </a:ext>
              </a:extLst>
            </p:cNvPr>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6" name="Oval 585">
              <a:extLst>
                <a:ext uri="{FF2B5EF4-FFF2-40B4-BE49-F238E27FC236}">
                  <a16:creationId xmlns:a16="http://schemas.microsoft.com/office/drawing/2014/main" id="{7B64B8FE-7384-4385-94DB-3BCA87FBAAB7}"/>
                </a:ext>
              </a:extLst>
            </p:cNvPr>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17" name="Freeform 586">
              <a:extLst>
                <a:ext uri="{FF2B5EF4-FFF2-40B4-BE49-F238E27FC236}">
                  <a16:creationId xmlns:a16="http://schemas.microsoft.com/office/drawing/2014/main" id="{383A2F41-D963-45D8-BEAE-2485C5AFA099}"/>
                </a:ext>
              </a:extLst>
            </p:cNvPr>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8" name="Freeform 587">
              <a:extLst>
                <a:ext uri="{FF2B5EF4-FFF2-40B4-BE49-F238E27FC236}">
                  <a16:creationId xmlns:a16="http://schemas.microsoft.com/office/drawing/2014/main" id="{68EAC8E2-3850-441B-A2EF-808F27F8B607}"/>
                </a:ext>
              </a:extLst>
            </p:cNvPr>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19" name="Freeform 588">
              <a:extLst>
                <a:ext uri="{FF2B5EF4-FFF2-40B4-BE49-F238E27FC236}">
                  <a16:creationId xmlns:a16="http://schemas.microsoft.com/office/drawing/2014/main" id="{078C2DB7-847B-4F5B-B9A8-1C24A87A8BAD}"/>
                </a:ext>
              </a:extLst>
            </p:cNvPr>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20" name="Freeform 589">
              <a:extLst>
                <a:ext uri="{FF2B5EF4-FFF2-40B4-BE49-F238E27FC236}">
                  <a16:creationId xmlns:a16="http://schemas.microsoft.com/office/drawing/2014/main" id="{924BF9DA-1491-40AB-839F-EB9A03310980}"/>
                </a:ext>
              </a:extLst>
            </p:cNvPr>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21" name="Straight Connector 590">
              <a:extLst>
                <a:ext uri="{FF2B5EF4-FFF2-40B4-BE49-F238E27FC236}">
                  <a16:creationId xmlns:a16="http://schemas.microsoft.com/office/drawing/2014/main" id="{98287BC7-C058-4596-8B6C-FB07385BE814}"/>
                </a:ext>
              </a:extLst>
            </p:cNvPr>
            <p:cNvCxnSpPr>
              <a:cxnSpLocks noChangeShapeType="1"/>
              <a:endCxn id="121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22" name="Straight Connector 591">
              <a:extLst>
                <a:ext uri="{FF2B5EF4-FFF2-40B4-BE49-F238E27FC236}">
                  <a16:creationId xmlns:a16="http://schemas.microsoft.com/office/drawing/2014/main" id="{E8469E91-034F-4CC6-9767-E44E4070EB1A}"/>
                </a:ext>
              </a:extLst>
            </p:cNvPr>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23" name="Group 592">
            <a:extLst>
              <a:ext uri="{FF2B5EF4-FFF2-40B4-BE49-F238E27FC236}">
                <a16:creationId xmlns:a16="http://schemas.microsoft.com/office/drawing/2014/main" id="{99719DC1-BB5B-40E9-BA59-A89DE04B1136}"/>
              </a:ext>
            </a:extLst>
          </p:cNvPr>
          <p:cNvGrpSpPr>
            <a:grpSpLocks/>
          </p:cNvGrpSpPr>
          <p:nvPr/>
        </p:nvGrpSpPr>
        <p:grpSpPr bwMode="auto">
          <a:xfrm>
            <a:off x="7328718" y="3934213"/>
            <a:ext cx="411163" cy="222250"/>
            <a:chOff x="2213011" y="6015083"/>
            <a:chExt cx="745177" cy="407107"/>
          </a:xfrm>
        </p:grpSpPr>
        <p:sp>
          <p:nvSpPr>
            <p:cNvPr id="1224" name="Oval 593">
              <a:extLst>
                <a:ext uri="{FF2B5EF4-FFF2-40B4-BE49-F238E27FC236}">
                  <a16:creationId xmlns:a16="http://schemas.microsoft.com/office/drawing/2014/main" id="{E1D5D27A-BE41-4422-BD8C-15B6A1BD483C}"/>
                </a:ext>
              </a:extLst>
            </p:cNvPr>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5" name="Rectangle 594">
              <a:extLst>
                <a:ext uri="{FF2B5EF4-FFF2-40B4-BE49-F238E27FC236}">
                  <a16:creationId xmlns:a16="http://schemas.microsoft.com/office/drawing/2014/main" id="{3253F21A-CAE3-497B-A5A1-72DF9A5E6BD2}"/>
                </a:ext>
              </a:extLst>
            </p:cNvPr>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26" name="Oval 595">
              <a:extLst>
                <a:ext uri="{FF2B5EF4-FFF2-40B4-BE49-F238E27FC236}">
                  <a16:creationId xmlns:a16="http://schemas.microsoft.com/office/drawing/2014/main" id="{D67A412D-36B8-49AD-9AE2-73553D8EB5CC}"/>
                </a:ext>
              </a:extLst>
            </p:cNvPr>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7" name="Freeform 596">
              <a:extLst>
                <a:ext uri="{FF2B5EF4-FFF2-40B4-BE49-F238E27FC236}">
                  <a16:creationId xmlns:a16="http://schemas.microsoft.com/office/drawing/2014/main" id="{2329AF39-ED55-4E51-8A65-E1FDC1463CCA}"/>
                </a:ext>
              </a:extLst>
            </p:cNvPr>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28" name="Freeform 597">
              <a:extLst>
                <a:ext uri="{FF2B5EF4-FFF2-40B4-BE49-F238E27FC236}">
                  <a16:creationId xmlns:a16="http://schemas.microsoft.com/office/drawing/2014/main" id="{2857EB2C-9057-4CCD-8040-D0879DAD9249}"/>
                </a:ext>
              </a:extLst>
            </p:cNvPr>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29" name="Freeform 598">
              <a:extLst>
                <a:ext uri="{FF2B5EF4-FFF2-40B4-BE49-F238E27FC236}">
                  <a16:creationId xmlns:a16="http://schemas.microsoft.com/office/drawing/2014/main" id="{28630A6C-6516-43E5-88F0-A83C5CCE1472}"/>
                </a:ext>
              </a:extLst>
            </p:cNvPr>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30" name="Freeform 599">
              <a:extLst>
                <a:ext uri="{FF2B5EF4-FFF2-40B4-BE49-F238E27FC236}">
                  <a16:creationId xmlns:a16="http://schemas.microsoft.com/office/drawing/2014/main" id="{5F6833A1-1DDF-443B-8A63-C3F0B722C4ED}"/>
                </a:ext>
              </a:extLst>
            </p:cNvPr>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31" name="Straight Connector 600">
              <a:extLst>
                <a:ext uri="{FF2B5EF4-FFF2-40B4-BE49-F238E27FC236}">
                  <a16:creationId xmlns:a16="http://schemas.microsoft.com/office/drawing/2014/main" id="{10D78D92-801B-486F-A7D6-12ECEF54BE14}"/>
                </a:ext>
              </a:extLst>
            </p:cNvPr>
            <p:cNvCxnSpPr>
              <a:cxnSpLocks noChangeShapeType="1"/>
              <a:endCxn id="122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32" name="Straight Connector 601">
              <a:extLst>
                <a:ext uri="{FF2B5EF4-FFF2-40B4-BE49-F238E27FC236}">
                  <a16:creationId xmlns:a16="http://schemas.microsoft.com/office/drawing/2014/main" id="{1F347995-96FF-4F1C-8AA0-9690EDFFE89A}"/>
                </a:ext>
              </a:extLst>
            </p:cNvPr>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33" name="Group 604">
            <a:extLst>
              <a:ext uri="{FF2B5EF4-FFF2-40B4-BE49-F238E27FC236}">
                <a16:creationId xmlns:a16="http://schemas.microsoft.com/office/drawing/2014/main" id="{DA9AB0C0-D1E3-4A58-9DB8-BBAECDAA9641}"/>
              </a:ext>
            </a:extLst>
          </p:cNvPr>
          <p:cNvGrpSpPr>
            <a:grpSpLocks/>
          </p:cNvGrpSpPr>
          <p:nvPr/>
        </p:nvGrpSpPr>
        <p:grpSpPr bwMode="auto">
          <a:xfrm>
            <a:off x="6836593" y="4526350"/>
            <a:ext cx="627063" cy="276225"/>
            <a:chOff x="4786435" y="6027638"/>
            <a:chExt cx="748703" cy="417782"/>
          </a:xfrm>
        </p:grpSpPr>
        <p:sp>
          <p:nvSpPr>
            <p:cNvPr id="1234" name="Oval 605">
              <a:extLst>
                <a:ext uri="{FF2B5EF4-FFF2-40B4-BE49-F238E27FC236}">
                  <a16:creationId xmlns:a16="http://schemas.microsoft.com/office/drawing/2014/main" id="{D30D5D5C-A697-466A-BD14-860D20C9C820}"/>
                </a:ext>
              </a:extLst>
            </p:cNvPr>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35" name="Rectangle 606">
              <a:extLst>
                <a:ext uri="{FF2B5EF4-FFF2-40B4-BE49-F238E27FC236}">
                  <a16:creationId xmlns:a16="http://schemas.microsoft.com/office/drawing/2014/main" id="{9F16AE28-D722-4010-9EC2-4C3BF6274694}"/>
                </a:ext>
              </a:extLst>
            </p:cNvPr>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6" name="Oval 607">
              <a:extLst>
                <a:ext uri="{FF2B5EF4-FFF2-40B4-BE49-F238E27FC236}">
                  <a16:creationId xmlns:a16="http://schemas.microsoft.com/office/drawing/2014/main" id="{F15B01E9-0626-4804-BA36-47CBBACBDF17}"/>
                </a:ext>
              </a:extLst>
            </p:cNvPr>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37" name="Freeform 608">
              <a:extLst>
                <a:ext uri="{FF2B5EF4-FFF2-40B4-BE49-F238E27FC236}">
                  <a16:creationId xmlns:a16="http://schemas.microsoft.com/office/drawing/2014/main" id="{89BD9E90-9C5C-4ECF-94B9-2339282A4395}"/>
                </a:ext>
              </a:extLst>
            </p:cNvPr>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8" name="Freeform 609">
              <a:extLst>
                <a:ext uri="{FF2B5EF4-FFF2-40B4-BE49-F238E27FC236}">
                  <a16:creationId xmlns:a16="http://schemas.microsoft.com/office/drawing/2014/main" id="{4F30230B-8E73-4543-837F-65F5683A9AC6}"/>
                </a:ext>
              </a:extLst>
            </p:cNvPr>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39" name="Freeform 610">
              <a:extLst>
                <a:ext uri="{FF2B5EF4-FFF2-40B4-BE49-F238E27FC236}">
                  <a16:creationId xmlns:a16="http://schemas.microsoft.com/office/drawing/2014/main" id="{C4CE1A11-D004-4647-84CB-BBA566C4A02D}"/>
                </a:ext>
              </a:extLst>
            </p:cNvPr>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0" name="Freeform 611">
              <a:extLst>
                <a:ext uri="{FF2B5EF4-FFF2-40B4-BE49-F238E27FC236}">
                  <a16:creationId xmlns:a16="http://schemas.microsoft.com/office/drawing/2014/main" id="{25372A40-C8A2-40EC-93E5-BEEF2E0683AE}"/>
                </a:ext>
              </a:extLst>
            </p:cNvPr>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41" name="Straight Connector 612">
              <a:extLst>
                <a:ext uri="{FF2B5EF4-FFF2-40B4-BE49-F238E27FC236}">
                  <a16:creationId xmlns:a16="http://schemas.microsoft.com/office/drawing/2014/main" id="{3100A05D-575D-44A4-931B-3C79538C8656}"/>
                </a:ext>
              </a:extLst>
            </p:cNvPr>
            <p:cNvCxnSpPr>
              <a:cxnSpLocks noChangeShapeType="1"/>
              <a:endCxn id="1236"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2" name="Straight Connector 613">
              <a:extLst>
                <a:ext uri="{FF2B5EF4-FFF2-40B4-BE49-F238E27FC236}">
                  <a16:creationId xmlns:a16="http://schemas.microsoft.com/office/drawing/2014/main" id="{5E042EA6-49C7-4FA7-A841-D406107DD8D4}"/>
                </a:ext>
              </a:extLst>
            </p:cNvPr>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43" name="Group 614">
            <a:extLst>
              <a:ext uri="{FF2B5EF4-FFF2-40B4-BE49-F238E27FC236}">
                <a16:creationId xmlns:a16="http://schemas.microsoft.com/office/drawing/2014/main" id="{DF1C007B-36FB-4D53-95BE-30EDA218FA27}"/>
              </a:ext>
            </a:extLst>
          </p:cNvPr>
          <p:cNvGrpSpPr>
            <a:grpSpLocks/>
          </p:cNvGrpSpPr>
          <p:nvPr/>
        </p:nvGrpSpPr>
        <p:grpSpPr bwMode="auto">
          <a:xfrm>
            <a:off x="7455718" y="4823213"/>
            <a:ext cx="627063" cy="276225"/>
            <a:chOff x="4786435" y="6027638"/>
            <a:chExt cx="748703" cy="417782"/>
          </a:xfrm>
        </p:grpSpPr>
        <p:sp>
          <p:nvSpPr>
            <p:cNvPr id="1244" name="Oval 615">
              <a:extLst>
                <a:ext uri="{FF2B5EF4-FFF2-40B4-BE49-F238E27FC236}">
                  <a16:creationId xmlns:a16="http://schemas.microsoft.com/office/drawing/2014/main" id="{2EE28AC3-5E73-4D84-9A09-BD3620E98ED2}"/>
                </a:ext>
              </a:extLst>
            </p:cNvPr>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45" name="Rectangle 616">
              <a:extLst>
                <a:ext uri="{FF2B5EF4-FFF2-40B4-BE49-F238E27FC236}">
                  <a16:creationId xmlns:a16="http://schemas.microsoft.com/office/drawing/2014/main" id="{BFB01BFF-C1EC-4963-A59A-02F5DF7FAEAD}"/>
                </a:ext>
              </a:extLst>
            </p:cNvPr>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46" name="Oval 617">
              <a:extLst>
                <a:ext uri="{FF2B5EF4-FFF2-40B4-BE49-F238E27FC236}">
                  <a16:creationId xmlns:a16="http://schemas.microsoft.com/office/drawing/2014/main" id="{A6071D5F-4ED8-48F9-B126-2CD9ED56B1F0}"/>
                </a:ext>
              </a:extLst>
            </p:cNvPr>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47" name="Freeform 618">
              <a:extLst>
                <a:ext uri="{FF2B5EF4-FFF2-40B4-BE49-F238E27FC236}">
                  <a16:creationId xmlns:a16="http://schemas.microsoft.com/office/drawing/2014/main" id="{8D395275-190E-44DA-BF6A-C1C4C0DCE529}"/>
                </a:ext>
              </a:extLst>
            </p:cNvPr>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48" name="Freeform 619">
              <a:extLst>
                <a:ext uri="{FF2B5EF4-FFF2-40B4-BE49-F238E27FC236}">
                  <a16:creationId xmlns:a16="http://schemas.microsoft.com/office/drawing/2014/main" id="{93E0EFDE-A61E-496E-9D12-C44B1E8AA07F}"/>
                </a:ext>
              </a:extLst>
            </p:cNvPr>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9" name="Freeform 620">
              <a:extLst>
                <a:ext uri="{FF2B5EF4-FFF2-40B4-BE49-F238E27FC236}">
                  <a16:creationId xmlns:a16="http://schemas.microsoft.com/office/drawing/2014/main" id="{45126F75-347F-4659-B619-9E65BB8EACCD}"/>
                </a:ext>
              </a:extLst>
            </p:cNvPr>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0" name="Freeform 621">
              <a:extLst>
                <a:ext uri="{FF2B5EF4-FFF2-40B4-BE49-F238E27FC236}">
                  <a16:creationId xmlns:a16="http://schemas.microsoft.com/office/drawing/2014/main" id="{660192BC-8728-4C28-A718-12FC13042A3D}"/>
                </a:ext>
              </a:extLst>
            </p:cNvPr>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51" name="Straight Connector 622">
              <a:extLst>
                <a:ext uri="{FF2B5EF4-FFF2-40B4-BE49-F238E27FC236}">
                  <a16:creationId xmlns:a16="http://schemas.microsoft.com/office/drawing/2014/main" id="{24ABBD30-27DC-436F-ADCE-A6CB671BCE3F}"/>
                </a:ext>
              </a:extLst>
            </p:cNvPr>
            <p:cNvCxnSpPr>
              <a:cxnSpLocks noChangeShapeType="1"/>
              <a:endCxn id="1246"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52" name="Straight Connector 623">
              <a:extLst>
                <a:ext uri="{FF2B5EF4-FFF2-40B4-BE49-F238E27FC236}">
                  <a16:creationId xmlns:a16="http://schemas.microsoft.com/office/drawing/2014/main" id="{2B47EFA8-3566-4BB5-9A18-2725BA5DBF49}"/>
                </a:ext>
              </a:extLst>
            </p:cNvPr>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53" name="Group 624">
            <a:extLst>
              <a:ext uri="{FF2B5EF4-FFF2-40B4-BE49-F238E27FC236}">
                <a16:creationId xmlns:a16="http://schemas.microsoft.com/office/drawing/2014/main" id="{ECD07346-BCED-481D-8EF5-96713FA5DC4E}"/>
              </a:ext>
            </a:extLst>
          </p:cNvPr>
          <p:cNvGrpSpPr>
            <a:grpSpLocks/>
          </p:cNvGrpSpPr>
          <p:nvPr/>
        </p:nvGrpSpPr>
        <p:grpSpPr bwMode="auto">
          <a:xfrm>
            <a:off x="5922193" y="3653225"/>
            <a:ext cx="442913" cy="219075"/>
            <a:chOff x="4786435" y="6027638"/>
            <a:chExt cx="748703" cy="417782"/>
          </a:xfrm>
        </p:grpSpPr>
        <p:sp>
          <p:nvSpPr>
            <p:cNvPr id="1254" name="Oval 625">
              <a:extLst>
                <a:ext uri="{FF2B5EF4-FFF2-40B4-BE49-F238E27FC236}">
                  <a16:creationId xmlns:a16="http://schemas.microsoft.com/office/drawing/2014/main" id="{D5F20B9B-82DB-49ED-8402-ADE97242188F}"/>
                </a:ext>
              </a:extLst>
            </p:cNvPr>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55" name="Rectangle 626">
              <a:extLst>
                <a:ext uri="{FF2B5EF4-FFF2-40B4-BE49-F238E27FC236}">
                  <a16:creationId xmlns:a16="http://schemas.microsoft.com/office/drawing/2014/main" id="{24548D31-9F82-4F5F-81E2-E69DDA927E95}"/>
                </a:ext>
              </a:extLst>
            </p:cNvPr>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56" name="Oval 627">
              <a:extLst>
                <a:ext uri="{FF2B5EF4-FFF2-40B4-BE49-F238E27FC236}">
                  <a16:creationId xmlns:a16="http://schemas.microsoft.com/office/drawing/2014/main" id="{F230FDE4-8150-4ADE-90BE-C8D3E1F140C0}"/>
                </a:ext>
              </a:extLst>
            </p:cNvPr>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57" name="Freeform 628">
              <a:extLst>
                <a:ext uri="{FF2B5EF4-FFF2-40B4-BE49-F238E27FC236}">
                  <a16:creationId xmlns:a16="http://schemas.microsoft.com/office/drawing/2014/main" id="{57C93C4E-FCF8-42BB-8473-C0E533CD7776}"/>
                </a:ext>
              </a:extLst>
            </p:cNvPr>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58" name="Freeform 629">
              <a:extLst>
                <a:ext uri="{FF2B5EF4-FFF2-40B4-BE49-F238E27FC236}">
                  <a16:creationId xmlns:a16="http://schemas.microsoft.com/office/drawing/2014/main" id="{6BB060BF-83DB-4518-BBEB-4DAC2E94902A}"/>
                </a:ext>
              </a:extLst>
            </p:cNvPr>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9" name="Freeform 630">
              <a:extLst>
                <a:ext uri="{FF2B5EF4-FFF2-40B4-BE49-F238E27FC236}">
                  <a16:creationId xmlns:a16="http://schemas.microsoft.com/office/drawing/2014/main" id="{4D6B2267-42B3-4C64-BD0F-75385CB540A1}"/>
                </a:ext>
              </a:extLst>
            </p:cNvPr>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60" name="Freeform 631">
              <a:extLst>
                <a:ext uri="{FF2B5EF4-FFF2-40B4-BE49-F238E27FC236}">
                  <a16:creationId xmlns:a16="http://schemas.microsoft.com/office/drawing/2014/main" id="{419B0796-23D1-4844-AB72-FC198BC2C821}"/>
                </a:ext>
              </a:extLst>
            </p:cNvPr>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61" name="Straight Connector 632">
              <a:extLst>
                <a:ext uri="{FF2B5EF4-FFF2-40B4-BE49-F238E27FC236}">
                  <a16:creationId xmlns:a16="http://schemas.microsoft.com/office/drawing/2014/main" id="{7BEC716E-0208-4E20-932F-0DC2CB8F9732}"/>
                </a:ext>
              </a:extLst>
            </p:cNvPr>
            <p:cNvCxnSpPr>
              <a:cxnSpLocks noChangeShapeType="1"/>
              <a:endCxn id="1256"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62" name="Straight Connector 633">
              <a:extLst>
                <a:ext uri="{FF2B5EF4-FFF2-40B4-BE49-F238E27FC236}">
                  <a16:creationId xmlns:a16="http://schemas.microsoft.com/office/drawing/2014/main" id="{8BDBF4D9-7601-46B3-A416-5F4505215607}"/>
                </a:ext>
              </a:extLst>
            </p:cNvPr>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63" name="Group 634">
            <a:extLst>
              <a:ext uri="{FF2B5EF4-FFF2-40B4-BE49-F238E27FC236}">
                <a16:creationId xmlns:a16="http://schemas.microsoft.com/office/drawing/2014/main" id="{CB359D05-7F6C-4A6A-955F-31F8DC25899A}"/>
              </a:ext>
            </a:extLst>
          </p:cNvPr>
          <p:cNvGrpSpPr>
            <a:grpSpLocks/>
          </p:cNvGrpSpPr>
          <p:nvPr/>
        </p:nvGrpSpPr>
        <p:grpSpPr bwMode="auto">
          <a:xfrm>
            <a:off x="6223818" y="2513400"/>
            <a:ext cx="442913" cy="219075"/>
            <a:chOff x="4786435" y="6027638"/>
            <a:chExt cx="748703" cy="417782"/>
          </a:xfrm>
        </p:grpSpPr>
        <p:sp>
          <p:nvSpPr>
            <p:cNvPr id="1264" name="Oval 635">
              <a:extLst>
                <a:ext uri="{FF2B5EF4-FFF2-40B4-BE49-F238E27FC236}">
                  <a16:creationId xmlns:a16="http://schemas.microsoft.com/office/drawing/2014/main" id="{F2910E8F-73C2-452C-8720-ACE0C94BAB9C}"/>
                </a:ext>
              </a:extLst>
            </p:cNvPr>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65" name="Rectangle 636">
              <a:extLst>
                <a:ext uri="{FF2B5EF4-FFF2-40B4-BE49-F238E27FC236}">
                  <a16:creationId xmlns:a16="http://schemas.microsoft.com/office/drawing/2014/main" id="{1770DFBB-47C3-4B18-ABB6-8250A9BA164A}"/>
                </a:ext>
              </a:extLst>
            </p:cNvPr>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66" name="Oval 637">
              <a:extLst>
                <a:ext uri="{FF2B5EF4-FFF2-40B4-BE49-F238E27FC236}">
                  <a16:creationId xmlns:a16="http://schemas.microsoft.com/office/drawing/2014/main" id="{A1D91A43-D688-4685-8735-6B193CDDA888}"/>
                </a:ext>
              </a:extLst>
            </p:cNvPr>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67" name="Freeform 638">
              <a:extLst>
                <a:ext uri="{FF2B5EF4-FFF2-40B4-BE49-F238E27FC236}">
                  <a16:creationId xmlns:a16="http://schemas.microsoft.com/office/drawing/2014/main" id="{5191D3B3-22EE-4944-ACC9-248B7A6D2C17}"/>
                </a:ext>
              </a:extLst>
            </p:cNvPr>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68" name="Freeform 639">
              <a:extLst>
                <a:ext uri="{FF2B5EF4-FFF2-40B4-BE49-F238E27FC236}">
                  <a16:creationId xmlns:a16="http://schemas.microsoft.com/office/drawing/2014/main" id="{92A5F844-02D1-4C4B-BE9D-9BFCE9293D34}"/>
                </a:ext>
              </a:extLst>
            </p:cNvPr>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69" name="Freeform 640">
              <a:extLst>
                <a:ext uri="{FF2B5EF4-FFF2-40B4-BE49-F238E27FC236}">
                  <a16:creationId xmlns:a16="http://schemas.microsoft.com/office/drawing/2014/main" id="{27ADE7F8-3862-453D-972F-6DA4EC628D5D}"/>
                </a:ext>
              </a:extLst>
            </p:cNvPr>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70" name="Freeform 641">
              <a:extLst>
                <a:ext uri="{FF2B5EF4-FFF2-40B4-BE49-F238E27FC236}">
                  <a16:creationId xmlns:a16="http://schemas.microsoft.com/office/drawing/2014/main" id="{4461CAF2-D6F1-4FC2-A180-420D880AD03F}"/>
                </a:ext>
              </a:extLst>
            </p:cNvPr>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71" name="Straight Connector 642">
              <a:extLst>
                <a:ext uri="{FF2B5EF4-FFF2-40B4-BE49-F238E27FC236}">
                  <a16:creationId xmlns:a16="http://schemas.microsoft.com/office/drawing/2014/main" id="{0806F25D-D1F5-4C9D-931A-447AC9BEE8A5}"/>
                </a:ext>
              </a:extLst>
            </p:cNvPr>
            <p:cNvCxnSpPr>
              <a:cxnSpLocks noChangeShapeType="1"/>
              <a:endCxn id="1266"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2" name="Straight Connector 643">
              <a:extLst>
                <a:ext uri="{FF2B5EF4-FFF2-40B4-BE49-F238E27FC236}">
                  <a16:creationId xmlns:a16="http://schemas.microsoft.com/office/drawing/2014/main" id="{63B5ACC2-F40D-4430-818F-3BA62F832B20}"/>
                </a:ext>
              </a:extLst>
            </p:cNvPr>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9799695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Rectangle 2"/>
          <p:cNvSpPr>
            <a:spLocks noGrp="1" noChangeArrowheads="1"/>
          </p:cNvSpPr>
          <p:nvPr>
            <p:ph type="title"/>
            <p:custDataLst>
              <p:tags r:id="rId1"/>
            </p:custDataLst>
          </p:nvPr>
        </p:nvSpPr>
        <p:spPr/>
        <p:txBody>
          <a:bodyPr/>
          <a:lstStyle/>
          <a:p>
            <a:pPr eaLnBrk="1" hangingPunct="1"/>
            <a:r>
              <a:rPr lang="zh-CN" altLang="en-US" sz="4000" dirty="0"/>
              <a:t>网络核心：电路交换</a:t>
            </a:r>
            <a:endParaRPr lang="zh-CN" altLang="en-US" dirty="0"/>
          </a:p>
        </p:txBody>
      </p:sp>
      <p:sp>
        <p:nvSpPr>
          <p:cNvPr id="9236" name="Rectangle 3"/>
          <p:cNvSpPr>
            <a:spLocks noGrp="1" noChangeArrowheads="1"/>
          </p:cNvSpPr>
          <p:nvPr>
            <p:ph idx="1"/>
            <p:custDataLst>
              <p:tags r:id="rId2"/>
            </p:custDataLst>
          </p:nvPr>
        </p:nvSpPr>
        <p:spPr>
          <a:xfrm>
            <a:off x="457200" y="1412776"/>
            <a:ext cx="4186808" cy="4713387"/>
          </a:xfrm>
        </p:spPr>
        <p:txBody>
          <a:bodyPr/>
          <a:lstStyle/>
          <a:p>
            <a:pPr eaLnBrk="1" hangingPunct="1">
              <a:buFont typeface="Wingdings" pitchFamily="2" charset="2"/>
              <a:buNone/>
            </a:pPr>
            <a:r>
              <a:rPr lang="zh-CN" altLang="en-US" dirty="0">
                <a:solidFill>
                  <a:srgbClr val="FF0000"/>
                </a:solidFill>
              </a:rPr>
              <a:t>为每次“呼叫”预留端到端的资源</a:t>
            </a:r>
          </a:p>
          <a:p>
            <a:pPr eaLnBrk="1" hangingPunct="1"/>
            <a:r>
              <a:rPr lang="zh-CN" altLang="en-US" sz="2400" dirty="0"/>
              <a:t>链路带宽，交换机容量</a:t>
            </a:r>
          </a:p>
          <a:p>
            <a:pPr eaLnBrk="1" hangingPunct="1"/>
            <a:r>
              <a:rPr lang="zh-CN" altLang="en-US" sz="2400" dirty="0"/>
              <a:t>专用资源：不共享</a:t>
            </a:r>
            <a:endParaRPr lang="en-US" altLang="zh-CN" sz="2400" dirty="0"/>
          </a:p>
          <a:p>
            <a:r>
              <a:rPr lang="zh-CN" altLang="en-US" sz="2400" dirty="0"/>
              <a:t>类似电路的性能（保证）</a:t>
            </a:r>
          </a:p>
          <a:p>
            <a:pPr eaLnBrk="1" hangingPunct="1"/>
            <a:r>
              <a:rPr lang="zh-CN" altLang="en-US" sz="2400" dirty="0"/>
              <a:t>需要建立呼叫</a:t>
            </a:r>
          </a:p>
        </p:txBody>
      </p:sp>
      <p:sp>
        <p:nvSpPr>
          <p:cNvPr id="9234" name="日期占位符 6"/>
          <p:cNvSpPr>
            <a:spLocks noGrp="1"/>
          </p:cNvSpPr>
          <p:nvPr>
            <p:ph type="dt" sz="half" idx="10"/>
            <p:custDataLst>
              <p:tags r:id="rId3"/>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9233" name="灯片编号占位符 5"/>
          <p:cNvSpPr>
            <a:spLocks noGrp="1"/>
          </p:cNvSpPr>
          <p:nvPr>
            <p:ph type="sldNum" sz="quarter" idx="12"/>
            <p:custDataLst>
              <p:tags r:id="rId4"/>
            </p:custDataLst>
          </p:nvPr>
        </p:nvSpPr>
        <p:spPr>
          <a:noFill/>
        </p:spPr>
        <p:txBody>
          <a:bodyPr/>
          <a:lstStyle/>
          <a:p>
            <a:fld id="{634C9ACB-D769-447B-9F79-A78855E34943}" type="slidenum">
              <a:rPr lang="en-US" altLang="zh-CN" smtClean="0"/>
              <a:pPr/>
              <a:t>68</a:t>
            </a:fld>
            <a:endParaRPr lang="en-US" altLang="zh-CN"/>
          </a:p>
        </p:txBody>
      </p:sp>
      <p:sp>
        <p:nvSpPr>
          <p:cNvPr id="87" name="TextBox 86"/>
          <p:cNvSpPr txBox="1"/>
          <p:nvPr/>
        </p:nvSpPr>
        <p:spPr>
          <a:xfrm>
            <a:off x="683568" y="4623519"/>
            <a:ext cx="4536504"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a:t>接线员 </a:t>
            </a:r>
            <a:r>
              <a:rPr lang="en-US" altLang="zh-CN" sz="2400" dirty="0">
                <a:sym typeface="Wingdings" pitchFamily="2" charset="2"/>
              </a:rPr>
              <a:t> </a:t>
            </a:r>
            <a:r>
              <a:rPr lang="zh-CN" altLang="en-US" sz="2400" dirty="0">
                <a:sym typeface="Wingdings" pitchFamily="2" charset="2"/>
              </a:rPr>
              <a:t>程控交换机 </a:t>
            </a:r>
            <a:r>
              <a:rPr lang="en-US" altLang="zh-CN" sz="2400" dirty="0">
                <a:sym typeface="Wingdings" pitchFamily="2" charset="2"/>
              </a:rPr>
              <a:t> IP</a:t>
            </a:r>
            <a:r>
              <a:rPr lang="zh-CN" altLang="en-US" sz="2400" dirty="0">
                <a:sym typeface="Wingdings" pitchFamily="2" charset="2"/>
              </a:rPr>
              <a:t>电话</a:t>
            </a:r>
            <a:endParaRPr lang="zh-CN" altLang="en-US" sz="2400" dirty="0"/>
          </a:p>
        </p:txBody>
      </p:sp>
      <p:sp>
        <p:nvSpPr>
          <p:cNvPr id="88" name="TextBox 87"/>
          <p:cNvSpPr txBox="1"/>
          <p:nvPr/>
        </p:nvSpPr>
        <p:spPr>
          <a:xfrm>
            <a:off x="5580112" y="188640"/>
            <a:ext cx="3384376" cy="369332"/>
          </a:xfrm>
          <a:prstGeom prst="rect">
            <a:avLst/>
          </a:prstGeom>
          <a:noFill/>
        </p:spPr>
        <p:txBody>
          <a:bodyPr wrap="square" rtlCol="0">
            <a:spAutoFit/>
          </a:bodyPr>
          <a:lstStyle/>
          <a:p>
            <a:r>
              <a:rPr lang="zh-CN" altLang="en-US" dirty="0"/>
              <a:t>预先订座，有点麻烦，但有保障</a:t>
            </a:r>
          </a:p>
        </p:txBody>
      </p:sp>
      <p:sp>
        <p:nvSpPr>
          <p:cNvPr id="90" name="TextBox 89"/>
          <p:cNvSpPr txBox="1"/>
          <p:nvPr/>
        </p:nvSpPr>
        <p:spPr>
          <a:xfrm>
            <a:off x="6081272" y="4661272"/>
            <a:ext cx="1800200" cy="923330"/>
          </a:xfrm>
          <a:prstGeom prst="rect">
            <a:avLst/>
          </a:prstGeom>
          <a:noFill/>
        </p:spPr>
        <p:txBody>
          <a:bodyPr wrap="square" rtlCol="0">
            <a:spAutoFit/>
          </a:bodyPr>
          <a:lstStyle/>
          <a:p>
            <a:r>
              <a:rPr lang="zh-CN" altLang="en-US" dirty="0"/>
              <a:t>每条链路</a:t>
            </a:r>
            <a:br>
              <a:rPr lang="en-US" altLang="zh-CN" dirty="0"/>
            </a:br>
            <a:r>
              <a:rPr lang="zh-CN" altLang="en-US" dirty="0"/>
              <a:t>含</a:t>
            </a:r>
            <a:r>
              <a:rPr lang="en-US" altLang="zh-CN" dirty="0"/>
              <a:t>n</a:t>
            </a:r>
            <a:r>
              <a:rPr lang="zh-CN" altLang="en-US" dirty="0"/>
              <a:t>条电路</a:t>
            </a:r>
            <a:br>
              <a:rPr lang="en-US" altLang="zh-CN" dirty="0"/>
            </a:br>
            <a:r>
              <a:rPr lang="en-US" altLang="zh-CN" dirty="0"/>
              <a:t>(TDM</a:t>
            </a:r>
            <a:r>
              <a:rPr lang="zh-CN" altLang="en-US" dirty="0"/>
              <a:t>或</a:t>
            </a:r>
            <a:r>
              <a:rPr lang="en-US" altLang="zh-CN" dirty="0"/>
              <a:t>FDM)</a:t>
            </a:r>
            <a:endParaRPr lang="zh-CN" altLang="en-US" dirty="0"/>
          </a:p>
        </p:txBody>
      </p:sp>
      <p:sp>
        <p:nvSpPr>
          <p:cNvPr id="91" name="TextBox 90"/>
          <p:cNvSpPr txBox="1"/>
          <p:nvPr/>
        </p:nvSpPr>
        <p:spPr>
          <a:xfrm>
            <a:off x="5004048" y="1547500"/>
            <a:ext cx="864096" cy="369332"/>
          </a:xfrm>
          <a:prstGeom prst="rect">
            <a:avLst/>
          </a:prstGeom>
          <a:noFill/>
        </p:spPr>
        <p:txBody>
          <a:bodyPr wrap="square" rtlCol="0">
            <a:spAutoFit/>
          </a:bodyPr>
          <a:lstStyle/>
          <a:p>
            <a:r>
              <a:rPr lang="zh-CN" altLang="en-US" dirty="0"/>
              <a:t>主机</a:t>
            </a:r>
            <a:r>
              <a:rPr lang="en-US" altLang="zh-CN" dirty="0"/>
              <a:t>A</a:t>
            </a:r>
            <a:endParaRPr lang="zh-CN" altLang="en-US" dirty="0"/>
          </a:p>
        </p:txBody>
      </p:sp>
      <p:sp>
        <p:nvSpPr>
          <p:cNvPr id="92" name="TextBox 91"/>
          <p:cNvSpPr txBox="1"/>
          <p:nvPr/>
        </p:nvSpPr>
        <p:spPr>
          <a:xfrm>
            <a:off x="7856924" y="5229604"/>
            <a:ext cx="864096" cy="369332"/>
          </a:xfrm>
          <a:prstGeom prst="rect">
            <a:avLst/>
          </a:prstGeom>
          <a:noFill/>
        </p:spPr>
        <p:txBody>
          <a:bodyPr wrap="square" rtlCol="0">
            <a:spAutoFit/>
          </a:bodyPr>
          <a:lstStyle/>
          <a:p>
            <a:r>
              <a:rPr lang="zh-CN" altLang="en-US" dirty="0"/>
              <a:t>主机</a:t>
            </a:r>
            <a:r>
              <a:rPr lang="en-US" altLang="zh-CN" dirty="0"/>
              <a:t>B</a:t>
            </a:r>
            <a:endParaRPr lang="zh-CN" altLang="en-US" dirty="0"/>
          </a:p>
        </p:txBody>
      </p:sp>
      <p:sp>
        <p:nvSpPr>
          <p:cNvPr id="93" name="TextBox 92"/>
          <p:cNvSpPr txBox="1"/>
          <p:nvPr/>
        </p:nvSpPr>
        <p:spPr>
          <a:xfrm>
            <a:off x="5220072" y="5517232"/>
            <a:ext cx="3096344" cy="646331"/>
          </a:xfrm>
          <a:prstGeom prst="rect">
            <a:avLst/>
          </a:prstGeom>
          <a:noFill/>
        </p:spPr>
        <p:txBody>
          <a:bodyPr wrap="square" rtlCol="0">
            <a:spAutoFit/>
          </a:bodyPr>
          <a:lstStyle/>
          <a:p>
            <a:r>
              <a:rPr lang="en-US" altLang="zh-CN" dirty="0"/>
              <a:t>A</a:t>
            </a:r>
            <a:r>
              <a:rPr lang="zh-CN" altLang="en-US" dirty="0"/>
              <a:t>到</a:t>
            </a:r>
            <a:r>
              <a:rPr lang="en-US" altLang="zh-CN" dirty="0"/>
              <a:t>B</a:t>
            </a:r>
            <a:r>
              <a:rPr lang="zh-CN" altLang="en-US" dirty="0"/>
              <a:t>的端到端连接使用每条链路中的一条电路</a:t>
            </a:r>
          </a:p>
        </p:txBody>
      </p:sp>
      <p:cxnSp>
        <p:nvCxnSpPr>
          <p:cNvPr id="94" name="Straight Connector 379">
            <a:extLst>
              <a:ext uri="{FF2B5EF4-FFF2-40B4-BE49-F238E27FC236}">
                <a16:creationId xmlns:a16="http://schemas.microsoft.com/office/drawing/2014/main" id="{B7B04ECC-ABD4-49DA-9CD6-958C6CE0F42E}"/>
              </a:ext>
            </a:extLst>
          </p:cNvPr>
          <p:cNvCxnSpPr/>
          <p:nvPr/>
        </p:nvCxnSpPr>
        <p:spPr bwMode="auto">
          <a:xfrm rot="16200000" flipH="1">
            <a:off x="5313737" y="2563944"/>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380">
            <a:extLst>
              <a:ext uri="{FF2B5EF4-FFF2-40B4-BE49-F238E27FC236}">
                <a16:creationId xmlns:a16="http://schemas.microsoft.com/office/drawing/2014/main" id="{B505A79D-5A80-4F1A-A0A5-F938CD3FBE9A}"/>
              </a:ext>
            </a:extLst>
          </p:cNvPr>
          <p:cNvCxnSpPr/>
          <p:nvPr/>
        </p:nvCxnSpPr>
        <p:spPr bwMode="auto">
          <a:xfrm rot="5400000">
            <a:off x="5708232" y="2458375"/>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381">
            <a:extLst>
              <a:ext uri="{FF2B5EF4-FFF2-40B4-BE49-F238E27FC236}">
                <a16:creationId xmlns:a16="http://schemas.microsoft.com/office/drawing/2014/main" id="{B6372517-B4D2-4720-8648-672203909685}"/>
              </a:ext>
            </a:extLst>
          </p:cNvPr>
          <p:cNvCxnSpPr/>
          <p:nvPr/>
        </p:nvCxnSpPr>
        <p:spPr bwMode="auto">
          <a:xfrm>
            <a:off x="4983538" y="2844931"/>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7" name="Group 347">
            <a:extLst>
              <a:ext uri="{FF2B5EF4-FFF2-40B4-BE49-F238E27FC236}">
                <a16:creationId xmlns:a16="http://schemas.microsoft.com/office/drawing/2014/main" id="{8F91D051-0018-45A2-9B00-49759B54C6FA}"/>
              </a:ext>
            </a:extLst>
          </p:cNvPr>
          <p:cNvGrpSpPr>
            <a:grpSpLocks/>
          </p:cNvGrpSpPr>
          <p:nvPr/>
        </p:nvGrpSpPr>
        <p:grpSpPr bwMode="auto">
          <a:xfrm>
            <a:off x="5383588" y="2662369"/>
            <a:ext cx="815975" cy="449262"/>
            <a:chOff x="1871277" y="1576300"/>
            <a:chExt cx="1128371" cy="437861"/>
          </a:xfrm>
        </p:grpSpPr>
        <p:sp>
          <p:nvSpPr>
            <p:cNvPr id="98" name="Oval 128">
              <a:extLst>
                <a:ext uri="{FF2B5EF4-FFF2-40B4-BE49-F238E27FC236}">
                  <a16:creationId xmlns:a16="http://schemas.microsoft.com/office/drawing/2014/main" id="{9BBB41EF-E4D7-441B-AF3E-79C90484B38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9" name="Rectangle 129">
              <a:extLst>
                <a:ext uri="{FF2B5EF4-FFF2-40B4-BE49-F238E27FC236}">
                  <a16:creationId xmlns:a16="http://schemas.microsoft.com/office/drawing/2014/main" id="{9A927FFA-65C9-42F4-9158-BEAAD8E322F9}"/>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 name="Oval 130">
              <a:extLst>
                <a:ext uri="{FF2B5EF4-FFF2-40B4-BE49-F238E27FC236}">
                  <a16:creationId xmlns:a16="http://schemas.microsoft.com/office/drawing/2014/main" id="{4CA3D038-FA0F-4804-94CF-934C9A0E972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1" name="Freeform 131">
              <a:extLst>
                <a:ext uri="{FF2B5EF4-FFF2-40B4-BE49-F238E27FC236}">
                  <a16:creationId xmlns:a16="http://schemas.microsoft.com/office/drawing/2014/main" id="{78AD0629-77C6-4728-BF70-871077490D09}"/>
                </a:ext>
              </a:extLst>
            </p:cNvPr>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 name="Freeform 132">
              <a:extLst>
                <a:ext uri="{FF2B5EF4-FFF2-40B4-BE49-F238E27FC236}">
                  <a16:creationId xmlns:a16="http://schemas.microsoft.com/office/drawing/2014/main" id="{6B175BC9-755B-478A-871A-E70F6E81323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3" name="Freeform 133">
              <a:extLst>
                <a:ext uri="{FF2B5EF4-FFF2-40B4-BE49-F238E27FC236}">
                  <a16:creationId xmlns:a16="http://schemas.microsoft.com/office/drawing/2014/main" id="{62F51BED-4399-403F-B0CF-D5CF17D707E5}"/>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4" name="Freeform 134">
              <a:extLst>
                <a:ext uri="{FF2B5EF4-FFF2-40B4-BE49-F238E27FC236}">
                  <a16:creationId xmlns:a16="http://schemas.microsoft.com/office/drawing/2014/main" id="{2C656438-A582-4288-963E-45CE9C8CB9B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5" name="Straight Connector 135">
              <a:extLst>
                <a:ext uri="{FF2B5EF4-FFF2-40B4-BE49-F238E27FC236}">
                  <a16:creationId xmlns:a16="http://schemas.microsoft.com/office/drawing/2014/main" id="{C5259A67-F448-4C8C-B77E-9A455BBA2F50}"/>
                </a:ext>
              </a:extLst>
            </p:cNvPr>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6" name="Straight Connector 136">
              <a:extLst>
                <a:ext uri="{FF2B5EF4-FFF2-40B4-BE49-F238E27FC236}">
                  <a16:creationId xmlns:a16="http://schemas.microsoft.com/office/drawing/2014/main" id="{052181FF-90C2-407C-ADBF-DBBE02BAEC6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 name="Group 347">
            <a:extLst>
              <a:ext uri="{FF2B5EF4-FFF2-40B4-BE49-F238E27FC236}">
                <a16:creationId xmlns:a16="http://schemas.microsoft.com/office/drawing/2014/main" id="{EA2AE282-E8CA-4308-9A34-E138EB834670}"/>
              </a:ext>
            </a:extLst>
          </p:cNvPr>
          <p:cNvGrpSpPr>
            <a:grpSpLocks/>
          </p:cNvGrpSpPr>
          <p:nvPr/>
        </p:nvGrpSpPr>
        <p:grpSpPr bwMode="auto">
          <a:xfrm>
            <a:off x="7558463" y="2671894"/>
            <a:ext cx="815975" cy="449262"/>
            <a:chOff x="1871277" y="1576300"/>
            <a:chExt cx="1128371" cy="437861"/>
          </a:xfrm>
        </p:grpSpPr>
        <p:sp>
          <p:nvSpPr>
            <p:cNvPr id="108" name="Oval 118">
              <a:extLst>
                <a:ext uri="{FF2B5EF4-FFF2-40B4-BE49-F238E27FC236}">
                  <a16:creationId xmlns:a16="http://schemas.microsoft.com/office/drawing/2014/main" id="{0AA2C076-5BC5-4ABA-9686-FDF17ACA3EB0}"/>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9" name="Rectangle 119">
              <a:extLst>
                <a:ext uri="{FF2B5EF4-FFF2-40B4-BE49-F238E27FC236}">
                  <a16:creationId xmlns:a16="http://schemas.microsoft.com/office/drawing/2014/main" id="{B0B02AE7-E535-42FE-9BE9-8400BE911467}"/>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 name="Oval 120">
              <a:extLst>
                <a:ext uri="{FF2B5EF4-FFF2-40B4-BE49-F238E27FC236}">
                  <a16:creationId xmlns:a16="http://schemas.microsoft.com/office/drawing/2014/main" id="{D30D8528-C39E-4D9F-878E-6814F2D8A14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1" name="Freeform 121">
              <a:extLst>
                <a:ext uri="{FF2B5EF4-FFF2-40B4-BE49-F238E27FC236}">
                  <a16:creationId xmlns:a16="http://schemas.microsoft.com/office/drawing/2014/main" id="{8480126D-6468-4AFB-9252-CA316BDF9850}"/>
                </a:ext>
              </a:extLst>
            </p:cNvPr>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2" name="Freeform 122">
              <a:extLst>
                <a:ext uri="{FF2B5EF4-FFF2-40B4-BE49-F238E27FC236}">
                  <a16:creationId xmlns:a16="http://schemas.microsoft.com/office/drawing/2014/main" id="{EA2D4117-A4B3-4677-B68B-DC46711C964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3" name="Freeform 123">
              <a:extLst>
                <a:ext uri="{FF2B5EF4-FFF2-40B4-BE49-F238E27FC236}">
                  <a16:creationId xmlns:a16="http://schemas.microsoft.com/office/drawing/2014/main" id="{CFD10787-2C22-4FEA-BD2C-066D3E3F137F}"/>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4" name="Freeform 124">
              <a:extLst>
                <a:ext uri="{FF2B5EF4-FFF2-40B4-BE49-F238E27FC236}">
                  <a16:creationId xmlns:a16="http://schemas.microsoft.com/office/drawing/2014/main" id="{A4B53082-AD93-4CCA-B3DC-CFA077FC7E8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5" name="Straight Connector 125">
              <a:extLst>
                <a:ext uri="{FF2B5EF4-FFF2-40B4-BE49-F238E27FC236}">
                  <a16:creationId xmlns:a16="http://schemas.microsoft.com/office/drawing/2014/main" id="{D70AE817-8196-45A8-A0FE-EA1CB2F71416}"/>
                </a:ext>
              </a:extLst>
            </p:cNvPr>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26">
              <a:extLst>
                <a:ext uri="{FF2B5EF4-FFF2-40B4-BE49-F238E27FC236}">
                  <a16:creationId xmlns:a16="http://schemas.microsoft.com/office/drawing/2014/main" id="{C37A79B9-B454-42D2-83DB-AC213FB22CA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117" name="Straight Connector 387">
            <a:extLst>
              <a:ext uri="{FF2B5EF4-FFF2-40B4-BE49-F238E27FC236}">
                <a16:creationId xmlns:a16="http://schemas.microsoft.com/office/drawing/2014/main" id="{3A79C04E-CD74-4B78-9A32-71E4BA0088F7}"/>
              </a:ext>
            </a:extLst>
          </p:cNvPr>
          <p:cNvCxnSpPr/>
          <p:nvPr/>
        </p:nvCxnSpPr>
        <p:spPr bwMode="auto">
          <a:xfrm rot="16200000" flipV="1">
            <a:off x="7793413" y="4943606"/>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388">
            <a:extLst>
              <a:ext uri="{FF2B5EF4-FFF2-40B4-BE49-F238E27FC236}">
                <a16:creationId xmlns:a16="http://schemas.microsoft.com/office/drawing/2014/main" id="{2CD961B9-BA7A-406E-9193-46CCD19F0371}"/>
              </a:ext>
            </a:extLst>
          </p:cNvPr>
          <p:cNvCxnSpPr/>
          <p:nvPr/>
        </p:nvCxnSpPr>
        <p:spPr bwMode="auto">
          <a:xfrm rot="5400000" flipH="1" flipV="1">
            <a:off x="7544176" y="4930906"/>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119" name="Group 347">
            <a:extLst>
              <a:ext uri="{FF2B5EF4-FFF2-40B4-BE49-F238E27FC236}">
                <a16:creationId xmlns:a16="http://schemas.microsoft.com/office/drawing/2014/main" id="{18C26E08-1D30-450D-A378-C47FCC13D258}"/>
              </a:ext>
            </a:extLst>
          </p:cNvPr>
          <p:cNvGrpSpPr>
            <a:grpSpLocks/>
          </p:cNvGrpSpPr>
          <p:nvPr/>
        </p:nvGrpSpPr>
        <p:grpSpPr bwMode="auto">
          <a:xfrm>
            <a:off x="7607675" y="4348294"/>
            <a:ext cx="815975" cy="449262"/>
            <a:chOff x="1871277" y="1576300"/>
            <a:chExt cx="1128371" cy="437861"/>
          </a:xfrm>
        </p:grpSpPr>
        <p:sp>
          <p:nvSpPr>
            <p:cNvPr id="120" name="Oval 108">
              <a:extLst>
                <a:ext uri="{FF2B5EF4-FFF2-40B4-BE49-F238E27FC236}">
                  <a16:creationId xmlns:a16="http://schemas.microsoft.com/office/drawing/2014/main" id="{A5BA20CE-22F4-4BBE-8023-5B7739EBE6A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1" name="Rectangle 109">
              <a:extLst>
                <a:ext uri="{FF2B5EF4-FFF2-40B4-BE49-F238E27FC236}">
                  <a16:creationId xmlns:a16="http://schemas.microsoft.com/office/drawing/2014/main" id="{5FC4D455-54ED-4A44-9740-180942259AE7}"/>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2" name="Oval 110">
              <a:extLst>
                <a:ext uri="{FF2B5EF4-FFF2-40B4-BE49-F238E27FC236}">
                  <a16:creationId xmlns:a16="http://schemas.microsoft.com/office/drawing/2014/main" id="{9A09A460-F520-4758-9194-338870898E0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3" name="Freeform 111">
              <a:extLst>
                <a:ext uri="{FF2B5EF4-FFF2-40B4-BE49-F238E27FC236}">
                  <a16:creationId xmlns:a16="http://schemas.microsoft.com/office/drawing/2014/main" id="{5D9669D2-452F-4F87-86E4-035C6FEDE0CE}"/>
                </a:ext>
              </a:extLst>
            </p:cNvPr>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4" name="Freeform 112">
              <a:extLst>
                <a:ext uri="{FF2B5EF4-FFF2-40B4-BE49-F238E27FC236}">
                  <a16:creationId xmlns:a16="http://schemas.microsoft.com/office/drawing/2014/main" id="{0541E2C9-AE79-4BAA-884E-E5CBFC790D6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 name="Freeform 113">
              <a:extLst>
                <a:ext uri="{FF2B5EF4-FFF2-40B4-BE49-F238E27FC236}">
                  <a16:creationId xmlns:a16="http://schemas.microsoft.com/office/drawing/2014/main" id="{7F6CA177-E70F-444E-9A4B-252C1BA0AE3A}"/>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6" name="Freeform 114">
              <a:extLst>
                <a:ext uri="{FF2B5EF4-FFF2-40B4-BE49-F238E27FC236}">
                  <a16:creationId xmlns:a16="http://schemas.microsoft.com/office/drawing/2014/main" id="{8CDE236A-EA98-4549-96E1-F9B646B4663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7" name="Straight Connector 115">
              <a:extLst>
                <a:ext uri="{FF2B5EF4-FFF2-40B4-BE49-F238E27FC236}">
                  <a16:creationId xmlns:a16="http://schemas.microsoft.com/office/drawing/2014/main" id="{B75502C1-9753-4F18-B280-CDCF8D48E842}"/>
                </a:ext>
              </a:extLst>
            </p:cNvPr>
            <p:cNvCxnSpPr>
              <a:cxnSpLocks noChangeShapeType="1"/>
              <a:endCxn id="1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8" name="Straight Connector 116">
              <a:extLst>
                <a:ext uri="{FF2B5EF4-FFF2-40B4-BE49-F238E27FC236}">
                  <a16:creationId xmlns:a16="http://schemas.microsoft.com/office/drawing/2014/main" id="{EE2DB6E7-1645-4005-BA7A-087C9470996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9" name="Group 100">
            <a:extLst>
              <a:ext uri="{FF2B5EF4-FFF2-40B4-BE49-F238E27FC236}">
                <a16:creationId xmlns:a16="http://schemas.microsoft.com/office/drawing/2014/main" id="{29E371BC-4569-4064-B851-9E8F7875FF26}"/>
              </a:ext>
            </a:extLst>
          </p:cNvPr>
          <p:cNvGrpSpPr>
            <a:grpSpLocks/>
          </p:cNvGrpSpPr>
          <p:nvPr/>
        </p:nvGrpSpPr>
        <p:grpSpPr bwMode="auto">
          <a:xfrm>
            <a:off x="4689850" y="1841631"/>
            <a:ext cx="631825" cy="503238"/>
            <a:chOff x="-44" y="1473"/>
            <a:chExt cx="981" cy="1105"/>
          </a:xfrm>
        </p:grpSpPr>
        <p:pic>
          <p:nvPicPr>
            <p:cNvPr id="130" name="Picture 101" descr="desktop_computer_stylized_medium">
              <a:extLst>
                <a:ext uri="{FF2B5EF4-FFF2-40B4-BE49-F238E27FC236}">
                  <a16:creationId xmlns:a16="http://schemas.microsoft.com/office/drawing/2014/main" id="{E615B1B4-4990-4154-83B6-71624C9928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Freeform 102">
              <a:extLst>
                <a:ext uri="{FF2B5EF4-FFF2-40B4-BE49-F238E27FC236}">
                  <a16:creationId xmlns:a16="http://schemas.microsoft.com/office/drawing/2014/main" id="{1A4BFED8-B338-4ECA-A1A0-381ED93C43A4}"/>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2" name="Group 100">
            <a:extLst>
              <a:ext uri="{FF2B5EF4-FFF2-40B4-BE49-F238E27FC236}">
                <a16:creationId xmlns:a16="http://schemas.microsoft.com/office/drawing/2014/main" id="{F29A7175-1B24-4FF7-9077-E8E14238A399}"/>
              </a:ext>
            </a:extLst>
          </p:cNvPr>
          <p:cNvGrpSpPr>
            <a:grpSpLocks/>
          </p:cNvGrpSpPr>
          <p:nvPr/>
        </p:nvGrpSpPr>
        <p:grpSpPr bwMode="auto">
          <a:xfrm>
            <a:off x="8439525" y="5073781"/>
            <a:ext cx="631825" cy="503238"/>
            <a:chOff x="-44" y="1473"/>
            <a:chExt cx="981" cy="1105"/>
          </a:xfrm>
        </p:grpSpPr>
        <p:pic>
          <p:nvPicPr>
            <p:cNvPr id="133" name="Picture 101" descr="desktop_computer_stylized_medium">
              <a:extLst>
                <a:ext uri="{FF2B5EF4-FFF2-40B4-BE49-F238E27FC236}">
                  <a16:creationId xmlns:a16="http://schemas.microsoft.com/office/drawing/2014/main" id="{8B0BBB18-E005-4479-A445-A0A7731D49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Freeform 102">
              <a:extLst>
                <a:ext uri="{FF2B5EF4-FFF2-40B4-BE49-F238E27FC236}">
                  <a16:creationId xmlns:a16="http://schemas.microsoft.com/office/drawing/2014/main" id="{C6CF32AE-2D42-47E8-B804-F7DD1CE6BAD9}"/>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35" name="Rectangle 364">
            <a:extLst>
              <a:ext uri="{FF2B5EF4-FFF2-40B4-BE49-F238E27FC236}">
                <a16:creationId xmlns:a16="http://schemas.microsoft.com/office/drawing/2014/main" id="{C06B1535-F135-4348-910E-EC1374F76437}"/>
              </a:ext>
            </a:extLst>
          </p:cNvPr>
          <p:cNvSpPr/>
          <p:nvPr/>
        </p:nvSpPr>
        <p:spPr bwMode="auto">
          <a:xfrm>
            <a:off x="6213850" y="2789369"/>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36" name="Rectangle 365">
            <a:extLst>
              <a:ext uri="{FF2B5EF4-FFF2-40B4-BE49-F238E27FC236}">
                <a16:creationId xmlns:a16="http://schemas.microsoft.com/office/drawing/2014/main" id="{01061B2D-2EC3-47E3-80B0-DD9D6EDE7EDC}"/>
              </a:ext>
            </a:extLst>
          </p:cNvPr>
          <p:cNvSpPr/>
          <p:nvPr/>
        </p:nvSpPr>
        <p:spPr bwMode="auto">
          <a:xfrm>
            <a:off x="6213850" y="2844931"/>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37" name="Rectangle 366">
            <a:extLst>
              <a:ext uri="{FF2B5EF4-FFF2-40B4-BE49-F238E27FC236}">
                <a16:creationId xmlns:a16="http://schemas.microsoft.com/office/drawing/2014/main" id="{8197FDB6-CCAC-4F01-9650-748E83734F0D}"/>
              </a:ext>
            </a:extLst>
          </p:cNvPr>
          <p:cNvSpPr/>
          <p:nvPr/>
        </p:nvSpPr>
        <p:spPr bwMode="auto">
          <a:xfrm>
            <a:off x="6213850" y="2900494"/>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38" name="Rectangle 367">
            <a:extLst>
              <a:ext uri="{FF2B5EF4-FFF2-40B4-BE49-F238E27FC236}">
                <a16:creationId xmlns:a16="http://schemas.microsoft.com/office/drawing/2014/main" id="{93F0F623-E94D-4D95-BF8D-83A3EC7C12D9}"/>
              </a:ext>
            </a:extLst>
          </p:cNvPr>
          <p:cNvSpPr/>
          <p:nvPr/>
        </p:nvSpPr>
        <p:spPr bwMode="auto">
          <a:xfrm>
            <a:off x="6213850" y="2956056"/>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139" name="Group 142">
            <a:extLst>
              <a:ext uri="{FF2B5EF4-FFF2-40B4-BE49-F238E27FC236}">
                <a16:creationId xmlns:a16="http://schemas.microsoft.com/office/drawing/2014/main" id="{7794DA58-A52B-4793-BF93-39A6F68FB407}"/>
              </a:ext>
            </a:extLst>
          </p:cNvPr>
          <p:cNvGrpSpPr>
            <a:grpSpLocks/>
          </p:cNvGrpSpPr>
          <p:nvPr/>
        </p:nvGrpSpPr>
        <p:grpSpPr bwMode="auto">
          <a:xfrm>
            <a:off x="5510588" y="4348294"/>
            <a:ext cx="760412" cy="390525"/>
            <a:chOff x="2356" y="1300"/>
            <a:chExt cx="555" cy="194"/>
          </a:xfrm>
        </p:grpSpPr>
        <p:sp>
          <p:nvSpPr>
            <p:cNvPr id="140" name="Oval 407">
              <a:extLst>
                <a:ext uri="{FF2B5EF4-FFF2-40B4-BE49-F238E27FC236}">
                  <a16:creationId xmlns:a16="http://schemas.microsoft.com/office/drawing/2014/main" id="{1C3A5F4E-23FC-41D1-A47C-63987B969CE0}"/>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41" name="Rectangle 410">
              <a:extLst>
                <a:ext uri="{FF2B5EF4-FFF2-40B4-BE49-F238E27FC236}">
                  <a16:creationId xmlns:a16="http://schemas.microsoft.com/office/drawing/2014/main" id="{704FDC54-9D17-4426-A87F-936750DA2AF6}"/>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42" name="Oval 411">
              <a:extLst>
                <a:ext uri="{FF2B5EF4-FFF2-40B4-BE49-F238E27FC236}">
                  <a16:creationId xmlns:a16="http://schemas.microsoft.com/office/drawing/2014/main" id="{924D4955-8F4A-49C4-88DE-8ED0CF9127BF}"/>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43" name="Group 146">
              <a:extLst>
                <a:ext uri="{FF2B5EF4-FFF2-40B4-BE49-F238E27FC236}">
                  <a16:creationId xmlns:a16="http://schemas.microsoft.com/office/drawing/2014/main" id="{93A84F9A-7B7F-49CD-86CA-827DFD32742A}"/>
                </a:ext>
              </a:extLst>
            </p:cNvPr>
            <p:cNvGrpSpPr>
              <a:grpSpLocks/>
            </p:cNvGrpSpPr>
            <p:nvPr/>
          </p:nvGrpSpPr>
          <p:grpSpPr bwMode="auto">
            <a:xfrm>
              <a:off x="2468" y="1332"/>
              <a:ext cx="310" cy="60"/>
              <a:chOff x="2468" y="1332"/>
              <a:chExt cx="310" cy="60"/>
            </a:xfrm>
          </p:grpSpPr>
          <p:sp>
            <p:nvSpPr>
              <p:cNvPr id="146" name="Freeform 147">
                <a:extLst>
                  <a:ext uri="{FF2B5EF4-FFF2-40B4-BE49-F238E27FC236}">
                    <a16:creationId xmlns:a16="http://schemas.microsoft.com/office/drawing/2014/main" id="{1C01BC06-C0BF-4F3A-BDC7-9471B7BE8BC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 name="Freeform 148">
                <a:extLst>
                  <a:ext uri="{FF2B5EF4-FFF2-40B4-BE49-F238E27FC236}">
                    <a16:creationId xmlns:a16="http://schemas.microsoft.com/office/drawing/2014/main" id="{EC995495-1403-45DB-8076-CBB5B0D7D67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4" name="Line 149">
              <a:extLst>
                <a:ext uri="{FF2B5EF4-FFF2-40B4-BE49-F238E27FC236}">
                  <a16:creationId xmlns:a16="http://schemas.microsoft.com/office/drawing/2014/main" id="{91FE6B2A-B0F9-4540-B295-FB6B04A97B52}"/>
                </a:ext>
              </a:extLst>
            </p:cNvPr>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Line 150">
              <a:extLst>
                <a:ext uri="{FF2B5EF4-FFF2-40B4-BE49-F238E27FC236}">
                  <a16:creationId xmlns:a16="http://schemas.microsoft.com/office/drawing/2014/main" id="{CDB27FA8-8225-4D91-8E62-B483BE290576}"/>
                </a:ext>
              </a:extLst>
            </p:cNvPr>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8" name="Group 75">
            <a:extLst>
              <a:ext uri="{FF2B5EF4-FFF2-40B4-BE49-F238E27FC236}">
                <a16:creationId xmlns:a16="http://schemas.microsoft.com/office/drawing/2014/main" id="{C0AEA4F6-0F8F-4827-9FF2-6FD4C4F609DB}"/>
              </a:ext>
            </a:extLst>
          </p:cNvPr>
          <p:cNvGrpSpPr>
            <a:grpSpLocks/>
          </p:cNvGrpSpPr>
          <p:nvPr/>
        </p:nvGrpSpPr>
        <p:grpSpPr bwMode="auto">
          <a:xfrm rot="5400000">
            <a:off x="5220868" y="3590263"/>
            <a:ext cx="1281113" cy="234950"/>
            <a:chOff x="4876800" y="1143000"/>
            <a:chExt cx="1752600" cy="304800"/>
          </a:xfrm>
        </p:grpSpPr>
        <p:sp>
          <p:nvSpPr>
            <p:cNvPr id="149" name="Rectangle 401">
              <a:extLst>
                <a:ext uri="{FF2B5EF4-FFF2-40B4-BE49-F238E27FC236}">
                  <a16:creationId xmlns:a16="http://schemas.microsoft.com/office/drawing/2014/main" id="{F8937BCC-8257-41DA-AF80-F92658351951}"/>
                </a:ext>
              </a:extLst>
            </p:cNvPr>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50" name="Rectangle 402">
              <a:extLst>
                <a:ext uri="{FF2B5EF4-FFF2-40B4-BE49-F238E27FC236}">
                  <a16:creationId xmlns:a16="http://schemas.microsoft.com/office/drawing/2014/main" id="{B7C1F8E5-1CA3-4C3F-8E64-032E1C615FE4}"/>
                </a:ext>
              </a:extLst>
            </p:cNvPr>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51" name="Rectangle 403">
              <a:extLst>
                <a:ext uri="{FF2B5EF4-FFF2-40B4-BE49-F238E27FC236}">
                  <a16:creationId xmlns:a16="http://schemas.microsoft.com/office/drawing/2014/main" id="{9DF13FB9-567A-4D88-BEBF-D593F04CC405}"/>
                </a:ext>
              </a:extLst>
            </p:cNvPr>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52" name="Rectangle 404">
              <a:extLst>
                <a:ext uri="{FF2B5EF4-FFF2-40B4-BE49-F238E27FC236}">
                  <a16:creationId xmlns:a16="http://schemas.microsoft.com/office/drawing/2014/main" id="{B0DC765F-B068-4878-9759-B29D4EB9E95D}"/>
                </a:ext>
              </a:extLst>
            </p:cNvPr>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153" name="Group 80">
            <a:extLst>
              <a:ext uri="{FF2B5EF4-FFF2-40B4-BE49-F238E27FC236}">
                <a16:creationId xmlns:a16="http://schemas.microsoft.com/office/drawing/2014/main" id="{10222AEF-55B7-4BAB-9EE8-16BDAB97CC85}"/>
              </a:ext>
            </a:extLst>
          </p:cNvPr>
          <p:cNvGrpSpPr>
            <a:grpSpLocks/>
          </p:cNvGrpSpPr>
          <p:nvPr/>
        </p:nvGrpSpPr>
        <p:grpSpPr bwMode="auto">
          <a:xfrm>
            <a:off x="6290050" y="4461006"/>
            <a:ext cx="1328738" cy="222250"/>
            <a:chOff x="4876800" y="1143000"/>
            <a:chExt cx="1752600" cy="304800"/>
          </a:xfrm>
        </p:grpSpPr>
        <p:sp>
          <p:nvSpPr>
            <p:cNvPr id="154" name="Rectangle 397">
              <a:extLst>
                <a:ext uri="{FF2B5EF4-FFF2-40B4-BE49-F238E27FC236}">
                  <a16:creationId xmlns:a16="http://schemas.microsoft.com/office/drawing/2014/main" id="{26514650-B7BD-4AB2-8515-2FABD145CD27}"/>
                </a:ext>
              </a:extLst>
            </p:cNvPr>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55" name="Rectangle 398">
              <a:extLst>
                <a:ext uri="{FF2B5EF4-FFF2-40B4-BE49-F238E27FC236}">
                  <a16:creationId xmlns:a16="http://schemas.microsoft.com/office/drawing/2014/main" id="{827D3314-F328-42E2-82DC-B85259DEB1CC}"/>
                </a:ext>
              </a:extLst>
            </p:cNvPr>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56" name="Rectangle 399">
              <a:extLst>
                <a:ext uri="{FF2B5EF4-FFF2-40B4-BE49-F238E27FC236}">
                  <a16:creationId xmlns:a16="http://schemas.microsoft.com/office/drawing/2014/main" id="{21894F02-7C5A-4627-AA61-534C66FE76E6}"/>
                </a:ext>
              </a:extLst>
            </p:cNvPr>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57" name="Rectangle 400">
              <a:extLst>
                <a:ext uri="{FF2B5EF4-FFF2-40B4-BE49-F238E27FC236}">
                  <a16:creationId xmlns:a16="http://schemas.microsoft.com/office/drawing/2014/main" id="{F99688FC-7B8C-4132-B3F1-388970D1A6C5}"/>
                </a:ext>
              </a:extLst>
            </p:cNvPr>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158" name="Rectangle 373">
            <a:extLst>
              <a:ext uri="{FF2B5EF4-FFF2-40B4-BE49-F238E27FC236}">
                <a16:creationId xmlns:a16="http://schemas.microsoft.com/office/drawing/2014/main" id="{D5F50845-B2AC-4629-885F-943C10CE1C14}"/>
              </a:ext>
            </a:extLst>
          </p:cNvPr>
          <p:cNvSpPr/>
          <p:nvPr/>
        </p:nvSpPr>
        <p:spPr bwMode="auto">
          <a:xfrm rot="5400000">
            <a:off x="7418762" y="3678369"/>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59" name="Rectangle 374">
            <a:extLst>
              <a:ext uri="{FF2B5EF4-FFF2-40B4-BE49-F238E27FC236}">
                <a16:creationId xmlns:a16="http://schemas.microsoft.com/office/drawing/2014/main" id="{CF4F04D2-5003-404D-A2C2-5EE8C64F9B9B}"/>
              </a:ext>
            </a:extLst>
          </p:cNvPr>
          <p:cNvSpPr/>
          <p:nvPr/>
        </p:nvSpPr>
        <p:spPr bwMode="auto">
          <a:xfrm rot="5400000">
            <a:off x="7360025" y="3678369"/>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60" name="Rectangle 375">
            <a:extLst>
              <a:ext uri="{FF2B5EF4-FFF2-40B4-BE49-F238E27FC236}">
                <a16:creationId xmlns:a16="http://schemas.microsoft.com/office/drawing/2014/main" id="{5F48D2AD-55F8-4DE8-9DA2-BBD8477B284C}"/>
              </a:ext>
            </a:extLst>
          </p:cNvPr>
          <p:cNvSpPr/>
          <p:nvPr/>
        </p:nvSpPr>
        <p:spPr bwMode="auto">
          <a:xfrm rot="5400000">
            <a:off x="7301287" y="3678369"/>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61" name="Rectangle 376">
            <a:extLst>
              <a:ext uri="{FF2B5EF4-FFF2-40B4-BE49-F238E27FC236}">
                <a16:creationId xmlns:a16="http://schemas.microsoft.com/office/drawing/2014/main" id="{3AAC2343-7BA3-487F-A82D-720FE32A526B}"/>
              </a:ext>
            </a:extLst>
          </p:cNvPr>
          <p:cNvSpPr/>
          <p:nvPr/>
        </p:nvSpPr>
        <p:spPr bwMode="auto">
          <a:xfrm rot="5400000">
            <a:off x="7242550" y="3678369"/>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62" name="Rectangle 377">
            <a:extLst>
              <a:ext uri="{FF2B5EF4-FFF2-40B4-BE49-F238E27FC236}">
                <a16:creationId xmlns:a16="http://schemas.microsoft.com/office/drawing/2014/main" id="{C7A72556-C9C0-47B7-9DF9-D279BC3D7B87}"/>
              </a:ext>
            </a:extLst>
          </p:cNvPr>
          <p:cNvSpPr/>
          <p:nvPr/>
        </p:nvSpPr>
        <p:spPr bwMode="auto">
          <a:xfrm rot="3198033">
            <a:off x="5119269" y="2425037"/>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63" name="Rectangle 378">
            <a:extLst>
              <a:ext uri="{FF2B5EF4-FFF2-40B4-BE49-F238E27FC236}">
                <a16:creationId xmlns:a16="http://schemas.microsoft.com/office/drawing/2014/main" id="{87B542CD-8D22-45D0-A636-F0DFAFE1B42B}"/>
              </a:ext>
            </a:extLst>
          </p:cNvPr>
          <p:cNvSpPr/>
          <p:nvPr/>
        </p:nvSpPr>
        <p:spPr bwMode="auto">
          <a:xfrm rot="3198033">
            <a:off x="8166475" y="4932494"/>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164" name="Straight Connector 382">
            <a:extLst>
              <a:ext uri="{FF2B5EF4-FFF2-40B4-BE49-F238E27FC236}">
                <a16:creationId xmlns:a16="http://schemas.microsoft.com/office/drawing/2014/main" id="{A319DD2D-C6ED-42E6-AD5C-0F08B09383F7}"/>
              </a:ext>
            </a:extLst>
          </p:cNvPr>
          <p:cNvCxnSpPr>
            <a:endCxn id="144" idx="0"/>
          </p:cNvCxnSpPr>
          <p:nvPr/>
        </p:nvCxnSpPr>
        <p:spPr bwMode="auto">
          <a:xfrm>
            <a:off x="4983538" y="4461006"/>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383">
            <a:extLst>
              <a:ext uri="{FF2B5EF4-FFF2-40B4-BE49-F238E27FC236}">
                <a16:creationId xmlns:a16="http://schemas.microsoft.com/office/drawing/2014/main" id="{A9917183-6F75-41E7-8C3F-6C2668CDCFB8}"/>
              </a:ext>
            </a:extLst>
          </p:cNvPr>
          <p:cNvCxnSpPr>
            <a:endCxn id="142" idx="1"/>
          </p:cNvCxnSpPr>
          <p:nvPr/>
        </p:nvCxnSpPr>
        <p:spPr bwMode="auto">
          <a:xfrm>
            <a:off x="5158163" y="4070481"/>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384">
            <a:extLst>
              <a:ext uri="{FF2B5EF4-FFF2-40B4-BE49-F238E27FC236}">
                <a16:creationId xmlns:a16="http://schemas.microsoft.com/office/drawing/2014/main" id="{C082BADF-F0E4-4D7D-A326-B93DF0C777D8}"/>
              </a:ext>
            </a:extLst>
          </p:cNvPr>
          <p:cNvCxnSpPr>
            <a:endCxn id="140" idx="3"/>
          </p:cNvCxnSpPr>
          <p:nvPr/>
        </p:nvCxnSpPr>
        <p:spPr bwMode="auto">
          <a:xfrm flipV="1">
            <a:off x="5099425" y="4707069"/>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385">
            <a:extLst>
              <a:ext uri="{FF2B5EF4-FFF2-40B4-BE49-F238E27FC236}">
                <a16:creationId xmlns:a16="http://schemas.microsoft.com/office/drawing/2014/main" id="{95554DC1-A1B3-447E-B1A6-28B6C47AE072}"/>
              </a:ext>
            </a:extLst>
          </p:cNvPr>
          <p:cNvCxnSpPr/>
          <p:nvPr/>
        </p:nvCxnSpPr>
        <p:spPr bwMode="auto">
          <a:xfrm rot="5400000" flipH="1" flipV="1">
            <a:off x="5435182" y="4931700"/>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386">
            <a:extLst>
              <a:ext uri="{FF2B5EF4-FFF2-40B4-BE49-F238E27FC236}">
                <a16:creationId xmlns:a16="http://schemas.microsoft.com/office/drawing/2014/main" id="{3498E741-D9FA-4123-9B86-27B54564E1FA}"/>
              </a:ext>
            </a:extLst>
          </p:cNvPr>
          <p:cNvCxnSpPr/>
          <p:nvPr/>
        </p:nvCxnSpPr>
        <p:spPr bwMode="auto">
          <a:xfrm rot="10800000">
            <a:off x="8380788" y="4572131"/>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389">
            <a:extLst>
              <a:ext uri="{FF2B5EF4-FFF2-40B4-BE49-F238E27FC236}">
                <a16:creationId xmlns:a16="http://schemas.microsoft.com/office/drawing/2014/main" id="{CFE0C800-A174-4C9D-8EAC-F1807AD6D9D7}"/>
              </a:ext>
            </a:extLst>
          </p:cNvPr>
          <p:cNvCxnSpPr/>
          <p:nvPr/>
        </p:nvCxnSpPr>
        <p:spPr bwMode="auto">
          <a:xfrm rot="16200000" flipH="1">
            <a:off x="7647363" y="2384556"/>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170" name="Group 100">
            <a:extLst>
              <a:ext uri="{FF2B5EF4-FFF2-40B4-BE49-F238E27FC236}">
                <a16:creationId xmlns:a16="http://schemas.microsoft.com/office/drawing/2014/main" id="{6408A22A-FB3E-49FE-932B-95A7DE1279FA}"/>
              </a:ext>
            </a:extLst>
          </p:cNvPr>
          <p:cNvGrpSpPr>
            <a:grpSpLocks/>
          </p:cNvGrpSpPr>
          <p:nvPr/>
        </p:nvGrpSpPr>
        <p:grpSpPr bwMode="auto">
          <a:xfrm>
            <a:off x="7912475" y="1841631"/>
            <a:ext cx="630238" cy="503238"/>
            <a:chOff x="-44" y="1473"/>
            <a:chExt cx="981" cy="1105"/>
          </a:xfrm>
        </p:grpSpPr>
        <p:pic>
          <p:nvPicPr>
            <p:cNvPr id="171" name="Picture 101" descr="desktop_computer_stylized_medium">
              <a:extLst>
                <a:ext uri="{FF2B5EF4-FFF2-40B4-BE49-F238E27FC236}">
                  <a16:creationId xmlns:a16="http://schemas.microsoft.com/office/drawing/2014/main" id="{BBE101F1-3D90-4B5E-9424-47CB0B1A3D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 name="Freeform 102">
              <a:extLst>
                <a:ext uri="{FF2B5EF4-FFF2-40B4-BE49-F238E27FC236}">
                  <a16:creationId xmlns:a16="http://schemas.microsoft.com/office/drawing/2014/main" id="{58203E4A-4DCF-45F0-930F-532BDB05AE31}"/>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173" name="Straight Connector 391">
            <a:extLst>
              <a:ext uri="{FF2B5EF4-FFF2-40B4-BE49-F238E27FC236}">
                <a16:creationId xmlns:a16="http://schemas.microsoft.com/office/drawing/2014/main" id="{8AF66B62-3FFA-4E0C-96D9-56EA9A79DD19}"/>
              </a:ext>
            </a:extLst>
          </p:cNvPr>
          <p:cNvCxnSpPr/>
          <p:nvPr/>
        </p:nvCxnSpPr>
        <p:spPr bwMode="auto">
          <a:xfrm rot="5400000">
            <a:off x="8101388" y="2221044"/>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174" name="Rectangle 392">
            <a:extLst>
              <a:ext uri="{FF2B5EF4-FFF2-40B4-BE49-F238E27FC236}">
                <a16:creationId xmlns:a16="http://schemas.microsoft.com/office/drawing/2014/main" id="{D1C6BF64-2006-43A1-8196-E1163A52E8E7}"/>
              </a:ext>
            </a:extLst>
          </p:cNvPr>
          <p:cNvSpPr/>
          <p:nvPr/>
        </p:nvSpPr>
        <p:spPr bwMode="auto">
          <a:xfrm rot="1015003">
            <a:off x="5605838" y="2759206"/>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75" name="Rectangle 393">
            <a:extLst>
              <a:ext uri="{FF2B5EF4-FFF2-40B4-BE49-F238E27FC236}">
                <a16:creationId xmlns:a16="http://schemas.microsoft.com/office/drawing/2014/main" id="{72E036FA-688A-4F1E-A553-CDEBC3460AE0}"/>
              </a:ext>
            </a:extLst>
          </p:cNvPr>
          <p:cNvSpPr/>
          <p:nvPr/>
        </p:nvSpPr>
        <p:spPr bwMode="auto">
          <a:xfrm rot="2465437" flipV="1">
            <a:off x="7820400" y="4518156"/>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76" name="Rectangle 394">
            <a:extLst>
              <a:ext uri="{FF2B5EF4-FFF2-40B4-BE49-F238E27FC236}">
                <a16:creationId xmlns:a16="http://schemas.microsoft.com/office/drawing/2014/main" id="{D659C419-0334-4492-B8F1-15EAC7792FA7}"/>
              </a:ext>
            </a:extLst>
          </p:cNvPr>
          <p:cNvSpPr/>
          <p:nvPr/>
        </p:nvSpPr>
        <p:spPr bwMode="auto">
          <a:xfrm rot="2177866" flipV="1">
            <a:off x="7545763" y="2944944"/>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177" name="Group 347">
            <a:extLst>
              <a:ext uri="{FF2B5EF4-FFF2-40B4-BE49-F238E27FC236}">
                <a16:creationId xmlns:a16="http://schemas.microsoft.com/office/drawing/2014/main" id="{4A7338B4-36E5-40B1-A134-532BA5941075}"/>
              </a:ext>
            </a:extLst>
          </p:cNvPr>
          <p:cNvGrpSpPr>
            <a:grpSpLocks/>
          </p:cNvGrpSpPr>
          <p:nvPr/>
        </p:nvGrpSpPr>
        <p:grpSpPr bwMode="auto">
          <a:xfrm>
            <a:off x="5469313" y="4341944"/>
            <a:ext cx="815975" cy="449262"/>
            <a:chOff x="1871277" y="1576300"/>
            <a:chExt cx="1128371" cy="437861"/>
          </a:xfrm>
        </p:grpSpPr>
        <p:sp>
          <p:nvSpPr>
            <p:cNvPr id="178" name="Oval 88">
              <a:extLst>
                <a:ext uri="{FF2B5EF4-FFF2-40B4-BE49-F238E27FC236}">
                  <a16:creationId xmlns:a16="http://schemas.microsoft.com/office/drawing/2014/main" id="{D9C4A7C1-54F3-4AD5-A52A-4D6A765B6DA3}"/>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79" name="Rectangle 89">
              <a:extLst>
                <a:ext uri="{FF2B5EF4-FFF2-40B4-BE49-F238E27FC236}">
                  <a16:creationId xmlns:a16="http://schemas.microsoft.com/office/drawing/2014/main" id="{9F0D6072-2F29-432A-9AC6-36839C5A78EA}"/>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0" name="Oval 90">
              <a:extLst>
                <a:ext uri="{FF2B5EF4-FFF2-40B4-BE49-F238E27FC236}">
                  <a16:creationId xmlns:a16="http://schemas.microsoft.com/office/drawing/2014/main" id="{AD087A2F-A19F-42E7-904E-26F8B8491E1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81" name="Freeform 91">
              <a:extLst>
                <a:ext uri="{FF2B5EF4-FFF2-40B4-BE49-F238E27FC236}">
                  <a16:creationId xmlns:a16="http://schemas.microsoft.com/office/drawing/2014/main" id="{616060B5-FDEA-4740-ACBD-40A1E7FC51AA}"/>
                </a:ext>
              </a:extLst>
            </p:cNvPr>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2" name="Freeform 92">
              <a:extLst>
                <a:ext uri="{FF2B5EF4-FFF2-40B4-BE49-F238E27FC236}">
                  <a16:creationId xmlns:a16="http://schemas.microsoft.com/office/drawing/2014/main" id="{06405BF1-0024-4117-88D7-F9E554E2FCD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83" name="Freeform 93">
              <a:extLst>
                <a:ext uri="{FF2B5EF4-FFF2-40B4-BE49-F238E27FC236}">
                  <a16:creationId xmlns:a16="http://schemas.microsoft.com/office/drawing/2014/main" id="{F551F7A1-8536-4E9C-998C-CB9D5F28E7D7}"/>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84" name="Freeform 94">
              <a:extLst>
                <a:ext uri="{FF2B5EF4-FFF2-40B4-BE49-F238E27FC236}">
                  <a16:creationId xmlns:a16="http://schemas.microsoft.com/office/drawing/2014/main" id="{0C276FBE-8888-467D-AA80-503F7BD4B20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85" name="Straight Connector 95">
              <a:extLst>
                <a:ext uri="{FF2B5EF4-FFF2-40B4-BE49-F238E27FC236}">
                  <a16:creationId xmlns:a16="http://schemas.microsoft.com/office/drawing/2014/main" id="{7D6EE2B5-A485-4E91-AF2A-E3DDDE020BDC}"/>
                </a:ext>
              </a:extLst>
            </p:cNvPr>
            <p:cNvCxnSpPr>
              <a:cxnSpLocks noChangeShapeType="1"/>
              <a:endCxn id="1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6" name="Straight Connector 96">
              <a:extLst>
                <a:ext uri="{FF2B5EF4-FFF2-40B4-BE49-F238E27FC236}">
                  <a16:creationId xmlns:a16="http://schemas.microsoft.com/office/drawing/2014/main" id="{C230ADB9-07BA-4138-A650-70B3B66D498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7802404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custDataLst>
              <p:tags r:id="rId1"/>
            </p:custDataLst>
          </p:nvPr>
        </p:nvSpPr>
        <p:spPr>
          <a:xfrm>
            <a:off x="467544" y="332656"/>
            <a:ext cx="8075612" cy="935186"/>
          </a:xfrm>
        </p:spPr>
        <p:txBody>
          <a:bodyPr>
            <a:normAutofit/>
          </a:bodyPr>
          <a:lstStyle/>
          <a:p>
            <a:pPr eaLnBrk="1" hangingPunct="1"/>
            <a:r>
              <a:rPr lang="zh-CN" altLang="en-US" sz="4000" dirty="0"/>
              <a:t>网络核心：电路交换</a:t>
            </a:r>
            <a:endParaRPr lang="zh-CN" altLang="en-US" dirty="0"/>
          </a:p>
        </p:txBody>
      </p:sp>
      <p:sp>
        <p:nvSpPr>
          <p:cNvPr id="46083" name="日期占位符 6"/>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46082" name="灯片编号占位符 5"/>
          <p:cNvSpPr>
            <a:spLocks noGrp="1"/>
          </p:cNvSpPr>
          <p:nvPr>
            <p:ph type="sldNum" sz="quarter" idx="12"/>
            <p:custDataLst>
              <p:tags r:id="rId3"/>
            </p:custDataLst>
          </p:nvPr>
        </p:nvSpPr>
        <p:spPr>
          <a:noFill/>
        </p:spPr>
        <p:txBody>
          <a:bodyPr/>
          <a:lstStyle/>
          <a:p>
            <a:fld id="{F7F02F7F-8FC4-4A9D-8581-5790981BD6B6}" type="slidenum">
              <a:rPr lang="en-US" altLang="zh-CN" smtClean="0"/>
              <a:pPr/>
              <a:t>69</a:t>
            </a:fld>
            <a:endParaRPr lang="en-US" altLang="zh-CN"/>
          </a:p>
        </p:txBody>
      </p:sp>
      <p:sp>
        <p:nvSpPr>
          <p:cNvPr id="46085" name="Rectangle 3"/>
          <p:cNvSpPr>
            <a:spLocks noGrp="1" noChangeArrowheads="1"/>
          </p:cNvSpPr>
          <p:nvPr>
            <p:ph sz="quarter" idx="1"/>
            <p:custDataLst>
              <p:tags r:id="rId4"/>
            </p:custDataLst>
          </p:nvPr>
        </p:nvSpPr>
        <p:spPr>
          <a:xfrm>
            <a:off x="504825" y="1539403"/>
            <a:ext cx="4103688" cy="3833813"/>
          </a:xfrm>
        </p:spPr>
        <p:txBody>
          <a:bodyPr/>
          <a:lstStyle/>
          <a:p>
            <a:pPr eaLnBrk="1" hangingPunct="1">
              <a:buFont typeface="Wingdings" pitchFamily="2" charset="2"/>
              <a:buNone/>
            </a:pPr>
            <a:r>
              <a:rPr lang="zh-CN" altLang="en-US" dirty="0"/>
              <a:t>网络资源（如带宽）被分割为若干“片”</a:t>
            </a:r>
            <a:endParaRPr lang="zh-CN" altLang="en-US" sz="2400" dirty="0">
              <a:solidFill>
                <a:srgbClr val="FF0000"/>
              </a:solidFill>
            </a:endParaRPr>
          </a:p>
          <a:p>
            <a:pPr eaLnBrk="1" hangingPunct="1"/>
            <a:r>
              <a:rPr lang="zh-CN" altLang="en-US" sz="2400" dirty="0"/>
              <a:t>以片为单位配置给各个呼叫</a:t>
            </a:r>
          </a:p>
          <a:p>
            <a:pPr eaLnBrk="1" hangingPunct="1"/>
            <a:r>
              <a:rPr lang="zh-CN" altLang="en-US" sz="2400" dirty="0"/>
              <a:t>若未被当前占有的呼叫使用，资源片则闲置（不能共享）</a:t>
            </a:r>
            <a:endParaRPr lang="zh-CN" altLang="en-US" sz="2400" i="1" dirty="0"/>
          </a:p>
        </p:txBody>
      </p:sp>
      <p:sp>
        <p:nvSpPr>
          <p:cNvPr id="46086" name="Rectangle 4"/>
          <p:cNvSpPr>
            <a:spLocks noChangeArrowheads="1"/>
          </p:cNvSpPr>
          <p:nvPr>
            <p:custDataLst>
              <p:tags r:id="rId5"/>
            </p:custDataLst>
          </p:nvPr>
        </p:nvSpPr>
        <p:spPr bwMode="auto">
          <a:xfrm>
            <a:off x="4572000" y="2596157"/>
            <a:ext cx="4038600" cy="3713163"/>
          </a:xfrm>
          <a:prstGeom prst="rect">
            <a:avLst/>
          </a:prstGeom>
          <a:noFill/>
          <a:ln w="9525">
            <a:noFill/>
            <a:miter lim="800000"/>
            <a:headEnd/>
            <a:tailEnd/>
          </a:ln>
        </p:spPr>
        <p:txBody>
          <a:bodyPr/>
          <a:lstStyle/>
          <a:p>
            <a:pPr marL="342900" indent="-342900" eaLnBrk="1" hangingPunct="1">
              <a:spcBef>
                <a:spcPct val="20000"/>
              </a:spcBef>
              <a:buClr>
                <a:schemeClr val="bg1">
                  <a:lumMod val="50000"/>
                </a:schemeClr>
              </a:buClr>
              <a:buSzPct val="80000"/>
              <a:buBlip>
                <a:blip r:embed="rId8"/>
              </a:buBlip>
            </a:pPr>
            <a:r>
              <a:rPr lang="zh-CN" altLang="en-US" sz="2400" dirty="0">
                <a:latin typeface="+mn-lt"/>
                <a:ea typeface="+mn-ea"/>
              </a:rPr>
              <a:t>把链路带宽分为若干“片”</a:t>
            </a:r>
          </a:p>
          <a:p>
            <a:pPr marL="742950" lvl="1" indent="-285750" eaLnBrk="1" hangingPunct="1">
              <a:spcBef>
                <a:spcPct val="20000"/>
              </a:spcBef>
              <a:buClr>
                <a:schemeClr val="accent2"/>
              </a:buClr>
              <a:buSzPct val="80000"/>
              <a:buFont typeface="Wingdings" pitchFamily="2" charset="2"/>
              <a:buChar char="¨"/>
            </a:pPr>
            <a:r>
              <a:rPr lang="zh-CN" altLang="en-US" sz="2400" dirty="0"/>
              <a:t>频分</a:t>
            </a:r>
            <a:r>
              <a:rPr lang="en-US" altLang="zh-CN" sz="2400" dirty="0"/>
              <a:t>(frequency division)</a:t>
            </a:r>
          </a:p>
          <a:p>
            <a:pPr marL="742950" lvl="1" indent="-285750" eaLnBrk="1" hangingPunct="1">
              <a:spcBef>
                <a:spcPct val="20000"/>
              </a:spcBef>
              <a:buClr>
                <a:schemeClr val="accent2"/>
              </a:buClr>
              <a:buSzPct val="80000"/>
              <a:buFont typeface="Wingdings" pitchFamily="2" charset="2"/>
              <a:buChar char="¨"/>
            </a:pPr>
            <a:r>
              <a:rPr lang="zh-CN" altLang="en-US" sz="2400" dirty="0"/>
              <a:t>时分</a:t>
            </a:r>
            <a:r>
              <a:rPr lang="en-US" altLang="zh-CN" sz="2400" dirty="0"/>
              <a:t>(time division)</a:t>
            </a:r>
          </a:p>
        </p:txBody>
      </p:sp>
      <p:sp>
        <p:nvSpPr>
          <p:cNvPr id="7" name="TextBox 6"/>
          <p:cNvSpPr txBox="1"/>
          <p:nvPr/>
        </p:nvSpPr>
        <p:spPr>
          <a:xfrm>
            <a:off x="1331640" y="5013176"/>
            <a:ext cx="6336704"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a:t>注意：一条物理链路上可以并存多条电路连接</a:t>
            </a:r>
            <a:endParaRPr lang="en-US" altLang="zh-CN" sz="2400" dirty="0"/>
          </a:p>
          <a:p>
            <a:r>
              <a:rPr lang="zh-CN" altLang="en-US" sz="2400" dirty="0"/>
              <a:t>缺点：静默期存在资源浪费</a:t>
            </a:r>
            <a:endParaRPr lang="en-US" altLang="zh-CN" sz="2400" dirty="0"/>
          </a:p>
          <a:p>
            <a:r>
              <a:rPr lang="zh-CN" altLang="en-US" sz="2400" dirty="0"/>
              <a:t>优点：保证服务质量</a:t>
            </a:r>
            <a:endParaRPr lang="en-US" altLang="zh-CN" sz="2400" dirty="0"/>
          </a:p>
        </p:txBody>
      </p:sp>
    </p:spTree>
    <p:extLst>
      <p:ext uri="{BB962C8B-B14F-4D97-AF65-F5344CB8AC3E}">
        <p14:creationId xmlns:p14="http://schemas.microsoft.com/office/powerpoint/2010/main" val="1498377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custDataLst>
              <p:tags r:id="rId1"/>
            </p:custDataLst>
          </p:nvPr>
        </p:nvSpPr>
        <p:spPr>
          <a:xfrm>
            <a:off x="457200" y="457200"/>
            <a:ext cx="8229600" cy="884238"/>
          </a:xfrm>
        </p:spPr>
        <p:txBody>
          <a:bodyPr/>
          <a:lstStyle/>
          <a:p>
            <a:pPr eaLnBrk="1" hangingPunct="1"/>
            <a:r>
              <a:rPr lang="en-US" altLang="zh-CN"/>
              <a:t> </a:t>
            </a:r>
            <a:r>
              <a:rPr lang="zh-CN" altLang="en-US"/>
              <a:t>教材</a:t>
            </a:r>
          </a:p>
        </p:txBody>
      </p:sp>
      <p:sp>
        <p:nvSpPr>
          <p:cNvPr id="15364" name="日期占位符 5"/>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15363" name="灯片编号占位符 4"/>
          <p:cNvSpPr>
            <a:spLocks noGrp="1"/>
          </p:cNvSpPr>
          <p:nvPr>
            <p:ph type="sldNum" sz="quarter" idx="12"/>
            <p:custDataLst>
              <p:tags r:id="rId3"/>
            </p:custDataLst>
          </p:nvPr>
        </p:nvSpPr>
        <p:spPr>
          <a:noFill/>
        </p:spPr>
        <p:txBody>
          <a:bodyPr/>
          <a:lstStyle/>
          <a:p>
            <a:fld id="{1C017F5E-10BD-42EE-A193-5C4D414C29F6}" type="slidenum">
              <a:rPr lang="en-US" altLang="zh-CN" smtClean="0"/>
              <a:pPr/>
              <a:t>7</a:t>
            </a:fld>
            <a:endParaRPr lang="en-US" altLang="zh-CN"/>
          </a:p>
        </p:txBody>
      </p:sp>
      <p:sp>
        <p:nvSpPr>
          <p:cNvPr id="15368" name="Rectangle 9"/>
          <p:cNvSpPr>
            <a:spLocks noChangeArrowheads="1"/>
          </p:cNvSpPr>
          <p:nvPr>
            <p:custDataLst>
              <p:tags r:id="rId4"/>
            </p:custDataLst>
          </p:nvPr>
        </p:nvSpPr>
        <p:spPr bwMode="auto">
          <a:xfrm>
            <a:off x="2085975" y="611977"/>
            <a:ext cx="6590481" cy="584775"/>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wrap="square">
            <a:spAutoFit/>
          </a:bodyPr>
          <a:lstStyle/>
          <a:p>
            <a:pPr eaLnBrk="1" hangingPunct="1"/>
            <a:r>
              <a:rPr kumimoji="1" lang="en-US" altLang="zh-CN" sz="1600" dirty="0">
                <a:solidFill>
                  <a:schemeClr val="tx1"/>
                </a:solidFill>
              </a:rPr>
              <a:t>J.F. Kurose, K.W. Ross, Computer Networking: A Top-Down Approach, 7th Edition, Addison Wiley, 2017 (</a:t>
            </a:r>
            <a:r>
              <a:rPr kumimoji="1" lang="zh-CN" altLang="en-US" sz="1600" dirty="0">
                <a:solidFill>
                  <a:schemeClr val="tx1"/>
                </a:solidFill>
              </a:rPr>
              <a:t>机械工业出版社中文版 </a:t>
            </a:r>
            <a:r>
              <a:rPr kumimoji="1" lang="en-US" altLang="zh-CN" sz="1600" dirty="0">
                <a:solidFill>
                  <a:schemeClr val="tx1"/>
                </a:solidFill>
              </a:rPr>
              <a:t>2018</a:t>
            </a:r>
            <a:r>
              <a:rPr kumimoji="1" lang="zh-CN" altLang="en-US" sz="1600" dirty="0">
                <a:solidFill>
                  <a:schemeClr val="tx1"/>
                </a:solidFill>
              </a:rPr>
              <a:t>）</a:t>
            </a:r>
            <a:endParaRPr kumimoji="1" lang="en-US" altLang="zh-CN" sz="1600" dirty="0">
              <a:solidFill>
                <a:schemeClr val="tx1"/>
              </a:solidFill>
            </a:endParaRPr>
          </a:p>
        </p:txBody>
      </p:sp>
      <p:sp>
        <p:nvSpPr>
          <p:cNvPr id="501771" name="Text Box 11"/>
          <p:cNvSpPr txBox="1">
            <a:spLocks noChangeArrowheads="1"/>
          </p:cNvSpPr>
          <p:nvPr>
            <p:custDataLst>
              <p:tags r:id="rId5"/>
            </p:custDataLst>
          </p:nvPr>
        </p:nvSpPr>
        <p:spPr bwMode="auto">
          <a:xfrm>
            <a:off x="1116013" y="5648325"/>
            <a:ext cx="5967412" cy="517525"/>
          </a:xfrm>
          <a:prstGeom prst="rect">
            <a:avLst/>
          </a:prstGeom>
          <a:noFill/>
          <a:ln w="9525">
            <a:noFill/>
            <a:miter lim="800000"/>
            <a:headEnd/>
            <a:tailEnd/>
          </a:ln>
        </p:spPr>
        <p:txBody>
          <a:bodyPr wrap="none">
            <a:spAutoFit/>
          </a:bodyPr>
          <a:lstStyle/>
          <a:p>
            <a:r>
              <a:rPr lang="en-US" altLang="zh-CN" sz="1400" dirty="0"/>
              <a:t>Prof. Jim F. Kurose   </a:t>
            </a:r>
            <a:r>
              <a:rPr lang="en-US" altLang="zh-CN" sz="1400" dirty="0">
                <a:hlinkClick r:id="rId9"/>
              </a:rPr>
              <a:t>http://www-net.cs.umass.edu/personnel/kurose.html</a:t>
            </a:r>
            <a:r>
              <a:rPr lang="en-US" altLang="zh-CN" sz="1400" dirty="0"/>
              <a:t> </a:t>
            </a:r>
          </a:p>
          <a:p>
            <a:r>
              <a:rPr lang="en-US" altLang="zh-CN" sz="1400" dirty="0"/>
              <a:t>Prof. Keith W. Ross  </a:t>
            </a:r>
            <a:r>
              <a:rPr lang="en-US" altLang="zh-CN" sz="1400" dirty="0">
                <a:hlinkClick r:id="rId10"/>
              </a:rPr>
              <a:t>http://cis.poly.edu/~ross/</a:t>
            </a:r>
            <a:r>
              <a:rPr lang="en-US" altLang="zh-CN" sz="1400" dirty="0"/>
              <a:t>  </a:t>
            </a:r>
          </a:p>
        </p:txBody>
      </p:sp>
      <p:sp>
        <p:nvSpPr>
          <p:cNvPr id="13" name="TextBox 12"/>
          <p:cNvSpPr txBox="1"/>
          <p:nvPr>
            <p:custDataLst>
              <p:tags r:id="rId6"/>
            </p:custDataLst>
          </p:nvPr>
        </p:nvSpPr>
        <p:spPr>
          <a:xfrm>
            <a:off x="6168467" y="4984358"/>
            <a:ext cx="1114408" cy="369332"/>
          </a:xfrm>
          <a:prstGeom prst="rect">
            <a:avLst/>
          </a:prstGeom>
          <a:noFill/>
        </p:spPr>
        <p:txBody>
          <a:bodyPr wrap="none" rtlCol="0">
            <a:spAutoFit/>
          </a:bodyPr>
          <a:lstStyle/>
          <a:p>
            <a:r>
              <a:rPr lang="zh-CN" altLang="en-US" b="1" dirty="0">
                <a:solidFill>
                  <a:srgbClr val="F30701"/>
                </a:solidFill>
              </a:rPr>
              <a:t>第七版！</a:t>
            </a:r>
          </a:p>
        </p:txBody>
      </p:sp>
      <p:pic>
        <p:nvPicPr>
          <p:cNvPr id="2" name="图片 1"/>
          <p:cNvPicPr>
            <a:picLocks noChangeAspect="1"/>
          </p:cNvPicPr>
          <p:nvPr/>
        </p:nvPicPr>
        <p:blipFill>
          <a:blip r:embed="rId11"/>
          <a:stretch>
            <a:fillRect/>
          </a:stretch>
        </p:blipFill>
        <p:spPr>
          <a:xfrm>
            <a:off x="2710880" y="1852443"/>
            <a:ext cx="2777678" cy="35562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1"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ox(in)">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71" grpId="0"/>
      <p:bldP spid="13"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ChangeArrowheads="1"/>
          </p:cNvSpPr>
          <p:nvPr>
            <p:ph type="title"/>
            <p:custDataLst>
              <p:tags r:id="rId1"/>
            </p:custDataLst>
          </p:nvPr>
        </p:nvSpPr>
        <p:spPr>
          <a:xfrm>
            <a:off x="395288" y="332656"/>
            <a:ext cx="8462962" cy="893763"/>
          </a:xfrm>
        </p:spPr>
        <p:txBody>
          <a:bodyPr/>
          <a:lstStyle/>
          <a:p>
            <a:pPr eaLnBrk="1" hangingPunct="1"/>
            <a:r>
              <a:rPr lang="zh-CN" altLang="en-US" dirty="0"/>
              <a:t>电路交换网络中的多路复用</a:t>
            </a:r>
            <a:endParaRPr lang="fr-FR" altLang="zh-CN" dirty="0"/>
          </a:p>
        </p:txBody>
      </p:sp>
      <p:sp>
        <p:nvSpPr>
          <p:cNvPr id="47107" name="日期占位符 5"/>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47106" name="灯片编号占位符 4"/>
          <p:cNvSpPr>
            <a:spLocks noGrp="1"/>
          </p:cNvSpPr>
          <p:nvPr>
            <p:ph type="sldNum" sz="quarter" idx="12"/>
            <p:custDataLst>
              <p:tags r:id="rId3"/>
            </p:custDataLst>
          </p:nvPr>
        </p:nvSpPr>
        <p:spPr>
          <a:noFill/>
        </p:spPr>
        <p:txBody>
          <a:bodyPr/>
          <a:lstStyle/>
          <a:p>
            <a:fld id="{08868AA1-1FFA-4C63-A676-77DCD89A5836}" type="slidenum">
              <a:rPr lang="en-US" altLang="zh-CN" smtClean="0"/>
              <a:pPr/>
              <a:t>70</a:t>
            </a:fld>
            <a:endParaRPr lang="en-US" altLang="zh-CN"/>
          </a:p>
        </p:txBody>
      </p:sp>
      <p:grpSp>
        <p:nvGrpSpPr>
          <p:cNvPr id="2" name="Group 3"/>
          <p:cNvGrpSpPr>
            <a:grpSpLocks/>
          </p:cNvGrpSpPr>
          <p:nvPr>
            <p:custDataLst>
              <p:tags r:id="rId4"/>
            </p:custDataLst>
          </p:nvPr>
        </p:nvGrpSpPr>
        <p:grpSpPr bwMode="auto">
          <a:xfrm>
            <a:off x="395288" y="1706563"/>
            <a:ext cx="7239000" cy="2438400"/>
            <a:chOff x="288" y="1007"/>
            <a:chExt cx="4560" cy="1536"/>
          </a:xfrm>
        </p:grpSpPr>
        <p:sp>
          <p:nvSpPr>
            <p:cNvPr id="47203" name="Text Box 4"/>
            <p:cNvSpPr txBox="1">
              <a:spLocks noChangeArrowheads="1"/>
            </p:cNvSpPr>
            <p:nvPr>
              <p:custDataLst>
                <p:tags r:id="rId71"/>
              </p:custDataLst>
            </p:nvPr>
          </p:nvSpPr>
          <p:spPr bwMode="auto">
            <a:xfrm>
              <a:off x="288" y="1007"/>
              <a:ext cx="1829" cy="291"/>
            </a:xfrm>
            <a:prstGeom prst="rect">
              <a:avLst/>
            </a:prstGeom>
            <a:noFill/>
            <a:ln w="9525">
              <a:noFill/>
              <a:miter lim="800000"/>
              <a:headEnd/>
              <a:tailEnd/>
            </a:ln>
          </p:spPr>
          <p:txBody>
            <a:bodyPr wrap="none">
              <a:spAutoFit/>
            </a:bodyPr>
            <a:lstStyle/>
            <a:p>
              <a:pPr eaLnBrk="1" hangingPunct="1"/>
              <a:r>
                <a:rPr lang="en-US" altLang="zh-CN" sz="2400" dirty="0"/>
                <a:t>FDMA</a:t>
              </a:r>
              <a:r>
                <a:rPr lang="zh-CN" altLang="en-US" sz="2400" dirty="0"/>
                <a:t>频分多路复用</a:t>
              </a:r>
              <a:endParaRPr lang="zh-CN" altLang="fr-FR" sz="2400" dirty="0"/>
            </a:p>
          </p:txBody>
        </p:sp>
        <p:grpSp>
          <p:nvGrpSpPr>
            <p:cNvPr id="3" name="Group 5"/>
            <p:cNvGrpSpPr>
              <a:grpSpLocks/>
            </p:cNvGrpSpPr>
            <p:nvPr/>
          </p:nvGrpSpPr>
          <p:grpSpPr bwMode="auto">
            <a:xfrm>
              <a:off x="720" y="1392"/>
              <a:ext cx="4128" cy="1151"/>
              <a:chOff x="720" y="1392"/>
              <a:chExt cx="4128" cy="1151"/>
            </a:xfrm>
          </p:grpSpPr>
          <p:sp>
            <p:nvSpPr>
              <p:cNvPr id="47205" name="Line 6"/>
              <p:cNvSpPr>
                <a:spLocks noChangeShapeType="1"/>
              </p:cNvSpPr>
              <p:nvPr>
                <p:custDataLst>
                  <p:tags r:id="rId72"/>
                </p:custDataLst>
              </p:nvPr>
            </p:nvSpPr>
            <p:spPr bwMode="auto">
              <a:xfrm flipV="1">
                <a:off x="1728" y="1392"/>
                <a:ext cx="0" cy="816"/>
              </a:xfrm>
              <a:prstGeom prst="line">
                <a:avLst/>
              </a:prstGeom>
              <a:noFill/>
              <a:ln w="38100">
                <a:solidFill>
                  <a:schemeClr val="tx1"/>
                </a:solidFill>
                <a:round/>
                <a:headEnd/>
                <a:tailEnd type="triangle" w="med" len="med"/>
              </a:ln>
            </p:spPr>
            <p:txBody>
              <a:bodyPr/>
              <a:lstStyle/>
              <a:p>
                <a:endParaRPr lang="zh-CN" altLang="en-US"/>
              </a:p>
            </p:txBody>
          </p:sp>
          <p:sp>
            <p:nvSpPr>
              <p:cNvPr id="47206" name="Text Box 7"/>
              <p:cNvSpPr txBox="1">
                <a:spLocks noChangeArrowheads="1"/>
              </p:cNvSpPr>
              <p:nvPr>
                <p:custDataLst>
                  <p:tags r:id="rId73"/>
                </p:custDataLst>
              </p:nvPr>
            </p:nvSpPr>
            <p:spPr bwMode="auto">
              <a:xfrm>
                <a:off x="720" y="1680"/>
                <a:ext cx="960" cy="288"/>
              </a:xfrm>
              <a:prstGeom prst="rect">
                <a:avLst/>
              </a:prstGeom>
              <a:noFill/>
              <a:ln w="9525">
                <a:noFill/>
                <a:miter lim="800000"/>
                <a:headEnd/>
                <a:tailEnd/>
              </a:ln>
            </p:spPr>
            <p:txBody>
              <a:bodyPr wrap="none">
                <a:spAutoFit/>
              </a:bodyPr>
              <a:lstStyle/>
              <a:p>
                <a:pPr eaLnBrk="1" hangingPunct="1"/>
                <a:r>
                  <a:rPr lang="en-US" altLang="zh-CN" sz="2400"/>
                  <a:t>frequency</a:t>
                </a:r>
                <a:endParaRPr lang="fr-FR" altLang="zh-CN" sz="2400"/>
              </a:p>
            </p:txBody>
          </p:sp>
          <p:sp>
            <p:nvSpPr>
              <p:cNvPr id="47207" name="Line 8"/>
              <p:cNvSpPr>
                <a:spLocks noChangeShapeType="1"/>
              </p:cNvSpPr>
              <p:nvPr>
                <p:custDataLst>
                  <p:tags r:id="rId74"/>
                </p:custDataLst>
              </p:nvPr>
            </p:nvSpPr>
            <p:spPr bwMode="auto">
              <a:xfrm>
                <a:off x="1728" y="2208"/>
                <a:ext cx="3120" cy="0"/>
              </a:xfrm>
              <a:prstGeom prst="line">
                <a:avLst/>
              </a:prstGeom>
              <a:noFill/>
              <a:ln w="38100">
                <a:solidFill>
                  <a:schemeClr val="tx1"/>
                </a:solidFill>
                <a:round/>
                <a:headEnd/>
                <a:tailEnd type="triangle" w="med" len="med"/>
              </a:ln>
            </p:spPr>
            <p:txBody>
              <a:bodyPr/>
              <a:lstStyle/>
              <a:p>
                <a:endParaRPr lang="zh-CN" altLang="en-US"/>
              </a:p>
            </p:txBody>
          </p:sp>
          <p:sp>
            <p:nvSpPr>
              <p:cNvPr id="47208" name="Text Box 9"/>
              <p:cNvSpPr txBox="1">
                <a:spLocks noChangeArrowheads="1"/>
              </p:cNvSpPr>
              <p:nvPr>
                <p:custDataLst>
                  <p:tags r:id="rId75"/>
                </p:custDataLst>
              </p:nvPr>
            </p:nvSpPr>
            <p:spPr bwMode="auto">
              <a:xfrm>
                <a:off x="3048" y="2255"/>
                <a:ext cx="479" cy="288"/>
              </a:xfrm>
              <a:prstGeom prst="rect">
                <a:avLst/>
              </a:prstGeom>
              <a:noFill/>
              <a:ln w="9525">
                <a:noFill/>
                <a:miter lim="800000"/>
                <a:headEnd/>
                <a:tailEnd/>
              </a:ln>
            </p:spPr>
            <p:txBody>
              <a:bodyPr wrap="none">
                <a:spAutoFit/>
              </a:bodyPr>
              <a:lstStyle/>
              <a:p>
                <a:pPr eaLnBrk="1" hangingPunct="1"/>
                <a:r>
                  <a:rPr lang="en-US" altLang="zh-CN" sz="2400"/>
                  <a:t>time</a:t>
                </a:r>
                <a:endParaRPr lang="fr-FR" altLang="zh-CN" sz="2400"/>
              </a:p>
            </p:txBody>
          </p:sp>
          <p:sp>
            <p:nvSpPr>
              <p:cNvPr id="47209" name="Rectangle 10"/>
              <p:cNvSpPr>
                <a:spLocks noChangeArrowheads="1"/>
              </p:cNvSpPr>
              <p:nvPr>
                <p:custDataLst>
                  <p:tags r:id="rId76"/>
                </p:custDataLst>
              </p:nvPr>
            </p:nvSpPr>
            <p:spPr bwMode="auto">
              <a:xfrm>
                <a:off x="1763" y="1607"/>
                <a:ext cx="2880" cy="576"/>
              </a:xfrm>
              <a:prstGeom prst="rect">
                <a:avLst/>
              </a:prstGeom>
              <a:solidFill>
                <a:schemeClr val="accent1"/>
              </a:solidFill>
              <a:ln w="9525">
                <a:solidFill>
                  <a:schemeClr val="tx1"/>
                </a:solidFill>
                <a:miter lim="800000"/>
                <a:headEnd/>
                <a:tailEnd/>
              </a:ln>
            </p:spPr>
            <p:txBody>
              <a:bodyPr wrap="none" anchor="ctr"/>
              <a:lstStyle/>
              <a:p>
                <a:endParaRPr lang="zh-CN" altLang="en-US"/>
              </a:p>
            </p:txBody>
          </p:sp>
        </p:grpSp>
      </p:grpSp>
      <p:sp>
        <p:nvSpPr>
          <p:cNvPr id="307211" name="Rectangle 11"/>
          <p:cNvSpPr>
            <a:spLocks noChangeArrowheads="1"/>
          </p:cNvSpPr>
          <p:nvPr>
            <p:custDataLst>
              <p:tags r:id="rId5"/>
            </p:custDataLst>
          </p:nvPr>
        </p:nvSpPr>
        <p:spPr bwMode="auto">
          <a:xfrm>
            <a:off x="2743200" y="2663825"/>
            <a:ext cx="4572000" cy="228600"/>
          </a:xfrm>
          <a:prstGeom prst="rect">
            <a:avLst/>
          </a:prstGeom>
          <a:solidFill>
            <a:srgbClr val="3366FF"/>
          </a:solidFill>
          <a:ln w="9525">
            <a:solidFill>
              <a:schemeClr val="tx1"/>
            </a:solidFill>
            <a:miter lim="800000"/>
            <a:headEnd/>
            <a:tailEnd/>
          </a:ln>
        </p:spPr>
        <p:txBody>
          <a:bodyPr wrap="none" anchor="ctr"/>
          <a:lstStyle/>
          <a:p>
            <a:endParaRPr lang="zh-CN" altLang="en-US"/>
          </a:p>
        </p:txBody>
      </p:sp>
      <p:sp>
        <p:nvSpPr>
          <p:cNvPr id="307212" name="Rectangle 12"/>
          <p:cNvSpPr>
            <a:spLocks noChangeArrowheads="1"/>
          </p:cNvSpPr>
          <p:nvPr>
            <p:custDataLst>
              <p:tags r:id="rId6"/>
            </p:custDataLst>
          </p:nvPr>
        </p:nvSpPr>
        <p:spPr bwMode="auto">
          <a:xfrm>
            <a:off x="2743200" y="2892425"/>
            <a:ext cx="4572000" cy="228600"/>
          </a:xfrm>
          <a:prstGeom prst="rect">
            <a:avLst/>
          </a:prstGeom>
          <a:solidFill>
            <a:srgbClr val="99CC00"/>
          </a:solidFill>
          <a:ln w="9525">
            <a:solidFill>
              <a:schemeClr val="tx1"/>
            </a:solidFill>
            <a:miter lim="800000"/>
            <a:headEnd/>
            <a:tailEnd/>
          </a:ln>
        </p:spPr>
        <p:txBody>
          <a:bodyPr wrap="none" anchor="ctr"/>
          <a:lstStyle/>
          <a:p>
            <a:endParaRPr lang="zh-CN" altLang="en-US"/>
          </a:p>
        </p:txBody>
      </p:sp>
      <p:sp>
        <p:nvSpPr>
          <p:cNvPr id="307213" name="Rectangle 13"/>
          <p:cNvSpPr>
            <a:spLocks noChangeArrowheads="1"/>
          </p:cNvSpPr>
          <p:nvPr>
            <p:custDataLst>
              <p:tags r:id="rId7"/>
            </p:custDataLst>
          </p:nvPr>
        </p:nvSpPr>
        <p:spPr bwMode="auto">
          <a:xfrm>
            <a:off x="2743200" y="3121025"/>
            <a:ext cx="4572000" cy="228600"/>
          </a:xfrm>
          <a:prstGeom prst="rect">
            <a:avLst/>
          </a:prstGeom>
          <a:solidFill>
            <a:srgbClr val="FFCC00"/>
          </a:solidFill>
          <a:ln w="9525">
            <a:solidFill>
              <a:schemeClr val="tx1"/>
            </a:solidFill>
            <a:miter lim="800000"/>
            <a:headEnd/>
            <a:tailEnd/>
          </a:ln>
        </p:spPr>
        <p:txBody>
          <a:bodyPr wrap="none" anchor="ctr"/>
          <a:lstStyle/>
          <a:p>
            <a:endParaRPr lang="zh-CN" altLang="en-US"/>
          </a:p>
        </p:txBody>
      </p:sp>
      <p:sp>
        <p:nvSpPr>
          <p:cNvPr id="307214" name="Rectangle 14"/>
          <p:cNvSpPr>
            <a:spLocks noChangeArrowheads="1"/>
          </p:cNvSpPr>
          <p:nvPr>
            <p:custDataLst>
              <p:tags r:id="rId8"/>
            </p:custDataLst>
          </p:nvPr>
        </p:nvSpPr>
        <p:spPr bwMode="auto">
          <a:xfrm>
            <a:off x="2743200" y="3349625"/>
            <a:ext cx="4572000" cy="228600"/>
          </a:xfrm>
          <a:prstGeom prst="rect">
            <a:avLst/>
          </a:prstGeom>
          <a:solidFill>
            <a:srgbClr val="FF00FF"/>
          </a:solidFill>
          <a:ln w="9525">
            <a:solidFill>
              <a:schemeClr val="tx1"/>
            </a:solidFill>
            <a:miter lim="800000"/>
            <a:headEnd/>
            <a:tailEnd/>
          </a:ln>
        </p:spPr>
        <p:txBody>
          <a:bodyPr wrap="none" anchor="ctr"/>
          <a:lstStyle/>
          <a:p>
            <a:endParaRPr lang="zh-CN" altLang="en-US"/>
          </a:p>
        </p:txBody>
      </p:sp>
      <p:grpSp>
        <p:nvGrpSpPr>
          <p:cNvPr id="4" name="Group 15"/>
          <p:cNvGrpSpPr>
            <a:grpSpLocks/>
          </p:cNvGrpSpPr>
          <p:nvPr>
            <p:custDataLst>
              <p:tags r:id="rId9"/>
            </p:custDataLst>
          </p:nvPr>
        </p:nvGrpSpPr>
        <p:grpSpPr bwMode="auto">
          <a:xfrm>
            <a:off x="381000" y="4152900"/>
            <a:ext cx="7239000" cy="2516188"/>
            <a:chOff x="288" y="2543"/>
            <a:chExt cx="4560" cy="1585"/>
          </a:xfrm>
        </p:grpSpPr>
        <p:sp>
          <p:nvSpPr>
            <p:cNvPr id="47197" name="Text Box 16"/>
            <p:cNvSpPr txBox="1">
              <a:spLocks noChangeArrowheads="1"/>
            </p:cNvSpPr>
            <p:nvPr>
              <p:custDataLst>
                <p:tags r:id="rId65"/>
              </p:custDataLst>
            </p:nvPr>
          </p:nvSpPr>
          <p:spPr bwMode="auto">
            <a:xfrm>
              <a:off x="288" y="2543"/>
              <a:ext cx="1829" cy="291"/>
            </a:xfrm>
            <a:prstGeom prst="rect">
              <a:avLst/>
            </a:prstGeom>
            <a:noFill/>
            <a:ln w="9525">
              <a:noFill/>
              <a:miter lim="800000"/>
              <a:headEnd/>
              <a:tailEnd/>
            </a:ln>
          </p:spPr>
          <p:txBody>
            <a:bodyPr wrap="none">
              <a:spAutoFit/>
            </a:bodyPr>
            <a:lstStyle/>
            <a:p>
              <a:pPr eaLnBrk="1" hangingPunct="1"/>
              <a:r>
                <a:rPr lang="en-US" altLang="zh-CN" sz="2400" dirty="0"/>
                <a:t>TDMA</a:t>
              </a:r>
              <a:r>
                <a:rPr lang="zh-CN" altLang="en-US" sz="2400" dirty="0"/>
                <a:t>时分多路复用</a:t>
              </a:r>
              <a:endParaRPr lang="zh-CN" altLang="fr-FR" sz="2400" dirty="0"/>
            </a:p>
          </p:txBody>
        </p:sp>
        <p:sp>
          <p:nvSpPr>
            <p:cNvPr id="47198" name="Line 17"/>
            <p:cNvSpPr>
              <a:spLocks noChangeShapeType="1"/>
            </p:cNvSpPr>
            <p:nvPr>
              <p:custDataLst>
                <p:tags r:id="rId66"/>
              </p:custDataLst>
            </p:nvPr>
          </p:nvSpPr>
          <p:spPr bwMode="auto">
            <a:xfrm flipV="1">
              <a:off x="1728" y="2977"/>
              <a:ext cx="0" cy="816"/>
            </a:xfrm>
            <a:prstGeom prst="line">
              <a:avLst/>
            </a:prstGeom>
            <a:noFill/>
            <a:ln w="38100">
              <a:solidFill>
                <a:schemeClr val="tx1"/>
              </a:solidFill>
              <a:round/>
              <a:headEnd/>
              <a:tailEnd type="triangle" w="med" len="med"/>
            </a:ln>
          </p:spPr>
          <p:txBody>
            <a:bodyPr/>
            <a:lstStyle/>
            <a:p>
              <a:endParaRPr lang="zh-CN" altLang="en-US"/>
            </a:p>
          </p:txBody>
        </p:sp>
        <p:sp>
          <p:nvSpPr>
            <p:cNvPr id="47199" name="Text Box 18"/>
            <p:cNvSpPr txBox="1">
              <a:spLocks noChangeArrowheads="1"/>
            </p:cNvSpPr>
            <p:nvPr>
              <p:custDataLst>
                <p:tags r:id="rId67"/>
              </p:custDataLst>
            </p:nvPr>
          </p:nvSpPr>
          <p:spPr bwMode="auto">
            <a:xfrm>
              <a:off x="720" y="3265"/>
              <a:ext cx="960" cy="288"/>
            </a:xfrm>
            <a:prstGeom prst="rect">
              <a:avLst/>
            </a:prstGeom>
            <a:noFill/>
            <a:ln w="9525">
              <a:noFill/>
              <a:miter lim="800000"/>
              <a:headEnd/>
              <a:tailEnd/>
            </a:ln>
          </p:spPr>
          <p:txBody>
            <a:bodyPr wrap="none">
              <a:spAutoFit/>
            </a:bodyPr>
            <a:lstStyle/>
            <a:p>
              <a:pPr eaLnBrk="1" hangingPunct="1"/>
              <a:r>
                <a:rPr lang="en-US" altLang="zh-CN" sz="2400"/>
                <a:t>frequency</a:t>
              </a:r>
              <a:endParaRPr lang="fr-FR" altLang="zh-CN" sz="2400"/>
            </a:p>
          </p:txBody>
        </p:sp>
        <p:sp>
          <p:nvSpPr>
            <p:cNvPr id="47200" name="Line 19"/>
            <p:cNvSpPr>
              <a:spLocks noChangeShapeType="1"/>
            </p:cNvSpPr>
            <p:nvPr>
              <p:custDataLst>
                <p:tags r:id="rId68"/>
              </p:custDataLst>
            </p:nvPr>
          </p:nvSpPr>
          <p:spPr bwMode="auto">
            <a:xfrm>
              <a:off x="1728" y="3793"/>
              <a:ext cx="3120" cy="0"/>
            </a:xfrm>
            <a:prstGeom prst="line">
              <a:avLst/>
            </a:prstGeom>
            <a:noFill/>
            <a:ln w="38100">
              <a:solidFill>
                <a:schemeClr val="tx1"/>
              </a:solidFill>
              <a:round/>
              <a:headEnd/>
              <a:tailEnd type="triangle" w="med" len="med"/>
            </a:ln>
          </p:spPr>
          <p:txBody>
            <a:bodyPr/>
            <a:lstStyle/>
            <a:p>
              <a:endParaRPr lang="zh-CN" altLang="en-US"/>
            </a:p>
          </p:txBody>
        </p:sp>
        <p:sp>
          <p:nvSpPr>
            <p:cNvPr id="47201" name="Text Box 20"/>
            <p:cNvSpPr txBox="1">
              <a:spLocks noChangeArrowheads="1"/>
            </p:cNvSpPr>
            <p:nvPr>
              <p:custDataLst>
                <p:tags r:id="rId69"/>
              </p:custDataLst>
            </p:nvPr>
          </p:nvSpPr>
          <p:spPr bwMode="auto">
            <a:xfrm>
              <a:off x="3048" y="3840"/>
              <a:ext cx="479" cy="288"/>
            </a:xfrm>
            <a:prstGeom prst="rect">
              <a:avLst/>
            </a:prstGeom>
            <a:noFill/>
            <a:ln w="9525">
              <a:noFill/>
              <a:miter lim="800000"/>
              <a:headEnd/>
              <a:tailEnd/>
            </a:ln>
          </p:spPr>
          <p:txBody>
            <a:bodyPr wrap="none">
              <a:spAutoFit/>
            </a:bodyPr>
            <a:lstStyle/>
            <a:p>
              <a:pPr eaLnBrk="1" hangingPunct="1"/>
              <a:r>
                <a:rPr lang="en-US" altLang="zh-CN" sz="2400"/>
                <a:t>time</a:t>
              </a:r>
              <a:endParaRPr lang="fr-FR" altLang="zh-CN" sz="2400"/>
            </a:p>
          </p:txBody>
        </p:sp>
        <p:sp>
          <p:nvSpPr>
            <p:cNvPr id="47202" name="Rectangle 21"/>
            <p:cNvSpPr>
              <a:spLocks noChangeArrowheads="1"/>
            </p:cNvSpPr>
            <p:nvPr>
              <p:custDataLst>
                <p:tags r:id="rId70"/>
              </p:custDataLst>
            </p:nvPr>
          </p:nvSpPr>
          <p:spPr bwMode="auto">
            <a:xfrm>
              <a:off x="1776" y="3189"/>
              <a:ext cx="2880" cy="576"/>
            </a:xfrm>
            <a:prstGeom prst="rect">
              <a:avLst/>
            </a:prstGeom>
            <a:solidFill>
              <a:schemeClr val="accent1"/>
            </a:solidFill>
            <a:ln w="9525">
              <a:solidFill>
                <a:schemeClr val="tx1"/>
              </a:solidFill>
              <a:miter lim="800000"/>
              <a:headEnd/>
              <a:tailEnd/>
            </a:ln>
          </p:spPr>
          <p:txBody>
            <a:bodyPr wrap="none" anchor="ctr"/>
            <a:lstStyle/>
            <a:p>
              <a:endParaRPr lang="zh-CN" altLang="en-US"/>
            </a:p>
          </p:txBody>
        </p:sp>
      </p:grpSp>
      <p:grpSp>
        <p:nvGrpSpPr>
          <p:cNvPr id="5" name="Group 22"/>
          <p:cNvGrpSpPr>
            <a:grpSpLocks/>
          </p:cNvGrpSpPr>
          <p:nvPr>
            <p:custDataLst>
              <p:tags r:id="rId10"/>
            </p:custDataLst>
          </p:nvPr>
        </p:nvGrpSpPr>
        <p:grpSpPr bwMode="auto">
          <a:xfrm>
            <a:off x="2743200" y="5178425"/>
            <a:ext cx="3886200" cy="914400"/>
            <a:chOff x="1776" y="3168"/>
            <a:chExt cx="2448" cy="576"/>
          </a:xfrm>
        </p:grpSpPr>
        <p:sp>
          <p:nvSpPr>
            <p:cNvPr id="47192" name="Rectangle 23"/>
            <p:cNvSpPr>
              <a:spLocks noChangeArrowheads="1"/>
            </p:cNvSpPr>
            <p:nvPr>
              <p:custDataLst>
                <p:tags r:id="rId60"/>
              </p:custDataLst>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p>
              <a:endParaRPr lang="zh-CN" altLang="en-US"/>
            </a:p>
          </p:txBody>
        </p:sp>
        <p:sp>
          <p:nvSpPr>
            <p:cNvPr id="47193" name="Rectangle 24"/>
            <p:cNvSpPr>
              <a:spLocks noChangeArrowheads="1"/>
            </p:cNvSpPr>
            <p:nvPr>
              <p:custDataLst>
                <p:tags r:id="rId61"/>
              </p:custDataLst>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p>
              <a:endParaRPr lang="zh-CN" altLang="en-US"/>
            </a:p>
          </p:txBody>
        </p:sp>
        <p:sp>
          <p:nvSpPr>
            <p:cNvPr id="47194" name="Rectangle 25"/>
            <p:cNvSpPr>
              <a:spLocks noChangeArrowheads="1"/>
            </p:cNvSpPr>
            <p:nvPr>
              <p:custDataLst>
                <p:tags r:id="rId62"/>
              </p:custDataLst>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p>
              <a:endParaRPr lang="zh-CN" altLang="en-US"/>
            </a:p>
          </p:txBody>
        </p:sp>
        <p:sp>
          <p:nvSpPr>
            <p:cNvPr id="47195" name="Rectangle 26"/>
            <p:cNvSpPr>
              <a:spLocks noChangeArrowheads="1"/>
            </p:cNvSpPr>
            <p:nvPr>
              <p:custDataLst>
                <p:tags r:id="rId63"/>
              </p:custDataLst>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p>
              <a:endParaRPr lang="zh-CN" altLang="en-US"/>
            </a:p>
          </p:txBody>
        </p:sp>
        <p:sp>
          <p:nvSpPr>
            <p:cNvPr id="47196" name="Rectangle 27"/>
            <p:cNvSpPr>
              <a:spLocks noChangeArrowheads="1"/>
            </p:cNvSpPr>
            <p:nvPr>
              <p:custDataLst>
                <p:tags r:id="rId64"/>
              </p:custDataLst>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p>
              <a:endParaRPr lang="zh-CN" altLang="en-US"/>
            </a:p>
          </p:txBody>
        </p:sp>
      </p:grpSp>
      <p:grpSp>
        <p:nvGrpSpPr>
          <p:cNvPr id="6" name="Group 28"/>
          <p:cNvGrpSpPr>
            <a:grpSpLocks/>
          </p:cNvGrpSpPr>
          <p:nvPr>
            <p:custDataLst>
              <p:tags r:id="rId11"/>
            </p:custDataLst>
          </p:nvPr>
        </p:nvGrpSpPr>
        <p:grpSpPr bwMode="auto">
          <a:xfrm>
            <a:off x="2971800" y="5178425"/>
            <a:ext cx="3886200" cy="914400"/>
            <a:chOff x="1920" y="3168"/>
            <a:chExt cx="2448" cy="576"/>
          </a:xfrm>
        </p:grpSpPr>
        <p:sp>
          <p:nvSpPr>
            <p:cNvPr id="47187" name="Rectangle 29"/>
            <p:cNvSpPr>
              <a:spLocks noChangeArrowheads="1"/>
            </p:cNvSpPr>
            <p:nvPr>
              <p:custDataLst>
                <p:tags r:id="rId55"/>
              </p:custDataLst>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p>
              <a:endParaRPr lang="zh-CN" altLang="en-US"/>
            </a:p>
          </p:txBody>
        </p:sp>
        <p:sp>
          <p:nvSpPr>
            <p:cNvPr id="47188" name="Rectangle 30"/>
            <p:cNvSpPr>
              <a:spLocks noChangeArrowheads="1"/>
            </p:cNvSpPr>
            <p:nvPr>
              <p:custDataLst>
                <p:tags r:id="rId56"/>
              </p:custDataLst>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p>
              <a:endParaRPr lang="zh-CN" altLang="en-US"/>
            </a:p>
          </p:txBody>
        </p:sp>
        <p:sp>
          <p:nvSpPr>
            <p:cNvPr id="47189" name="Rectangle 31"/>
            <p:cNvSpPr>
              <a:spLocks noChangeArrowheads="1"/>
            </p:cNvSpPr>
            <p:nvPr>
              <p:custDataLst>
                <p:tags r:id="rId57"/>
              </p:custDataLst>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p>
              <a:endParaRPr lang="zh-CN" altLang="en-US"/>
            </a:p>
          </p:txBody>
        </p:sp>
        <p:sp>
          <p:nvSpPr>
            <p:cNvPr id="47190" name="Rectangle 32"/>
            <p:cNvSpPr>
              <a:spLocks noChangeArrowheads="1"/>
            </p:cNvSpPr>
            <p:nvPr>
              <p:custDataLst>
                <p:tags r:id="rId58"/>
              </p:custDataLst>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p>
              <a:endParaRPr lang="zh-CN" altLang="en-US"/>
            </a:p>
          </p:txBody>
        </p:sp>
        <p:sp>
          <p:nvSpPr>
            <p:cNvPr id="47191" name="Rectangle 33"/>
            <p:cNvSpPr>
              <a:spLocks noChangeArrowheads="1"/>
            </p:cNvSpPr>
            <p:nvPr>
              <p:custDataLst>
                <p:tags r:id="rId59"/>
              </p:custDataLst>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p>
              <a:endParaRPr lang="zh-CN" altLang="en-US"/>
            </a:p>
          </p:txBody>
        </p:sp>
      </p:grpSp>
      <p:grpSp>
        <p:nvGrpSpPr>
          <p:cNvPr id="7" name="Group 34"/>
          <p:cNvGrpSpPr>
            <a:grpSpLocks/>
          </p:cNvGrpSpPr>
          <p:nvPr>
            <p:custDataLst>
              <p:tags r:id="rId12"/>
            </p:custDataLst>
          </p:nvPr>
        </p:nvGrpSpPr>
        <p:grpSpPr bwMode="auto">
          <a:xfrm>
            <a:off x="3200400" y="5178425"/>
            <a:ext cx="3886200" cy="914400"/>
            <a:chOff x="2064" y="3168"/>
            <a:chExt cx="2448" cy="576"/>
          </a:xfrm>
        </p:grpSpPr>
        <p:sp>
          <p:nvSpPr>
            <p:cNvPr id="47182" name="Rectangle 35"/>
            <p:cNvSpPr>
              <a:spLocks noChangeArrowheads="1"/>
            </p:cNvSpPr>
            <p:nvPr>
              <p:custDataLst>
                <p:tags r:id="rId50"/>
              </p:custDataLst>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p>
              <a:endParaRPr lang="zh-CN" altLang="en-US"/>
            </a:p>
          </p:txBody>
        </p:sp>
        <p:sp>
          <p:nvSpPr>
            <p:cNvPr id="47183" name="Rectangle 36"/>
            <p:cNvSpPr>
              <a:spLocks noChangeArrowheads="1"/>
            </p:cNvSpPr>
            <p:nvPr>
              <p:custDataLst>
                <p:tags r:id="rId51"/>
              </p:custDataLst>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p>
              <a:endParaRPr lang="zh-CN" altLang="en-US"/>
            </a:p>
          </p:txBody>
        </p:sp>
        <p:sp>
          <p:nvSpPr>
            <p:cNvPr id="47184" name="Rectangle 37"/>
            <p:cNvSpPr>
              <a:spLocks noChangeArrowheads="1"/>
            </p:cNvSpPr>
            <p:nvPr>
              <p:custDataLst>
                <p:tags r:id="rId52"/>
              </p:custDataLst>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p>
              <a:endParaRPr lang="zh-CN" altLang="en-US"/>
            </a:p>
          </p:txBody>
        </p:sp>
        <p:sp>
          <p:nvSpPr>
            <p:cNvPr id="47185" name="Rectangle 38"/>
            <p:cNvSpPr>
              <a:spLocks noChangeArrowheads="1"/>
            </p:cNvSpPr>
            <p:nvPr>
              <p:custDataLst>
                <p:tags r:id="rId53"/>
              </p:custDataLst>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p>
              <a:endParaRPr lang="zh-CN" altLang="en-US"/>
            </a:p>
          </p:txBody>
        </p:sp>
        <p:sp>
          <p:nvSpPr>
            <p:cNvPr id="47186" name="Rectangle 39"/>
            <p:cNvSpPr>
              <a:spLocks noChangeArrowheads="1"/>
            </p:cNvSpPr>
            <p:nvPr>
              <p:custDataLst>
                <p:tags r:id="rId54"/>
              </p:custDataLst>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p>
              <a:endParaRPr lang="zh-CN" altLang="en-US"/>
            </a:p>
          </p:txBody>
        </p:sp>
      </p:grpSp>
      <p:grpSp>
        <p:nvGrpSpPr>
          <p:cNvPr id="8" name="Group 40"/>
          <p:cNvGrpSpPr>
            <a:grpSpLocks/>
          </p:cNvGrpSpPr>
          <p:nvPr>
            <p:custDataLst>
              <p:tags r:id="rId13"/>
            </p:custDataLst>
          </p:nvPr>
        </p:nvGrpSpPr>
        <p:grpSpPr bwMode="auto">
          <a:xfrm>
            <a:off x="3429000" y="5178425"/>
            <a:ext cx="3886200" cy="914400"/>
            <a:chOff x="2208" y="3168"/>
            <a:chExt cx="2448" cy="576"/>
          </a:xfrm>
        </p:grpSpPr>
        <p:sp>
          <p:nvSpPr>
            <p:cNvPr id="47177" name="Rectangle 41"/>
            <p:cNvSpPr>
              <a:spLocks noChangeArrowheads="1"/>
            </p:cNvSpPr>
            <p:nvPr>
              <p:custDataLst>
                <p:tags r:id="rId45"/>
              </p:custDataLst>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p>
              <a:endParaRPr lang="zh-CN" altLang="en-US"/>
            </a:p>
          </p:txBody>
        </p:sp>
        <p:sp>
          <p:nvSpPr>
            <p:cNvPr id="47178" name="Rectangle 42"/>
            <p:cNvSpPr>
              <a:spLocks noChangeArrowheads="1"/>
            </p:cNvSpPr>
            <p:nvPr>
              <p:custDataLst>
                <p:tags r:id="rId46"/>
              </p:custDataLst>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p>
              <a:endParaRPr lang="zh-CN" altLang="en-US"/>
            </a:p>
          </p:txBody>
        </p:sp>
        <p:sp>
          <p:nvSpPr>
            <p:cNvPr id="47179" name="Rectangle 43"/>
            <p:cNvSpPr>
              <a:spLocks noChangeArrowheads="1"/>
            </p:cNvSpPr>
            <p:nvPr>
              <p:custDataLst>
                <p:tags r:id="rId47"/>
              </p:custDataLst>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p>
              <a:endParaRPr lang="zh-CN" altLang="en-US"/>
            </a:p>
          </p:txBody>
        </p:sp>
        <p:sp>
          <p:nvSpPr>
            <p:cNvPr id="47180" name="Rectangle 44"/>
            <p:cNvSpPr>
              <a:spLocks noChangeArrowheads="1"/>
            </p:cNvSpPr>
            <p:nvPr>
              <p:custDataLst>
                <p:tags r:id="rId48"/>
              </p:custDataLst>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p>
              <a:endParaRPr lang="zh-CN" altLang="en-US"/>
            </a:p>
          </p:txBody>
        </p:sp>
        <p:sp>
          <p:nvSpPr>
            <p:cNvPr id="47181" name="Rectangle 45"/>
            <p:cNvSpPr>
              <a:spLocks noChangeArrowheads="1"/>
            </p:cNvSpPr>
            <p:nvPr>
              <p:custDataLst>
                <p:tags r:id="rId49"/>
              </p:custDataLst>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p>
              <a:endParaRPr lang="zh-CN" altLang="en-US"/>
            </a:p>
          </p:txBody>
        </p:sp>
      </p:grpSp>
      <p:grpSp>
        <p:nvGrpSpPr>
          <p:cNvPr id="9" name="Group 46"/>
          <p:cNvGrpSpPr>
            <a:grpSpLocks/>
          </p:cNvGrpSpPr>
          <p:nvPr>
            <p:custDataLst>
              <p:tags r:id="rId14"/>
            </p:custDataLst>
          </p:nvPr>
        </p:nvGrpSpPr>
        <p:grpSpPr bwMode="auto">
          <a:xfrm>
            <a:off x="2743200" y="2892425"/>
            <a:ext cx="4572000" cy="457200"/>
            <a:chOff x="1776" y="1728"/>
            <a:chExt cx="2880" cy="288"/>
          </a:xfrm>
        </p:grpSpPr>
        <p:sp>
          <p:nvSpPr>
            <p:cNvPr id="47174" name="Line 47"/>
            <p:cNvSpPr>
              <a:spLocks noChangeShapeType="1"/>
            </p:cNvSpPr>
            <p:nvPr>
              <p:custDataLst>
                <p:tags r:id="rId42"/>
              </p:custDataLst>
            </p:nvPr>
          </p:nvSpPr>
          <p:spPr bwMode="auto">
            <a:xfrm flipV="1">
              <a:off x="1776" y="1728"/>
              <a:ext cx="2880" cy="0"/>
            </a:xfrm>
            <a:prstGeom prst="line">
              <a:avLst/>
            </a:prstGeom>
            <a:noFill/>
            <a:ln w="9525">
              <a:solidFill>
                <a:schemeClr val="tx1"/>
              </a:solidFill>
              <a:round/>
              <a:headEnd/>
              <a:tailEnd/>
            </a:ln>
          </p:spPr>
          <p:txBody>
            <a:bodyPr/>
            <a:lstStyle/>
            <a:p>
              <a:endParaRPr lang="zh-CN" altLang="en-US"/>
            </a:p>
          </p:txBody>
        </p:sp>
        <p:sp>
          <p:nvSpPr>
            <p:cNvPr id="47175" name="Line 48"/>
            <p:cNvSpPr>
              <a:spLocks noChangeShapeType="1"/>
            </p:cNvSpPr>
            <p:nvPr>
              <p:custDataLst>
                <p:tags r:id="rId43"/>
              </p:custDataLst>
            </p:nvPr>
          </p:nvSpPr>
          <p:spPr bwMode="auto">
            <a:xfrm flipV="1">
              <a:off x="1776" y="1872"/>
              <a:ext cx="2880" cy="0"/>
            </a:xfrm>
            <a:prstGeom prst="line">
              <a:avLst/>
            </a:prstGeom>
            <a:noFill/>
            <a:ln w="9525">
              <a:solidFill>
                <a:schemeClr val="tx1"/>
              </a:solidFill>
              <a:round/>
              <a:headEnd/>
              <a:tailEnd/>
            </a:ln>
          </p:spPr>
          <p:txBody>
            <a:bodyPr/>
            <a:lstStyle/>
            <a:p>
              <a:endParaRPr lang="zh-CN" altLang="en-US"/>
            </a:p>
          </p:txBody>
        </p:sp>
        <p:sp>
          <p:nvSpPr>
            <p:cNvPr id="47176" name="Line 49"/>
            <p:cNvSpPr>
              <a:spLocks noChangeShapeType="1"/>
            </p:cNvSpPr>
            <p:nvPr>
              <p:custDataLst>
                <p:tags r:id="rId44"/>
              </p:custDataLst>
            </p:nvPr>
          </p:nvSpPr>
          <p:spPr bwMode="auto">
            <a:xfrm flipV="1">
              <a:off x="1776" y="2016"/>
              <a:ext cx="2880" cy="0"/>
            </a:xfrm>
            <a:prstGeom prst="line">
              <a:avLst/>
            </a:prstGeom>
            <a:noFill/>
            <a:ln w="9525">
              <a:solidFill>
                <a:schemeClr val="tx1"/>
              </a:solidFill>
              <a:round/>
              <a:headEnd/>
              <a:tailEnd/>
            </a:ln>
          </p:spPr>
          <p:txBody>
            <a:bodyPr/>
            <a:lstStyle/>
            <a:p>
              <a:endParaRPr lang="zh-CN" altLang="en-US"/>
            </a:p>
          </p:txBody>
        </p:sp>
      </p:grpSp>
      <p:grpSp>
        <p:nvGrpSpPr>
          <p:cNvPr id="10" name="Group 50"/>
          <p:cNvGrpSpPr>
            <a:grpSpLocks/>
          </p:cNvGrpSpPr>
          <p:nvPr>
            <p:custDataLst>
              <p:tags r:id="rId15"/>
            </p:custDataLst>
          </p:nvPr>
        </p:nvGrpSpPr>
        <p:grpSpPr bwMode="auto">
          <a:xfrm>
            <a:off x="2971800" y="5178425"/>
            <a:ext cx="4114800" cy="914400"/>
            <a:chOff x="1920" y="3168"/>
            <a:chExt cx="2592" cy="576"/>
          </a:xfrm>
        </p:grpSpPr>
        <p:sp>
          <p:nvSpPr>
            <p:cNvPr id="47155" name="Line 51"/>
            <p:cNvSpPr>
              <a:spLocks noChangeShapeType="1"/>
            </p:cNvSpPr>
            <p:nvPr>
              <p:custDataLst>
                <p:tags r:id="rId23"/>
              </p:custDataLst>
            </p:nvPr>
          </p:nvSpPr>
          <p:spPr bwMode="auto">
            <a:xfrm>
              <a:off x="1920" y="3168"/>
              <a:ext cx="0" cy="576"/>
            </a:xfrm>
            <a:prstGeom prst="line">
              <a:avLst/>
            </a:prstGeom>
            <a:noFill/>
            <a:ln w="9525">
              <a:solidFill>
                <a:schemeClr val="tx1"/>
              </a:solidFill>
              <a:round/>
              <a:headEnd/>
              <a:tailEnd/>
            </a:ln>
          </p:spPr>
          <p:txBody>
            <a:bodyPr/>
            <a:lstStyle/>
            <a:p>
              <a:endParaRPr lang="zh-CN" altLang="en-US"/>
            </a:p>
          </p:txBody>
        </p:sp>
        <p:sp>
          <p:nvSpPr>
            <p:cNvPr id="47156" name="Line 52"/>
            <p:cNvSpPr>
              <a:spLocks noChangeShapeType="1"/>
            </p:cNvSpPr>
            <p:nvPr>
              <p:custDataLst>
                <p:tags r:id="rId24"/>
              </p:custDataLst>
            </p:nvPr>
          </p:nvSpPr>
          <p:spPr bwMode="auto">
            <a:xfrm>
              <a:off x="2064" y="3168"/>
              <a:ext cx="0" cy="576"/>
            </a:xfrm>
            <a:prstGeom prst="line">
              <a:avLst/>
            </a:prstGeom>
            <a:noFill/>
            <a:ln w="9525">
              <a:solidFill>
                <a:schemeClr val="tx1"/>
              </a:solidFill>
              <a:round/>
              <a:headEnd/>
              <a:tailEnd/>
            </a:ln>
          </p:spPr>
          <p:txBody>
            <a:bodyPr/>
            <a:lstStyle/>
            <a:p>
              <a:endParaRPr lang="zh-CN" altLang="en-US"/>
            </a:p>
          </p:txBody>
        </p:sp>
        <p:sp>
          <p:nvSpPr>
            <p:cNvPr id="47157" name="Line 53"/>
            <p:cNvSpPr>
              <a:spLocks noChangeShapeType="1"/>
            </p:cNvSpPr>
            <p:nvPr>
              <p:custDataLst>
                <p:tags r:id="rId25"/>
              </p:custDataLst>
            </p:nvPr>
          </p:nvSpPr>
          <p:spPr bwMode="auto">
            <a:xfrm>
              <a:off x="2208" y="3168"/>
              <a:ext cx="0" cy="576"/>
            </a:xfrm>
            <a:prstGeom prst="line">
              <a:avLst/>
            </a:prstGeom>
            <a:noFill/>
            <a:ln w="9525">
              <a:solidFill>
                <a:schemeClr val="tx1"/>
              </a:solidFill>
              <a:round/>
              <a:headEnd/>
              <a:tailEnd/>
            </a:ln>
          </p:spPr>
          <p:txBody>
            <a:bodyPr/>
            <a:lstStyle/>
            <a:p>
              <a:endParaRPr lang="zh-CN" altLang="en-US"/>
            </a:p>
          </p:txBody>
        </p:sp>
        <p:sp>
          <p:nvSpPr>
            <p:cNvPr id="47158" name="Line 54"/>
            <p:cNvSpPr>
              <a:spLocks noChangeShapeType="1"/>
            </p:cNvSpPr>
            <p:nvPr>
              <p:custDataLst>
                <p:tags r:id="rId26"/>
              </p:custDataLst>
            </p:nvPr>
          </p:nvSpPr>
          <p:spPr bwMode="auto">
            <a:xfrm>
              <a:off x="2352" y="3168"/>
              <a:ext cx="0" cy="576"/>
            </a:xfrm>
            <a:prstGeom prst="line">
              <a:avLst/>
            </a:prstGeom>
            <a:noFill/>
            <a:ln w="9525">
              <a:solidFill>
                <a:schemeClr val="tx1"/>
              </a:solidFill>
              <a:round/>
              <a:headEnd/>
              <a:tailEnd/>
            </a:ln>
          </p:spPr>
          <p:txBody>
            <a:bodyPr/>
            <a:lstStyle/>
            <a:p>
              <a:endParaRPr lang="zh-CN" altLang="en-US"/>
            </a:p>
          </p:txBody>
        </p:sp>
        <p:sp>
          <p:nvSpPr>
            <p:cNvPr id="47159" name="Line 55"/>
            <p:cNvSpPr>
              <a:spLocks noChangeShapeType="1"/>
            </p:cNvSpPr>
            <p:nvPr>
              <p:custDataLst>
                <p:tags r:id="rId27"/>
              </p:custDataLst>
            </p:nvPr>
          </p:nvSpPr>
          <p:spPr bwMode="auto">
            <a:xfrm>
              <a:off x="2496" y="3168"/>
              <a:ext cx="0" cy="576"/>
            </a:xfrm>
            <a:prstGeom prst="line">
              <a:avLst/>
            </a:prstGeom>
            <a:noFill/>
            <a:ln w="9525">
              <a:solidFill>
                <a:schemeClr val="tx1"/>
              </a:solidFill>
              <a:round/>
              <a:headEnd/>
              <a:tailEnd/>
            </a:ln>
          </p:spPr>
          <p:txBody>
            <a:bodyPr/>
            <a:lstStyle/>
            <a:p>
              <a:endParaRPr lang="zh-CN" altLang="en-US"/>
            </a:p>
          </p:txBody>
        </p:sp>
        <p:sp>
          <p:nvSpPr>
            <p:cNvPr id="47160" name="Line 56"/>
            <p:cNvSpPr>
              <a:spLocks noChangeShapeType="1"/>
            </p:cNvSpPr>
            <p:nvPr>
              <p:custDataLst>
                <p:tags r:id="rId28"/>
              </p:custDataLst>
            </p:nvPr>
          </p:nvSpPr>
          <p:spPr bwMode="auto">
            <a:xfrm>
              <a:off x="2640" y="3168"/>
              <a:ext cx="0" cy="576"/>
            </a:xfrm>
            <a:prstGeom prst="line">
              <a:avLst/>
            </a:prstGeom>
            <a:noFill/>
            <a:ln w="9525">
              <a:solidFill>
                <a:schemeClr val="tx1"/>
              </a:solidFill>
              <a:round/>
              <a:headEnd/>
              <a:tailEnd/>
            </a:ln>
          </p:spPr>
          <p:txBody>
            <a:bodyPr/>
            <a:lstStyle/>
            <a:p>
              <a:endParaRPr lang="zh-CN" altLang="en-US"/>
            </a:p>
          </p:txBody>
        </p:sp>
        <p:sp>
          <p:nvSpPr>
            <p:cNvPr id="47161" name="Line 57"/>
            <p:cNvSpPr>
              <a:spLocks noChangeShapeType="1"/>
            </p:cNvSpPr>
            <p:nvPr>
              <p:custDataLst>
                <p:tags r:id="rId29"/>
              </p:custDataLst>
            </p:nvPr>
          </p:nvSpPr>
          <p:spPr bwMode="auto">
            <a:xfrm>
              <a:off x="2784" y="3168"/>
              <a:ext cx="0" cy="576"/>
            </a:xfrm>
            <a:prstGeom prst="line">
              <a:avLst/>
            </a:prstGeom>
            <a:noFill/>
            <a:ln w="9525">
              <a:solidFill>
                <a:schemeClr val="tx1"/>
              </a:solidFill>
              <a:round/>
              <a:headEnd/>
              <a:tailEnd/>
            </a:ln>
          </p:spPr>
          <p:txBody>
            <a:bodyPr/>
            <a:lstStyle/>
            <a:p>
              <a:endParaRPr lang="zh-CN" altLang="en-US"/>
            </a:p>
          </p:txBody>
        </p:sp>
        <p:sp>
          <p:nvSpPr>
            <p:cNvPr id="47162" name="Line 58"/>
            <p:cNvSpPr>
              <a:spLocks noChangeShapeType="1"/>
            </p:cNvSpPr>
            <p:nvPr>
              <p:custDataLst>
                <p:tags r:id="rId30"/>
              </p:custDataLst>
            </p:nvPr>
          </p:nvSpPr>
          <p:spPr bwMode="auto">
            <a:xfrm>
              <a:off x="2928" y="3168"/>
              <a:ext cx="0" cy="576"/>
            </a:xfrm>
            <a:prstGeom prst="line">
              <a:avLst/>
            </a:prstGeom>
            <a:noFill/>
            <a:ln w="9525">
              <a:solidFill>
                <a:schemeClr val="tx1"/>
              </a:solidFill>
              <a:round/>
              <a:headEnd/>
              <a:tailEnd/>
            </a:ln>
          </p:spPr>
          <p:txBody>
            <a:bodyPr/>
            <a:lstStyle/>
            <a:p>
              <a:endParaRPr lang="zh-CN" altLang="en-US"/>
            </a:p>
          </p:txBody>
        </p:sp>
        <p:sp>
          <p:nvSpPr>
            <p:cNvPr id="47163" name="Line 59"/>
            <p:cNvSpPr>
              <a:spLocks noChangeShapeType="1"/>
            </p:cNvSpPr>
            <p:nvPr>
              <p:custDataLst>
                <p:tags r:id="rId31"/>
              </p:custDataLst>
            </p:nvPr>
          </p:nvSpPr>
          <p:spPr bwMode="auto">
            <a:xfrm>
              <a:off x="3072" y="3168"/>
              <a:ext cx="0" cy="576"/>
            </a:xfrm>
            <a:prstGeom prst="line">
              <a:avLst/>
            </a:prstGeom>
            <a:noFill/>
            <a:ln w="9525">
              <a:solidFill>
                <a:schemeClr val="tx1"/>
              </a:solidFill>
              <a:round/>
              <a:headEnd/>
              <a:tailEnd/>
            </a:ln>
          </p:spPr>
          <p:txBody>
            <a:bodyPr/>
            <a:lstStyle/>
            <a:p>
              <a:endParaRPr lang="zh-CN" altLang="en-US"/>
            </a:p>
          </p:txBody>
        </p:sp>
        <p:sp>
          <p:nvSpPr>
            <p:cNvPr id="47164" name="Line 60"/>
            <p:cNvSpPr>
              <a:spLocks noChangeShapeType="1"/>
            </p:cNvSpPr>
            <p:nvPr>
              <p:custDataLst>
                <p:tags r:id="rId32"/>
              </p:custDataLst>
            </p:nvPr>
          </p:nvSpPr>
          <p:spPr bwMode="auto">
            <a:xfrm>
              <a:off x="3216" y="3168"/>
              <a:ext cx="0" cy="576"/>
            </a:xfrm>
            <a:prstGeom prst="line">
              <a:avLst/>
            </a:prstGeom>
            <a:noFill/>
            <a:ln w="9525">
              <a:solidFill>
                <a:schemeClr val="tx1"/>
              </a:solidFill>
              <a:round/>
              <a:headEnd/>
              <a:tailEnd/>
            </a:ln>
          </p:spPr>
          <p:txBody>
            <a:bodyPr/>
            <a:lstStyle/>
            <a:p>
              <a:endParaRPr lang="zh-CN" altLang="en-US"/>
            </a:p>
          </p:txBody>
        </p:sp>
        <p:sp>
          <p:nvSpPr>
            <p:cNvPr id="47165" name="Line 61"/>
            <p:cNvSpPr>
              <a:spLocks noChangeShapeType="1"/>
            </p:cNvSpPr>
            <p:nvPr>
              <p:custDataLst>
                <p:tags r:id="rId33"/>
              </p:custDataLst>
            </p:nvPr>
          </p:nvSpPr>
          <p:spPr bwMode="auto">
            <a:xfrm>
              <a:off x="3360" y="3168"/>
              <a:ext cx="0" cy="576"/>
            </a:xfrm>
            <a:prstGeom prst="line">
              <a:avLst/>
            </a:prstGeom>
            <a:noFill/>
            <a:ln w="9525">
              <a:solidFill>
                <a:schemeClr val="tx1"/>
              </a:solidFill>
              <a:round/>
              <a:headEnd/>
              <a:tailEnd/>
            </a:ln>
          </p:spPr>
          <p:txBody>
            <a:bodyPr/>
            <a:lstStyle/>
            <a:p>
              <a:endParaRPr lang="zh-CN" altLang="en-US"/>
            </a:p>
          </p:txBody>
        </p:sp>
        <p:sp>
          <p:nvSpPr>
            <p:cNvPr id="47166" name="Line 62"/>
            <p:cNvSpPr>
              <a:spLocks noChangeShapeType="1"/>
            </p:cNvSpPr>
            <p:nvPr>
              <p:custDataLst>
                <p:tags r:id="rId34"/>
              </p:custDataLst>
            </p:nvPr>
          </p:nvSpPr>
          <p:spPr bwMode="auto">
            <a:xfrm>
              <a:off x="3504" y="3168"/>
              <a:ext cx="0" cy="576"/>
            </a:xfrm>
            <a:prstGeom prst="line">
              <a:avLst/>
            </a:prstGeom>
            <a:noFill/>
            <a:ln w="9525">
              <a:solidFill>
                <a:schemeClr val="tx1"/>
              </a:solidFill>
              <a:round/>
              <a:headEnd/>
              <a:tailEnd/>
            </a:ln>
          </p:spPr>
          <p:txBody>
            <a:bodyPr/>
            <a:lstStyle/>
            <a:p>
              <a:endParaRPr lang="zh-CN" altLang="en-US"/>
            </a:p>
          </p:txBody>
        </p:sp>
        <p:sp>
          <p:nvSpPr>
            <p:cNvPr id="47167" name="Line 63"/>
            <p:cNvSpPr>
              <a:spLocks noChangeShapeType="1"/>
            </p:cNvSpPr>
            <p:nvPr>
              <p:custDataLst>
                <p:tags r:id="rId35"/>
              </p:custDataLst>
            </p:nvPr>
          </p:nvSpPr>
          <p:spPr bwMode="auto">
            <a:xfrm>
              <a:off x="3648" y="3168"/>
              <a:ext cx="0" cy="576"/>
            </a:xfrm>
            <a:prstGeom prst="line">
              <a:avLst/>
            </a:prstGeom>
            <a:noFill/>
            <a:ln w="9525">
              <a:solidFill>
                <a:schemeClr val="tx1"/>
              </a:solidFill>
              <a:round/>
              <a:headEnd/>
              <a:tailEnd/>
            </a:ln>
          </p:spPr>
          <p:txBody>
            <a:bodyPr/>
            <a:lstStyle/>
            <a:p>
              <a:endParaRPr lang="zh-CN" altLang="en-US"/>
            </a:p>
          </p:txBody>
        </p:sp>
        <p:sp>
          <p:nvSpPr>
            <p:cNvPr id="47168" name="Line 64"/>
            <p:cNvSpPr>
              <a:spLocks noChangeShapeType="1"/>
            </p:cNvSpPr>
            <p:nvPr>
              <p:custDataLst>
                <p:tags r:id="rId36"/>
              </p:custDataLst>
            </p:nvPr>
          </p:nvSpPr>
          <p:spPr bwMode="auto">
            <a:xfrm>
              <a:off x="3792" y="3168"/>
              <a:ext cx="0" cy="576"/>
            </a:xfrm>
            <a:prstGeom prst="line">
              <a:avLst/>
            </a:prstGeom>
            <a:noFill/>
            <a:ln w="9525">
              <a:solidFill>
                <a:schemeClr val="tx1"/>
              </a:solidFill>
              <a:round/>
              <a:headEnd/>
              <a:tailEnd/>
            </a:ln>
          </p:spPr>
          <p:txBody>
            <a:bodyPr/>
            <a:lstStyle/>
            <a:p>
              <a:endParaRPr lang="zh-CN" altLang="en-US"/>
            </a:p>
          </p:txBody>
        </p:sp>
        <p:sp>
          <p:nvSpPr>
            <p:cNvPr id="47169" name="Line 65"/>
            <p:cNvSpPr>
              <a:spLocks noChangeShapeType="1"/>
            </p:cNvSpPr>
            <p:nvPr>
              <p:custDataLst>
                <p:tags r:id="rId37"/>
              </p:custDataLst>
            </p:nvPr>
          </p:nvSpPr>
          <p:spPr bwMode="auto">
            <a:xfrm>
              <a:off x="3936" y="3168"/>
              <a:ext cx="0" cy="576"/>
            </a:xfrm>
            <a:prstGeom prst="line">
              <a:avLst/>
            </a:prstGeom>
            <a:noFill/>
            <a:ln w="9525">
              <a:solidFill>
                <a:schemeClr val="tx1"/>
              </a:solidFill>
              <a:round/>
              <a:headEnd/>
              <a:tailEnd/>
            </a:ln>
          </p:spPr>
          <p:txBody>
            <a:bodyPr/>
            <a:lstStyle/>
            <a:p>
              <a:endParaRPr lang="zh-CN" altLang="en-US"/>
            </a:p>
          </p:txBody>
        </p:sp>
        <p:sp>
          <p:nvSpPr>
            <p:cNvPr id="47170" name="Line 66"/>
            <p:cNvSpPr>
              <a:spLocks noChangeShapeType="1"/>
            </p:cNvSpPr>
            <p:nvPr>
              <p:custDataLst>
                <p:tags r:id="rId38"/>
              </p:custDataLst>
            </p:nvPr>
          </p:nvSpPr>
          <p:spPr bwMode="auto">
            <a:xfrm>
              <a:off x="4080" y="3168"/>
              <a:ext cx="0" cy="576"/>
            </a:xfrm>
            <a:prstGeom prst="line">
              <a:avLst/>
            </a:prstGeom>
            <a:noFill/>
            <a:ln w="9525">
              <a:solidFill>
                <a:schemeClr val="tx1"/>
              </a:solidFill>
              <a:round/>
              <a:headEnd/>
              <a:tailEnd/>
            </a:ln>
          </p:spPr>
          <p:txBody>
            <a:bodyPr/>
            <a:lstStyle/>
            <a:p>
              <a:endParaRPr lang="zh-CN" altLang="en-US"/>
            </a:p>
          </p:txBody>
        </p:sp>
        <p:sp>
          <p:nvSpPr>
            <p:cNvPr id="47171" name="Line 67"/>
            <p:cNvSpPr>
              <a:spLocks noChangeShapeType="1"/>
            </p:cNvSpPr>
            <p:nvPr>
              <p:custDataLst>
                <p:tags r:id="rId39"/>
              </p:custDataLst>
            </p:nvPr>
          </p:nvSpPr>
          <p:spPr bwMode="auto">
            <a:xfrm>
              <a:off x="4224" y="3168"/>
              <a:ext cx="0" cy="576"/>
            </a:xfrm>
            <a:prstGeom prst="line">
              <a:avLst/>
            </a:prstGeom>
            <a:noFill/>
            <a:ln w="9525">
              <a:solidFill>
                <a:schemeClr val="tx1"/>
              </a:solidFill>
              <a:round/>
              <a:headEnd/>
              <a:tailEnd/>
            </a:ln>
          </p:spPr>
          <p:txBody>
            <a:bodyPr/>
            <a:lstStyle/>
            <a:p>
              <a:endParaRPr lang="zh-CN" altLang="en-US"/>
            </a:p>
          </p:txBody>
        </p:sp>
        <p:sp>
          <p:nvSpPr>
            <p:cNvPr id="47172" name="Line 68"/>
            <p:cNvSpPr>
              <a:spLocks noChangeShapeType="1"/>
            </p:cNvSpPr>
            <p:nvPr>
              <p:custDataLst>
                <p:tags r:id="rId40"/>
              </p:custDataLst>
            </p:nvPr>
          </p:nvSpPr>
          <p:spPr bwMode="auto">
            <a:xfrm>
              <a:off x="4368" y="3168"/>
              <a:ext cx="0" cy="576"/>
            </a:xfrm>
            <a:prstGeom prst="line">
              <a:avLst/>
            </a:prstGeom>
            <a:noFill/>
            <a:ln w="9525">
              <a:solidFill>
                <a:schemeClr val="tx1"/>
              </a:solidFill>
              <a:round/>
              <a:headEnd/>
              <a:tailEnd/>
            </a:ln>
          </p:spPr>
          <p:txBody>
            <a:bodyPr/>
            <a:lstStyle/>
            <a:p>
              <a:endParaRPr lang="zh-CN" altLang="en-US"/>
            </a:p>
          </p:txBody>
        </p:sp>
        <p:sp>
          <p:nvSpPr>
            <p:cNvPr id="47173" name="Line 69"/>
            <p:cNvSpPr>
              <a:spLocks noChangeShapeType="1"/>
            </p:cNvSpPr>
            <p:nvPr>
              <p:custDataLst>
                <p:tags r:id="rId41"/>
              </p:custDataLst>
            </p:nvPr>
          </p:nvSpPr>
          <p:spPr bwMode="auto">
            <a:xfrm>
              <a:off x="4512" y="3168"/>
              <a:ext cx="0" cy="576"/>
            </a:xfrm>
            <a:prstGeom prst="line">
              <a:avLst/>
            </a:prstGeom>
            <a:noFill/>
            <a:ln w="9525">
              <a:solidFill>
                <a:schemeClr val="tx1"/>
              </a:solidFill>
              <a:round/>
              <a:headEnd/>
              <a:tailEnd/>
            </a:ln>
          </p:spPr>
          <p:txBody>
            <a:bodyPr/>
            <a:lstStyle/>
            <a:p>
              <a:endParaRPr lang="zh-CN" altLang="en-US"/>
            </a:p>
          </p:txBody>
        </p:sp>
      </p:grpSp>
      <p:grpSp>
        <p:nvGrpSpPr>
          <p:cNvPr id="11" name="Group 96"/>
          <p:cNvGrpSpPr>
            <a:grpSpLocks/>
          </p:cNvGrpSpPr>
          <p:nvPr>
            <p:custDataLst>
              <p:tags r:id="rId16"/>
            </p:custDataLst>
          </p:nvPr>
        </p:nvGrpSpPr>
        <p:grpSpPr bwMode="auto">
          <a:xfrm>
            <a:off x="5388768" y="1449338"/>
            <a:ext cx="2709863" cy="971550"/>
            <a:chOff x="3477" y="204"/>
            <a:chExt cx="1707" cy="612"/>
          </a:xfrm>
        </p:grpSpPr>
        <p:grpSp>
          <p:nvGrpSpPr>
            <p:cNvPr id="12" name="Group 97"/>
            <p:cNvGrpSpPr>
              <a:grpSpLocks/>
            </p:cNvGrpSpPr>
            <p:nvPr/>
          </p:nvGrpSpPr>
          <p:grpSpPr bwMode="auto">
            <a:xfrm>
              <a:off x="3477" y="528"/>
              <a:ext cx="1707" cy="288"/>
              <a:chOff x="3477" y="288"/>
              <a:chExt cx="1707" cy="288"/>
            </a:xfrm>
          </p:grpSpPr>
          <p:sp>
            <p:nvSpPr>
              <p:cNvPr id="47126" name="Text Box 98"/>
              <p:cNvSpPr txBox="1">
                <a:spLocks noChangeArrowheads="1"/>
              </p:cNvSpPr>
              <p:nvPr>
                <p:custDataLst>
                  <p:tags r:id="rId18"/>
                </p:custDataLst>
              </p:nvPr>
            </p:nvSpPr>
            <p:spPr bwMode="auto">
              <a:xfrm>
                <a:off x="3477" y="288"/>
                <a:ext cx="852" cy="288"/>
              </a:xfrm>
              <a:prstGeom prst="rect">
                <a:avLst/>
              </a:prstGeom>
              <a:noFill/>
              <a:ln w="9525">
                <a:noFill/>
                <a:miter lim="800000"/>
                <a:headEnd/>
                <a:tailEnd/>
              </a:ln>
            </p:spPr>
            <p:txBody>
              <a:bodyPr wrap="none">
                <a:spAutoFit/>
              </a:bodyPr>
              <a:lstStyle/>
              <a:p>
                <a:pPr eaLnBrk="1" hangingPunct="1"/>
                <a:r>
                  <a:rPr lang="en-US" altLang="zh-CN" sz="2400"/>
                  <a:t>4 </a:t>
                </a:r>
                <a:r>
                  <a:rPr lang="zh-CN" altLang="en-US" sz="2400"/>
                  <a:t>个用户</a:t>
                </a:r>
                <a:endParaRPr lang="zh-CN" altLang="fr-FR" sz="2400"/>
              </a:p>
            </p:txBody>
          </p:sp>
          <p:sp>
            <p:nvSpPr>
              <p:cNvPr id="47127" name="Rectangle 99"/>
              <p:cNvSpPr>
                <a:spLocks noChangeArrowheads="1"/>
              </p:cNvSpPr>
              <p:nvPr>
                <p:custDataLst>
                  <p:tags r:id="rId19"/>
                </p:custDataLst>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p>
                <a:endParaRPr lang="zh-CN" altLang="en-US"/>
              </a:p>
            </p:txBody>
          </p:sp>
          <p:sp>
            <p:nvSpPr>
              <p:cNvPr id="47128" name="Rectangle 100"/>
              <p:cNvSpPr>
                <a:spLocks noChangeArrowheads="1"/>
              </p:cNvSpPr>
              <p:nvPr>
                <p:custDataLst>
                  <p:tags r:id="rId20"/>
                </p:custDataLst>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p>
                <a:endParaRPr lang="zh-CN" altLang="en-US"/>
              </a:p>
            </p:txBody>
          </p:sp>
          <p:sp>
            <p:nvSpPr>
              <p:cNvPr id="47129" name="Rectangle 101"/>
              <p:cNvSpPr>
                <a:spLocks noChangeArrowheads="1"/>
              </p:cNvSpPr>
              <p:nvPr>
                <p:custDataLst>
                  <p:tags r:id="rId21"/>
                </p:custDataLst>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p>
                <a:endParaRPr lang="zh-CN" altLang="en-US"/>
              </a:p>
            </p:txBody>
          </p:sp>
          <p:sp>
            <p:nvSpPr>
              <p:cNvPr id="47130" name="Rectangle 102"/>
              <p:cNvSpPr>
                <a:spLocks noChangeArrowheads="1"/>
              </p:cNvSpPr>
              <p:nvPr>
                <p:custDataLst>
                  <p:tags r:id="rId22"/>
                </p:custDataLst>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p>
                <a:endParaRPr lang="zh-CN" altLang="en-US"/>
              </a:p>
            </p:txBody>
          </p:sp>
        </p:grpSp>
        <p:sp>
          <p:nvSpPr>
            <p:cNvPr id="47125" name="Text Box 103"/>
            <p:cNvSpPr txBox="1">
              <a:spLocks noChangeArrowheads="1"/>
            </p:cNvSpPr>
            <p:nvPr>
              <p:custDataLst>
                <p:tags r:id="rId17"/>
              </p:custDataLst>
            </p:nvPr>
          </p:nvSpPr>
          <p:spPr bwMode="auto">
            <a:xfrm>
              <a:off x="3480" y="204"/>
              <a:ext cx="500" cy="288"/>
            </a:xfrm>
            <a:prstGeom prst="rect">
              <a:avLst/>
            </a:prstGeom>
            <a:noFill/>
            <a:ln w="9525">
              <a:noFill/>
              <a:miter lim="800000"/>
              <a:headEnd/>
              <a:tailEnd/>
            </a:ln>
          </p:spPr>
          <p:txBody>
            <a:bodyPr wrap="none">
              <a:spAutoFit/>
            </a:bodyPr>
            <a:lstStyle/>
            <a:p>
              <a:pPr eaLnBrk="1" hangingPunct="1"/>
              <a:r>
                <a:rPr lang="zh-CN" altLang="fr-FR" sz="2400"/>
                <a:t>例子</a:t>
              </a:r>
            </a:p>
          </p:txBody>
        </p:sp>
      </p:grpSp>
      <p:sp>
        <p:nvSpPr>
          <p:cNvPr id="80" name="TextBox 79"/>
          <p:cNvSpPr txBox="1"/>
          <p:nvPr/>
        </p:nvSpPr>
        <p:spPr>
          <a:xfrm>
            <a:off x="3635896" y="4581128"/>
            <a:ext cx="864096" cy="369332"/>
          </a:xfrm>
          <a:prstGeom prst="rect">
            <a:avLst/>
          </a:prstGeom>
          <a:noFill/>
        </p:spPr>
        <p:txBody>
          <a:bodyPr wrap="square" rtlCol="0">
            <a:spAutoFit/>
          </a:bodyPr>
          <a:lstStyle/>
          <a:p>
            <a:r>
              <a:rPr lang="zh-CN" altLang="en-US" dirty="0"/>
              <a:t>时隙</a:t>
            </a:r>
          </a:p>
        </p:txBody>
      </p:sp>
      <p:cxnSp>
        <p:nvCxnSpPr>
          <p:cNvPr id="82" name="直接箭头连接符 81"/>
          <p:cNvCxnSpPr>
            <a:stCxn id="80" idx="2"/>
            <a:endCxn id="47177" idx="0"/>
          </p:cNvCxnSpPr>
          <p:nvPr/>
        </p:nvCxnSpPr>
        <p:spPr>
          <a:xfrm flipH="1">
            <a:off x="3543300" y="4950460"/>
            <a:ext cx="524644" cy="2279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3059832" y="4509120"/>
            <a:ext cx="864096" cy="369332"/>
          </a:xfrm>
          <a:prstGeom prst="rect">
            <a:avLst/>
          </a:prstGeom>
          <a:noFill/>
        </p:spPr>
        <p:txBody>
          <a:bodyPr wrap="square" rtlCol="0">
            <a:spAutoFit/>
          </a:bodyPr>
          <a:lstStyle/>
          <a:p>
            <a:r>
              <a:rPr lang="zh-CN" altLang="en-US" dirty="0"/>
              <a:t>帧</a:t>
            </a:r>
          </a:p>
        </p:txBody>
      </p:sp>
      <p:sp>
        <p:nvSpPr>
          <p:cNvPr id="85" name="弧形 84"/>
          <p:cNvSpPr/>
          <p:nvPr/>
        </p:nvSpPr>
        <p:spPr>
          <a:xfrm>
            <a:off x="2771800" y="4869160"/>
            <a:ext cx="864096" cy="432048"/>
          </a:xfrm>
          <a:prstGeom prst="arc">
            <a:avLst>
              <a:gd name="adj1" fmla="val 10830700"/>
              <a:gd name="adj2" fmla="val 2147141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33921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07211"/>
                                        </p:tgtEl>
                                        <p:attrNameLst>
                                          <p:attrName>style.visibility</p:attrName>
                                        </p:attrNameLst>
                                      </p:cBhvr>
                                      <p:to>
                                        <p:strVal val="visible"/>
                                      </p:to>
                                    </p:set>
                                    <p:animEffect transition="in" filter="wipe(left)">
                                      <p:cBhvr>
                                        <p:cTn id="21" dur="500"/>
                                        <p:tgtEl>
                                          <p:spTgt spid="307211"/>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307212"/>
                                        </p:tgtEl>
                                        <p:attrNameLst>
                                          <p:attrName>style.visibility</p:attrName>
                                        </p:attrNameLst>
                                      </p:cBhvr>
                                      <p:to>
                                        <p:strVal val="visible"/>
                                      </p:to>
                                    </p:set>
                                    <p:animEffect transition="in" filter="wipe(left)">
                                      <p:cBhvr>
                                        <p:cTn id="25" dur="500"/>
                                        <p:tgtEl>
                                          <p:spTgt spid="307212"/>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307213"/>
                                        </p:tgtEl>
                                        <p:attrNameLst>
                                          <p:attrName>style.visibility</p:attrName>
                                        </p:attrNameLst>
                                      </p:cBhvr>
                                      <p:to>
                                        <p:strVal val="visible"/>
                                      </p:to>
                                    </p:set>
                                    <p:animEffect transition="in" filter="wipe(left)">
                                      <p:cBhvr>
                                        <p:cTn id="29" dur="500"/>
                                        <p:tgtEl>
                                          <p:spTgt spid="307213"/>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307214"/>
                                        </p:tgtEl>
                                        <p:attrNameLst>
                                          <p:attrName>style.visibility</p:attrName>
                                        </p:attrNameLst>
                                      </p:cBhvr>
                                      <p:to>
                                        <p:strVal val="visible"/>
                                      </p:to>
                                    </p:set>
                                    <p:animEffect transition="in" filter="wipe(left)">
                                      <p:cBhvr>
                                        <p:cTn id="33" dur="500"/>
                                        <p:tgtEl>
                                          <p:spTgt spid="30721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up)">
                                      <p:cBhvr>
                                        <p:cTn id="51" dur="500"/>
                                        <p:tgtEl>
                                          <p:spTgt spid="6"/>
                                        </p:tgtEl>
                                      </p:cBhvr>
                                    </p:animEffect>
                                  </p:childTnLst>
                                </p:cTn>
                              </p:par>
                            </p:childTnLst>
                          </p:cTn>
                        </p:par>
                        <p:par>
                          <p:cTn id="52" fill="hold">
                            <p:stCondLst>
                              <p:cond delay="1000"/>
                            </p:stCondLst>
                            <p:childTnLst>
                              <p:par>
                                <p:cTn id="53" presetID="22" presetClass="entr" presetSubtype="1"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up)">
                                      <p:cBhvr>
                                        <p:cTn id="55" dur="500"/>
                                        <p:tgtEl>
                                          <p:spTgt spid="7"/>
                                        </p:tgtEl>
                                      </p:cBhvr>
                                    </p:animEffect>
                                  </p:childTnLst>
                                </p:cTn>
                              </p:par>
                            </p:childTnLst>
                          </p:cTn>
                        </p:par>
                        <p:par>
                          <p:cTn id="56" fill="hold">
                            <p:stCondLst>
                              <p:cond delay="1500"/>
                            </p:stCondLst>
                            <p:childTnLst>
                              <p:par>
                                <p:cTn id="57" presetID="22" presetClass="entr" presetSubtype="1"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up)">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8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83"/>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82"/>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11" grpId="0" animBg="1"/>
      <p:bldP spid="307212" grpId="0" animBg="1"/>
      <p:bldP spid="307213" grpId="0" animBg="1"/>
      <p:bldP spid="307214" grpId="0" animBg="1"/>
      <p:bldP spid="80" grpId="0"/>
      <p:bldP spid="83" grpId="0"/>
      <p:bldP spid="8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算例</a:t>
            </a:r>
          </a:p>
        </p:txBody>
      </p:sp>
      <p:sp>
        <p:nvSpPr>
          <p:cNvPr id="3" name="内容占位符 2"/>
          <p:cNvSpPr>
            <a:spLocks noGrp="1"/>
          </p:cNvSpPr>
          <p:nvPr>
            <p:ph idx="1"/>
          </p:nvPr>
        </p:nvSpPr>
        <p:spPr>
          <a:xfrm>
            <a:off x="457200" y="1412776"/>
            <a:ext cx="4114800" cy="4713387"/>
          </a:xfrm>
        </p:spPr>
        <p:txBody>
          <a:bodyPr>
            <a:normAutofit lnSpcReduction="10000"/>
          </a:bodyPr>
          <a:lstStyle/>
          <a:p>
            <a:r>
              <a:rPr lang="zh-CN" altLang="en-US" dirty="0"/>
              <a:t>主机</a:t>
            </a:r>
            <a:r>
              <a:rPr lang="en-US" altLang="zh-CN" dirty="0"/>
              <a:t>A</a:t>
            </a:r>
            <a:r>
              <a:rPr lang="zh-CN" altLang="en-US" dirty="0"/>
              <a:t>向</a:t>
            </a:r>
            <a:r>
              <a:rPr lang="en-US" altLang="zh-CN" dirty="0"/>
              <a:t>B</a:t>
            </a:r>
            <a:r>
              <a:rPr lang="zh-CN" altLang="en-US" dirty="0"/>
              <a:t>发送一个</a:t>
            </a:r>
            <a:r>
              <a:rPr lang="en-US" altLang="zh-CN" dirty="0"/>
              <a:t>640kb</a:t>
            </a:r>
            <a:r>
              <a:rPr lang="zh-CN" altLang="en-US" dirty="0"/>
              <a:t>的文件</a:t>
            </a:r>
            <a:endParaRPr lang="en-US" altLang="zh-CN" dirty="0"/>
          </a:p>
          <a:p>
            <a:r>
              <a:rPr lang="zh-CN" altLang="en-US" dirty="0"/>
              <a:t>所有链路</a:t>
            </a:r>
            <a:r>
              <a:rPr lang="en-US" altLang="zh-CN" dirty="0"/>
              <a:t>1.536Mbps</a:t>
            </a:r>
          </a:p>
          <a:p>
            <a:r>
              <a:rPr lang="zh-CN" altLang="en-US" dirty="0"/>
              <a:t>使用时隙数为</a:t>
            </a:r>
            <a:r>
              <a:rPr lang="en-US" altLang="zh-CN" dirty="0"/>
              <a:t>12</a:t>
            </a:r>
            <a:r>
              <a:rPr lang="zh-CN" altLang="en-US" dirty="0"/>
              <a:t>的</a:t>
            </a:r>
            <a:r>
              <a:rPr lang="en-US" altLang="zh-CN" dirty="0"/>
              <a:t>TDM</a:t>
            </a:r>
          </a:p>
          <a:p>
            <a:r>
              <a:rPr lang="zh-CN" altLang="en-US" dirty="0"/>
              <a:t>创建端到端电路需要</a:t>
            </a:r>
            <a:r>
              <a:rPr lang="en-US" altLang="zh-CN" dirty="0"/>
              <a:t>500ms</a:t>
            </a:r>
          </a:p>
          <a:p>
            <a:r>
              <a:rPr lang="zh-CN" altLang="en-US" dirty="0"/>
              <a:t>一共需要多长时间才能发送完该文件？</a:t>
            </a:r>
          </a:p>
        </p:txBody>
      </p:sp>
      <p:sp>
        <p:nvSpPr>
          <p:cNvPr id="4" name="日期占位符 3"/>
          <p:cNvSpPr>
            <a:spLocks noGrp="1"/>
          </p:cNvSpPr>
          <p:nvPr>
            <p:ph type="dt" sz="half" idx="10"/>
          </p:nvPr>
        </p:nvSpPr>
        <p:spPr/>
        <p:txBody>
          <a:bodyPr/>
          <a:lstStyle/>
          <a:p>
            <a:pPr>
              <a:defRPr/>
            </a:pPr>
            <a:r>
              <a:rPr lang="zh-CN" altLang="en-US"/>
              <a:t>清华大学 </a:t>
            </a:r>
            <a:r>
              <a:rPr lang="en-US" altLang="zh-CN"/>
              <a:t>2019</a:t>
            </a:r>
            <a:r>
              <a:rPr lang="zh-CN" altLang="en-US"/>
              <a:t>秋</a:t>
            </a:r>
            <a:r>
              <a:rPr lang="en-US" altLang="zh-CN"/>
              <a:t>W1</a:t>
            </a:r>
            <a:endParaRPr lang="en-US" altLang="zh-CN" dirty="0"/>
          </a:p>
        </p:txBody>
      </p:sp>
      <p:sp>
        <p:nvSpPr>
          <p:cNvPr id="5" name="灯片编号占位符 4"/>
          <p:cNvSpPr>
            <a:spLocks noGrp="1"/>
          </p:cNvSpPr>
          <p:nvPr>
            <p:ph type="sldNum" sz="quarter" idx="12"/>
          </p:nvPr>
        </p:nvSpPr>
        <p:spPr/>
        <p:txBody>
          <a:bodyPr/>
          <a:lstStyle/>
          <a:p>
            <a:pPr>
              <a:defRPr/>
            </a:pPr>
            <a:fld id="{DD87BB61-0852-4579-B8B0-838F8396C9D3}" type="slidenum">
              <a:rPr lang="en-US" altLang="zh-CN" smtClean="0"/>
              <a:pPr>
                <a:defRPr/>
              </a:pPr>
              <a:t>71</a:t>
            </a:fld>
            <a:endParaRPr lang="en-US" altLang="zh-CN" dirty="0"/>
          </a:p>
        </p:txBody>
      </p:sp>
      <p:sp>
        <p:nvSpPr>
          <p:cNvPr id="87" name="TextBox 86"/>
          <p:cNvSpPr txBox="1"/>
          <p:nvPr/>
        </p:nvSpPr>
        <p:spPr>
          <a:xfrm>
            <a:off x="5940152" y="4437112"/>
            <a:ext cx="1800200" cy="923330"/>
          </a:xfrm>
          <a:prstGeom prst="rect">
            <a:avLst/>
          </a:prstGeom>
          <a:noFill/>
        </p:spPr>
        <p:txBody>
          <a:bodyPr wrap="square" rtlCol="0">
            <a:spAutoFit/>
          </a:bodyPr>
          <a:lstStyle/>
          <a:p>
            <a:r>
              <a:rPr lang="zh-CN" altLang="en-US" dirty="0"/>
              <a:t>每条链路</a:t>
            </a:r>
            <a:br>
              <a:rPr lang="en-US" altLang="zh-CN" dirty="0"/>
            </a:br>
            <a:r>
              <a:rPr lang="zh-CN" altLang="en-US" dirty="0"/>
              <a:t>含</a:t>
            </a:r>
            <a:r>
              <a:rPr lang="en-US" altLang="zh-CN" dirty="0"/>
              <a:t>n</a:t>
            </a:r>
            <a:r>
              <a:rPr lang="zh-CN" altLang="en-US" dirty="0"/>
              <a:t>条电路</a:t>
            </a:r>
            <a:br>
              <a:rPr lang="en-US" altLang="zh-CN" dirty="0"/>
            </a:br>
            <a:r>
              <a:rPr lang="en-US" altLang="zh-CN" dirty="0"/>
              <a:t>(TDM</a:t>
            </a:r>
            <a:r>
              <a:rPr lang="zh-CN" altLang="en-US" dirty="0"/>
              <a:t>或</a:t>
            </a:r>
            <a:r>
              <a:rPr lang="en-US" altLang="zh-CN" dirty="0"/>
              <a:t>FDM)</a:t>
            </a:r>
            <a:endParaRPr lang="zh-CN" altLang="en-US" dirty="0"/>
          </a:p>
        </p:txBody>
      </p:sp>
      <p:sp>
        <p:nvSpPr>
          <p:cNvPr id="88" name="TextBox 87"/>
          <p:cNvSpPr txBox="1"/>
          <p:nvPr/>
        </p:nvSpPr>
        <p:spPr>
          <a:xfrm>
            <a:off x="5004048" y="1547500"/>
            <a:ext cx="864096" cy="369332"/>
          </a:xfrm>
          <a:prstGeom prst="rect">
            <a:avLst/>
          </a:prstGeom>
          <a:noFill/>
        </p:spPr>
        <p:txBody>
          <a:bodyPr wrap="square" rtlCol="0">
            <a:spAutoFit/>
          </a:bodyPr>
          <a:lstStyle/>
          <a:p>
            <a:r>
              <a:rPr lang="zh-CN" altLang="en-US" dirty="0"/>
              <a:t>主机</a:t>
            </a:r>
            <a:r>
              <a:rPr lang="en-US" altLang="zh-CN" dirty="0"/>
              <a:t>A</a:t>
            </a:r>
            <a:endParaRPr lang="zh-CN" altLang="en-US" dirty="0"/>
          </a:p>
        </p:txBody>
      </p:sp>
      <p:sp>
        <p:nvSpPr>
          <p:cNvPr id="89" name="TextBox 88"/>
          <p:cNvSpPr txBox="1"/>
          <p:nvPr/>
        </p:nvSpPr>
        <p:spPr>
          <a:xfrm>
            <a:off x="8100392" y="5229200"/>
            <a:ext cx="864096" cy="369332"/>
          </a:xfrm>
          <a:prstGeom prst="rect">
            <a:avLst/>
          </a:prstGeom>
          <a:noFill/>
        </p:spPr>
        <p:txBody>
          <a:bodyPr wrap="square" rtlCol="0">
            <a:spAutoFit/>
          </a:bodyPr>
          <a:lstStyle/>
          <a:p>
            <a:r>
              <a:rPr lang="zh-CN" altLang="en-US" dirty="0"/>
              <a:t>主机</a:t>
            </a:r>
            <a:r>
              <a:rPr lang="en-US" altLang="zh-CN" dirty="0"/>
              <a:t>B</a:t>
            </a:r>
            <a:endParaRPr lang="zh-CN" altLang="en-US" dirty="0"/>
          </a:p>
        </p:txBody>
      </p:sp>
      <p:sp>
        <p:nvSpPr>
          <p:cNvPr id="90" name="TextBox 89"/>
          <p:cNvSpPr txBox="1"/>
          <p:nvPr/>
        </p:nvSpPr>
        <p:spPr>
          <a:xfrm>
            <a:off x="5220072" y="5517232"/>
            <a:ext cx="3096344" cy="646331"/>
          </a:xfrm>
          <a:prstGeom prst="rect">
            <a:avLst/>
          </a:prstGeom>
          <a:noFill/>
        </p:spPr>
        <p:txBody>
          <a:bodyPr wrap="square" rtlCol="0">
            <a:spAutoFit/>
          </a:bodyPr>
          <a:lstStyle/>
          <a:p>
            <a:r>
              <a:rPr lang="en-US" altLang="zh-CN" dirty="0"/>
              <a:t>A</a:t>
            </a:r>
            <a:r>
              <a:rPr lang="zh-CN" altLang="en-US" dirty="0"/>
              <a:t>到</a:t>
            </a:r>
            <a:r>
              <a:rPr lang="en-US" altLang="zh-CN" dirty="0"/>
              <a:t>B</a:t>
            </a:r>
            <a:r>
              <a:rPr lang="zh-CN" altLang="en-US" dirty="0"/>
              <a:t>的端到端连接使用每条链路中的一条电路</a:t>
            </a:r>
          </a:p>
        </p:txBody>
      </p:sp>
      <p:sp>
        <p:nvSpPr>
          <p:cNvPr id="91" name="TextBox 90"/>
          <p:cNvSpPr txBox="1"/>
          <p:nvPr/>
        </p:nvSpPr>
        <p:spPr>
          <a:xfrm>
            <a:off x="0" y="5805264"/>
            <a:ext cx="5292080" cy="923330"/>
          </a:xfrm>
          <a:prstGeom prst="rect">
            <a:avLst/>
          </a:prstGeom>
          <a:solidFill>
            <a:schemeClr val="bg1"/>
          </a:solidFill>
        </p:spPr>
        <p:txBody>
          <a:bodyPr wrap="square" rtlCol="0">
            <a:spAutoFit/>
          </a:bodyPr>
          <a:lstStyle/>
          <a:p>
            <a:r>
              <a:rPr lang="zh-CN" altLang="en-US" dirty="0"/>
              <a:t>每条电路传输速率</a:t>
            </a:r>
            <a:r>
              <a:rPr lang="en-US" altLang="zh-CN" dirty="0"/>
              <a:t>: 1.536Mbps/12 = 128kbps</a:t>
            </a:r>
          </a:p>
          <a:p>
            <a:r>
              <a:rPr lang="zh-CN" altLang="en-US" dirty="0"/>
              <a:t>传输时间</a:t>
            </a:r>
            <a:r>
              <a:rPr lang="en-US" altLang="zh-CN" dirty="0"/>
              <a:t>: 640kb/128kbps =5s</a:t>
            </a:r>
          </a:p>
          <a:p>
            <a:r>
              <a:rPr lang="zh-CN" altLang="en-US" dirty="0"/>
              <a:t>总时间</a:t>
            </a:r>
            <a:r>
              <a:rPr lang="en-US" altLang="zh-CN" dirty="0"/>
              <a:t>: 5s + 500ms = 5.5 s</a:t>
            </a:r>
            <a:endParaRPr lang="zh-CN" altLang="en-US" dirty="0"/>
          </a:p>
        </p:txBody>
      </p:sp>
      <p:sp>
        <p:nvSpPr>
          <p:cNvPr id="92" name="TextBox 91"/>
          <p:cNvSpPr txBox="1"/>
          <p:nvPr/>
        </p:nvSpPr>
        <p:spPr>
          <a:xfrm>
            <a:off x="4716016" y="6309320"/>
            <a:ext cx="3096344" cy="369332"/>
          </a:xfrm>
          <a:prstGeom prst="rect">
            <a:avLst/>
          </a:prstGeom>
          <a:noFill/>
        </p:spPr>
        <p:txBody>
          <a:bodyPr wrap="square" rtlCol="0">
            <a:spAutoFit/>
          </a:bodyPr>
          <a:lstStyle/>
          <a:p>
            <a:r>
              <a:rPr lang="zh-CN" altLang="en-US" dirty="0"/>
              <a:t>如果通过</a:t>
            </a:r>
            <a:r>
              <a:rPr lang="en-US" altLang="zh-CN" dirty="0"/>
              <a:t>100</a:t>
            </a:r>
            <a:r>
              <a:rPr lang="zh-CN" altLang="en-US" dirty="0"/>
              <a:t>条链路呢？</a:t>
            </a:r>
          </a:p>
        </p:txBody>
      </p:sp>
      <p:cxnSp>
        <p:nvCxnSpPr>
          <p:cNvPr id="93" name="Straight Connector 379">
            <a:extLst>
              <a:ext uri="{FF2B5EF4-FFF2-40B4-BE49-F238E27FC236}">
                <a16:creationId xmlns:a16="http://schemas.microsoft.com/office/drawing/2014/main" id="{0211460D-D393-4F4D-8E82-81D073A0A62D}"/>
              </a:ext>
            </a:extLst>
          </p:cNvPr>
          <p:cNvCxnSpPr>
            <a:cxnSpLocks/>
          </p:cNvCxnSpPr>
          <p:nvPr/>
        </p:nvCxnSpPr>
        <p:spPr bwMode="auto">
          <a:xfrm rot="16200000" flipH="1">
            <a:off x="5084445" y="2325961"/>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380">
            <a:extLst>
              <a:ext uri="{FF2B5EF4-FFF2-40B4-BE49-F238E27FC236}">
                <a16:creationId xmlns:a16="http://schemas.microsoft.com/office/drawing/2014/main" id="{D4C0CDA4-6D6D-4987-BF99-759A50CB300F}"/>
              </a:ext>
            </a:extLst>
          </p:cNvPr>
          <p:cNvCxnSpPr>
            <a:cxnSpLocks/>
          </p:cNvCxnSpPr>
          <p:nvPr/>
        </p:nvCxnSpPr>
        <p:spPr bwMode="auto">
          <a:xfrm rot="5400000">
            <a:off x="5478940" y="2220392"/>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381">
            <a:extLst>
              <a:ext uri="{FF2B5EF4-FFF2-40B4-BE49-F238E27FC236}">
                <a16:creationId xmlns:a16="http://schemas.microsoft.com/office/drawing/2014/main" id="{4BAF85E3-4D6C-4573-A5E6-70323688FCAF}"/>
              </a:ext>
            </a:extLst>
          </p:cNvPr>
          <p:cNvCxnSpPr>
            <a:cxnSpLocks/>
          </p:cNvCxnSpPr>
          <p:nvPr/>
        </p:nvCxnSpPr>
        <p:spPr bwMode="auto">
          <a:xfrm>
            <a:off x="4754246" y="2606948"/>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6" name="Group 347">
            <a:extLst>
              <a:ext uri="{FF2B5EF4-FFF2-40B4-BE49-F238E27FC236}">
                <a16:creationId xmlns:a16="http://schemas.microsoft.com/office/drawing/2014/main" id="{BCCBA7ED-CF43-485E-8F45-B9626C0A8E38}"/>
              </a:ext>
            </a:extLst>
          </p:cNvPr>
          <p:cNvGrpSpPr>
            <a:grpSpLocks/>
          </p:cNvGrpSpPr>
          <p:nvPr/>
        </p:nvGrpSpPr>
        <p:grpSpPr bwMode="auto">
          <a:xfrm>
            <a:off x="5154296" y="2424386"/>
            <a:ext cx="815975" cy="449262"/>
            <a:chOff x="1871277" y="1576300"/>
            <a:chExt cx="1128371" cy="437861"/>
          </a:xfrm>
        </p:grpSpPr>
        <p:sp>
          <p:nvSpPr>
            <p:cNvPr id="97" name="Oval 128">
              <a:extLst>
                <a:ext uri="{FF2B5EF4-FFF2-40B4-BE49-F238E27FC236}">
                  <a16:creationId xmlns:a16="http://schemas.microsoft.com/office/drawing/2014/main" id="{FA7694C4-AFC9-47B3-9BF9-245E7E7DAB9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8" name="Rectangle 129">
              <a:extLst>
                <a:ext uri="{FF2B5EF4-FFF2-40B4-BE49-F238E27FC236}">
                  <a16:creationId xmlns:a16="http://schemas.microsoft.com/office/drawing/2014/main" id="{105EEFB0-8AD3-4868-BFB6-926D10BA58DA}"/>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 name="Oval 130">
              <a:extLst>
                <a:ext uri="{FF2B5EF4-FFF2-40B4-BE49-F238E27FC236}">
                  <a16:creationId xmlns:a16="http://schemas.microsoft.com/office/drawing/2014/main" id="{B44DC506-1056-4893-BACF-616FDEBCEBF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0" name="Freeform 131">
              <a:extLst>
                <a:ext uri="{FF2B5EF4-FFF2-40B4-BE49-F238E27FC236}">
                  <a16:creationId xmlns:a16="http://schemas.microsoft.com/office/drawing/2014/main" id="{6FEAD17D-E424-49F8-A414-972E06DFF488}"/>
                </a:ext>
              </a:extLst>
            </p:cNvPr>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1" name="Freeform 132">
              <a:extLst>
                <a:ext uri="{FF2B5EF4-FFF2-40B4-BE49-F238E27FC236}">
                  <a16:creationId xmlns:a16="http://schemas.microsoft.com/office/drawing/2014/main" id="{C3AFC4CC-075B-43A4-88EE-FFD918B2D36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2" name="Freeform 133">
              <a:extLst>
                <a:ext uri="{FF2B5EF4-FFF2-40B4-BE49-F238E27FC236}">
                  <a16:creationId xmlns:a16="http://schemas.microsoft.com/office/drawing/2014/main" id="{8F04C822-E8A6-4642-A16A-1567C34091CA}"/>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3" name="Freeform 134">
              <a:extLst>
                <a:ext uri="{FF2B5EF4-FFF2-40B4-BE49-F238E27FC236}">
                  <a16:creationId xmlns:a16="http://schemas.microsoft.com/office/drawing/2014/main" id="{CE80CABD-6248-4F93-BEC5-1899A48BA53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4" name="Straight Connector 135">
              <a:extLst>
                <a:ext uri="{FF2B5EF4-FFF2-40B4-BE49-F238E27FC236}">
                  <a16:creationId xmlns:a16="http://schemas.microsoft.com/office/drawing/2014/main" id="{FB559B62-B5E6-4EDD-ABBD-BC49DFE704AC}"/>
                </a:ext>
              </a:extLst>
            </p:cNvPr>
            <p:cNvCxnSpPr>
              <a:cxnSpLocks noChangeShapeType="1"/>
              <a:endCxn id="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5" name="Straight Connector 136">
              <a:extLst>
                <a:ext uri="{FF2B5EF4-FFF2-40B4-BE49-F238E27FC236}">
                  <a16:creationId xmlns:a16="http://schemas.microsoft.com/office/drawing/2014/main" id="{54540E7A-F3A4-4739-8D03-1FF5C60711C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6" name="Group 347">
            <a:extLst>
              <a:ext uri="{FF2B5EF4-FFF2-40B4-BE49-F238E27FC236}">
                <a16:creationId xmlns:a16="http://schemas.microsoft.com/office/drawing/2014/main" id="{48400C47-76EC-498D-9270-49A0AE70D2EA}"/>
              </a:ext>
            </a:extLst>
          </p:cNvPr>
          <p:cNvGrpSpPr>
            <a:grpSpLocks/>
          </p:cNvGrpSpPr>
          <p:nvPr/>
        </p:nvGrpSpPr>
        <p:grpSpPr bwMode="auto">
          <a:xfrm>
            <a:off x="7329171" y="2433911"/>
            <a:ext cx="815975" cy="449262"/>
            <a:chOff x="1871277" y="1576300"/>
            <a:chExt cx="1128371" cy="437861"/>
          </a:xfrm>
        </p:grpSpPr>
        <p:sp>
          <p:nvSpPr>
            <p:cNvPr id="107" name="Oval 118">
              <a:extLst>
                <a:ext uri="{FF2B5EF4-FFF2-40B4-BE49-F238E27FC236}">
                  <a16:creationId xmlns:a16="http://schemas.microsoft.com/office/drawing/2014/main" id="{49953F51-44BF-4031-801B-F37A9D9679B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8" name="Rectangle 119">
              <a:extLst>
                <a:ext uri="{FF2B5EF4-FFF2-40B4-BE49-F238E27FC236}">
                  <a16:creationId xmlns:a16="http://schemas.microsoft.com/office/drawing/2014/main" id="{9CF45F7C-40C7-4B8D-99DD-F5893546D422}"/>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9" name="Oval 120">
              <a:extLst>
                <a:ext uri="{FF2B5EF4-FFF2-40B4-BE49-F238E27FC236}">
                  <a16:creationId xmlns:a16="http://schemas.microsoft.com/office/drawing/2014/main" id="{05345F3A-3F87-4CA9-B432-A7B3EE7138A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0" name="Freeform 121">
              <a:extLst>
                <a:ext uri="{FF2B5EF4-FFF2-40B4-BE49-F238E27FC236}">
                  <a16:creationId xmlns:a16="http://schemas.microsoft.com/office/drawing/2014/main" id="{9D3C2EFA-DE4D-4644-B094-53B7DE2F3F4B}"/>
                </a:ext>
              </a:extLst>
            </p:cNvPr>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1" name="Freeform 122">
              <a:extLst>
                <a:ext uri="{FF2B5EF4-FFF2-40B4-BE49-F238E27FC236}">
                  <a16:creationId xmlns:a16="http://schemas.microsoft.com/office/drawing/2014/main" id="{C8B20C6D-C259-4948-90CD-0DEAEBE4DD5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2" name="Freeform 123">
              <a:extLst>
                <a:ext uri="{FF2B5EF4-FFF2-40B4-BE49-F238E27FC236}">
                  <a16:creationId xmlns:a16="http://schemas.microsoft.com/office/drawing/2014/main" id="{E1C3F83B-6C31-40A1-B411-7CDE791F7216}"/>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3" name="Freeform 124">
              <a:extLst>
                <a:ext uri="{FF2B5EF4-FFF2-40B4-BE49-F238E27FC236}">
                  <a16:creationId xmlns:a16="http://schemas.microsoft.com/office/drawing/2014/main" id="{1E1A19D6-DF50-498F-99BF-D7F0AFCB0B5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4" name="Straight Connector 125">
              <a:extLst>
                <a:ext uri="{FF2B5EF4-FFF2-40B4-BE49-F238E27FC236}">
                  <a16:creationId xmlns:a16="http://schemas.microsoft.com/office/drawing/2014/main" id="{DC0B3537-4C5D-40A2-906A-F32EB6216E29}"/>
                </a:ext>
              </a:extLst>
            </p:cNvPr>
            <p:cNvCxnSpPr>
              <a:cxnSpLocks noChangeShapeType="1"/>
              <a:endCxn id="1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5" name="Straight Connector 126">
              <a:extLst>
                <a:ext uri="{FF2B5EF4-FFF2-40B4-BE49-F238E27FC236}">
                  <a16:creationId xmlns:a16="http://schemas.microsoft.com/office/drawing/2014/main" id="{5FA30CA5-E813-422A-AE88-A914381ABE1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116" name="Straight Connector 387">
            <a:extLst>
              <a:ext uri="{FF2B5EF4-FFF2-40B4-BE49-F238E27FC236}">
                <a16:creationId xmlns:a16="http://schemas.microsoft.com/office/drawing/2014/main" id="{E6A81910-8856-4B31-AF2A-44ACA410AA37}"/>
              </a:ext>
            </a:extLst>
          </p:cNvPr>
          <p:cNvCxnSpPr>
            <a:cxnSpLocks/>
          </p:cNvCxnSpPr>
          <p:nvPr/>
        </p:nvCxnSpPr>
        <p:spPr bwMode="auto">
          <a:xfrm rot="16200000" flipV="1">
            <a:off x="7564121" y="4705623"/>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388">
            <a:extLst>
              <a:ext uri="{FF2B5EF4-FFF2-40B4-BE49-F238E27FC236}">
                <a16:creationId xmlns:a16="http://schemas.microsoft.com/office/drawing/2014/main" id="{1136A499-0BCC-482B-A9B9-4DAD3783CB29}"/>
              </a:ext>
            </a:extLst>
          </p:cNvPr>
          <p:cNvCxnSpPr>
            <a:cxnSpLocks/>
          </p:cNvCxnSpPr>
          <p:nvPr/>
        </p:nvCxnSpPr>
        <p:spPr bwMode="auto">
          <a:xfrm rot="5400000" flipH="1" flipV="1">
            <a:off x="7314884" y="4692923"/>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118" name="Group 347">
            <a:extLst>
              <a:ext uri="{FF2B5EF4-FFF2-40B4-BE49-F238E27FC236}">
                <a16:creationId xmlns:a16="http://schemas.microsoft.com/office/drawing/2014/main" id="{BC1F701D-2D5F-4864-A44B-CB875F1882C8}"/>
              </a:ext>
            </a:extLst>
          </p:cNvPr>
          <p:cNvGrpSpPr>
            <a:grpSpLocks/>
          </p:cNvGrpSpPr>
          <p:nvPr/>
        </p:nvGrpSpPr>
        <p:grpSpPr bwMode="auto">
          <a:xfrm>
            <a:off x="7378383" y="4110311"/>
            <a:ext cx="815975" cy="449262"/>
            <a:chOff x="1871277" y="1576300"/>
            <a:chExt cx="1128371" cy="437861"/>
          </a:xfrm>
        </p:grpSpPr>
        <p:sp>
          <p:nvSpPr>
            <p:cNvPr id="119" name="Oval 108">
              <a:extLst>
                <a:ext uri="{FF2B5EF4-FFF2-40B4-BE49-F238E27FC236}">
                  <a16:creationId xmlns:a16="http://schemas.microsoft.com/office/drawing/2014/main" id="{0E99B815-5138-46B3-B98C-882C5192E3E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0" name="Rectangle 109">
              <a:extLst>
                <a:ext uri="{FF2B5EF4-FFF2-40B4-BE49-F238E27FC236}">
                  <a16:creationId xmlns:a16="http://schemas.microsoft.com/office/drawing/2014/main" id="{F7A77D67-BF22-4F40-A00F-45ACFA5592B5}"/>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 name="Oval 110">
              <a:extLst>
                <a:ext uri="{FF2B5EF4-FFF2-40B4-BE49-F238E27FC236}">
                  <a16:creationId xmlns:a16="http://schemas.microsoft.com/office/drawing/2014/main" id="{E512DCBD-43FD-40E0-8EEF-ED3A8A974820}"/>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 name="Freeform 111">
              <a:extLst>
                <a:ext uri="{FF2B5EF4-FFF2-40B4-BE49-F238E27FC236}">
                  <a16:creationId xmlns:a16="http://schemas.microsoft.com/office/drawing/2014/main" id="{96F75B8A-08C5-4C53-A5AE-17C266E551B2}"/>
                </a:ext>
              </a:extLst>
            </p:cNvPr>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12">
              <a:extLst>
                <a:ext uri="{FF2B5EF4-FFF2-40B4-BE49-F238E27FC236}">
                  <a16:creationId xmlns:a16="http://schemas.microsoft.com/office/drawing/2014/main" id="{3AAF1D9B-8115-4431-96F4-D31167B5A63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 name="Freeform 113">
              <a:extLst>
                <a:ext uri="{FF2B5EF4-FFF2-40B4-BE49-F238E27FC236}">
                  <a16:creationId xmlns:a16="http://schemas.microsoft.com/office/drawing/2014/main" id="{2307FA7C-0F27-45AF-85B3-4605859ECA91}"/>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 name="Freeform 114">
              <a:extLst>
                <a:ext uri="{FF2B5EF4-FFF2-40B4-BE49-F238E27FC236}">
                  <a16:creationId xmlns:a16="http://schemas.microsoft.com/office/drawing/2014/main" id="{52B24558-0A39-406A-A75A-0202F8C879EF}"/>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6" name="Straight Connector 115">
              <a:extLst>
                <a:ext uri="{FF2B5EF4-FFF2-40B4-BE49-F238E27FC236}">
                  <a16:creationId xmlns:a16="http://schemas.microsoft.com/office/drawing/2014/main" id="{B2C97DFC-871D-44DF-B15F-5FFA164D9AC1}"/>
                </a:ext>
              </a:extLst>
            </p:cNvPr>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 name="Straight Connector 116">
              <a:extLst>
                <a:ext uri="{FF2B5EF4-FFF2-40B4-BE49-F238E27FC236}">
                  <a16:creationId xmlns:a16="http://schemas.microsoft.com/office/drawing/2014/main" id="{3E2B08A5-940C-4A33-8B0E-6DDBE3C5CF8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8" name="Group 100">
            <a:extLst>
              <a:ext uri="{FF2B5EF4-FFF2-40B4-BE49-F238E27FC236}">
                <a16:creationId xmlns:a16="http://schemas.microsoft.com/office/drawing/2014/main" id="{9DF79740-4476-4EF2-98E1-395A25E1FE88}"/>
              </a:ext>
            </a:extLst>
          </p:cNvPr>
          <p:cNvGrpSpPr>
            <a:grpSpLocks/>
          </p:cNvGrpSpPr>
          <p:nvPr/>
        </p:nvGrpSpPr>
        <p:grpSpPr bwMode="auto">
          <a:xfrm>
            <a:off x="4460558" y="1603648"/>
            <a:ext cx="631825" cy="503238"/>
            <a:chOff x="-44" y="1473"/>
            <a:chExt cx="981" cy="1105"/>
          </a:xfrm>
        </p:grpSpPr>
        <p:pic>
          <p:nvPicPr>
            <p:cNvPr id="129" name="Picture 101" descr="desktop_computer_stylized_medium">
              <a:extLst>
                <a:ext uri="{FF2B5EF4-FFF2-40B4-BE49-F238E27FC236}">
                  <a16:creationId xmlns:a16="http://schemas.microsoft.com/office/drawing/2014/main" id="{101ACA03-7B4D-4AB3-B56D-F3C6B3AF3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Freeform 102">
              <a:extLst>
                <a:ext uri="{FF2B5EF4-FFF2-40B4-BE49-F238E27FC236}">
                  <a16:creationId xmlns:a16="http://schemas.microsoft.com/office/drawing/2014/main" id="{C52A92CA-AB00-4C6C-8F48-9A4065F6D309}"/>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1" name="Group 100">
            <a:extLst>
              <a:ext uri="{FF2B5EF4-FFF2-40B4-BE49-F238E27FC236}">
                <a16:creationId xmlns:a16="http://schemas.microsoft.com/office/drawing/2014/main" id="{3D0D2410-898B-4E96-857E-AFAECE9384C2}"/>
              </a:ext>
            </a:extLst>
          </p:cNvPr>
          <p:cNvGrpSpPr>
            <a:grpSpLocks/>
          </p:cNvGrpSpPr>
          <p:nvPr/>
        </p:nvGrpSpPr>
        <p:grpSpPr bwMode="auto">
          <a:xfrm>
            <a:off x="8210233" y="4835798"/>
            <a:ext cx="631825" cy="503238"/>
            <a:chOff x="-44" y="1473"/>
            <a:chExt cx="981" cy="1105"/>
          </a:xfrm>
        </p:grpSpPr>
        <p:pic>
          <p:nvPicPr>
            <p:cNvPr id="132" name="Picture 101" descr="desktop_computer_stylized_medium">
              <a:extLst>
                <a:ext uri="{FF2B5EF4-FFF2-40B4-BE49-F238E27FC236}">
                  <a16:creationId xmlns:a16="http://schemas.microsoft.com/office/drawing/2014/main" id="{D3DFB400-79E1-4AF5-9C70-7F73181F9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Freeform 102">
              <a:extLst>
                <a:ext uri="{FF2B5EF4-FFF2-40B4-BE49-F238E27FC236}">
                  <a16:creationId xmlns:a16="http://schemas.microsoft.com/office/drawing/2014/main" id="{754B79AF-689F-4CB0-8056-71D2EBC221C2}"/>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34" name="Rectangle 364">
            <a:extLst>
              <a:ext uri="{FF2B5EF4-FFF2-40B4-BE49-F238E27FC236}">
                <a16:creationId xmlns:a16="http://schemas.microsoft.com/office/drawing/2014/main" id="{8D680A0D-985F-49AF-AB25-82C64AFCA7EC}"/>
              </a:ext>
            </a:extLst>
          </p:cNvPr>
          <p:cNvSpPr/>
          <p:nvPr/>
        </p:nvSpPr>
        <p:spPr bwMode="auto">
          <a:xfrm>
            <a:off x="5984558" y="2551386"/>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35" name="Rectangle 365">
            <a:extLst>
              <a:ext uri="{FF2B5EF4-FFF2-40B4-BE49-F238E27FC236}">
                <a16:creationId xmlns:a16="http://schemas.microsoft.com/office/drawing/2014/main" id="{77D512AE-8AC6-41B5-93E9-4FD5B78C19D9}"/>
              </a:ext>
            </a:extLst>
          </p:cNvPr>
          <p:cNvSpPr/>
          <p:nvPr/>
        </p:nvSpPr>
        <p:spPr bwMode="auto">
          <a:xfrm>
            <a:off x="5984558" y="2606948"/>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36" name="Rectangle 366">
            <a:extLst>
              <a:ext uri="{FF2B5EF4-FFF2-40B4-BE49-F238E27FC236}">
                <a16:creationId xmlns:a16="http://schemas.microsoft.com/office/drawing/2014/main" id="{B9BACD3A-6DA3-4AF6-992F-725EB9AB70FF}"/>
              </a:ext>
            </a:extLst>
          </p:cNvPr>
          <p:cNvSpPr/>
          <p:nvPr/>
        </p:nvSpPr>
        <p:spPr bwMode="auto">
          <a:xfrm>
            <a:off x="5984558" y="2662511"/>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37" name="Rectangle 367">
            <a:extLst>
              <a:ext uri="{FF2B5EF4-FFF2-40B4-BE49-F238E27FC236}">
                <a16:creationId xmlns:a16="http://schemas.microsoft.com/office/drawing/2014/main" id="{DD291860-685F-4E60-8BFA-F0063B0A36EE}"/>
              </a:ext>
            </a:extLst>
          </p:cNvPr>
          <p:cNvSpPr/>
          <p:nvPr/>
        </p:nvSpPr>
        <p:spPr bwMode="auto">
          <a:xfrm>
            <a:off x="5984558" y="2718073"/>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138" name="Group 142">
            <a:extLst>
              <a:ext uri="{FF2B5EF4-FFF2-40B4-BE49-F238E27FC236}">
                <a16:creationId xmlns:a16="http://schemas.microsoft.com/office/drawing/2014/main" id="{7573F46F-677B-4578-AF76-543628F71D43}"/>
              </a:ext>
            </a:extLst>
          </p:cNvPr>
          <p:cNvGrpSpPr>
            <a:grpSpLocks/>
          </p:cNvGrpSpPr>
          <p:nvPr/>
        </p:nvGrpSpPr>
        <p:grpSpPr bwMode="auto">
          <a:xfrm>
            <a:off x="5281296" y="4110311"/>
            <a:ext cx="760412" cy="390525"/>
            <a:chOff x="2356" y="1300"/>
            <a:chExt cx="555" cy="194"/>
          </a:xfrm>
        </p:grpSpPr>
        <p:sp>
          <p:nvSpPr>
            <p:cNvPr id="139" name="Oval 407">
              <a:extLst>
                <a:ext uri="{FF2B5EF4-FFF2-40B4-BE49-F238E27FC236}">
                  <a16:creationId xmlns:a16="http://schemas.microsoft.com/office/drawing/2014/main" id="{5219EB42-AAB3-4807-8617-A0259F18C12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40" name="Rectangle 410">
              <a:extLst>
                <a:ext uri="{FF2B5EF4-FFF2-40B4-BE49-F238E27FC236}">
                  <a16:creationId xmlns:a16="http://schemas.microsoft.com/office/drawing/2014/main" id="{677280FA-15C0-4D98-8DC2-19E0C03FCEA1}"/>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41" name="Oval 411">
              <a:extLst>
                <a:ext uri="{FF2B5EF4-FFF2-40B4-BE49-F238E27FC236}">
                  <a16:creationId xmlns:a16="http://schemas.microsoft.com/office/drawing/2014/main" id="{C2E7DF0A-A58B-480B-941F-48DACC45AD2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42" name="Group 146">
              <a:extLst>
                <a:ext uri="{FF2B5EF4-FFF2-40B4-BE49-F238E27FC236}">
                  <a16:creationId xmlns:a16="http://schemas.microsoft.com/office/drawing/2014/main" id="{3B641519-5117-477E-8955-4796C73AA5E2}"/>
                </a:ext>
              </a:extLst>
            </p:cNvPr>
            <p:cNvGrpSpPr>
              <a:grpSpLocks/>
            </p:cNvGrpSpPr>
            <p:nvPr/>
          </p:nvGrpSpPr>
          <p:grpSpPr bwMode="auto">
            <a:xfrm>
              <a:off x="2468" y="1332"/>
              <a:ext cx="310" cy="60"/>
              <a:chOff x="2468" y="1332"/>
              <a:chExt cx="310" cy="60"/>
            </a:xfrm>
          </p:grpSpPr>
          <p:sp>
            <p:nvSpPr>
              <p:cNvPr id="145" name="Freeform 147">
                <a:extLst>
                  <a:ext uri="{FF2B5EF4-FFF2-40B4-BE49-F238E27FC236}">
                    <a16:creationId xmlns:a16="http://schemas.microsoft.com/office/drawing/2014/main" id="{AAE24CA5-B2B5-4C66-B994-22FD12D6E39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 name="Freeform 148">
                <a:extLst>
                  <a:ext uri="{FF2B5EF4-FFF2-40B4-BE49-F238E27FC236}">
                    <a16:creationId xmlns:a16="http://schemas.microsoft.com/office/drawing/2014/main" id="{6DF60560-3BE4-4698-8CAC-3B3B3173F83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3" name="Line 149">
              <a:extLst>
                <a:ext uri="{FF2B5EF4-FFF2-40B4-BE49-F238E27FC236}">
                  <a16:creationId xmlns:a16="http://schemas.microsoft.com/office/drawing/2014/main" id="{1D7F0BC5-3294-472F-BA9D-3F58A6088446}"/>
                </a:ext>
              </a:extLst>
            </p:cNvPr>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150">
              <a:extLst>
                <a:ext uri="{FF2B5EF4-FFF2-40B4-BE49-F238E27FC236}">
                  <a16:creationId xmlns:a16="http://schemas.microsoft.com/office/drawing/2014/main" id="{C896D4F8-A745-402B-A0EB-8E676C8BE397}"/>
                </a:ext>
              </a:extLst>
            </p:cNvPr>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7" name="Group 75">
            <a:extLst>
              <a:ext uri="{FF2B5EF4-FFF2-40B4-BE49-F238E27FC236}">
                <a16:creationId xmlns:a16="http://schemas.microsoft.com/office/drawing/2014/main" id="{66D75558-32C3-460B-818A-FDADA9706FA0}"/>
              </a:ext>
            </a:extLst>
          </p:cNvPr>
          <p:cNvGrpSpPr>
            <a:grpSpLocks/>
          </p:cNvGrpSpPr>
          <p:nvPr/>
        </p:nvGrpSpPr>
        <p:grpSpPr bwMode="auto">
          <a:xfrm rot="5400000">
            <a:off x="4991576" y="3352280"/>
            <a:ext cx="1281113" cy="234950"/>
            <a:chOff x="4876800" y="1143000"/>
            <a:chExt cx="1752600" cy="304800"/>
          </a:xfrm>
        </p:grpSpPr>
        <p:sp>
          <p:nvSpPr>
            <p:cNvPr id="148" name="Rectangle 401">
              <a:extLst>
                <a:ext uri="{FF2B5EF4-FFF2-40B4-BE49-F238E27FC236}">
                  <a16:creationId xmlns:a16="http://schemas.microsoft.com/office/drawing/2014/main" id="{6187525A-008F-46A5-983A-559B6590B4D4}"/>
                </a:ext>
              </a:extLst>
            </p:cNvPr>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49" name="Rectangle 402">
              <a:extLst>
                <a:ext uri="{FF2B5EF4-FFF2-40B4-BE49-F238E27FC236}">
                  <a16:creationId xmlns:a16="http://schemas.microsoft.com/office/drawing/2014/main" id="{100DA98C-0898-4BD6-8F09-55067DBA2023}"/>
                </a:ext>
              </a:extLst>
            </p:cNvPr>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50" name="Rectangle 403">
              <a:extLst>
                <a:ext uri="{FF2B5EF4-FFF2-40B4-BE49-F238E27FC236}">
                  <a16:creationId xmlns:a16="http://schemas.microsoft.com/office/drawing/2014/main" id="{7197563D-C309-46AF-B940-0384E4FB1FDA}"/>
                </a:ext>
              </a:extLst>
            </p:cNvPr>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51" name="Rectangle 404">
              <a:extLst>
                <a:ext uri="{FF2B5EF4-FFF2-40B4-BE49-F238E27FC236}">
                  <a16:creationId xmlns:a16="http://schemas.microsoft.com/office/drawing/2014/main" id="{7B21ABB9-7193-4889-A421-07806B8BBFD6}"/>
                </a:ext>
              </a:extLst>
            </p:cNvPr>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152" name="Group 80">
            <a:extLst>
              <a:ext uri="{FF2B5EF4-FFF2-40B4-BE49-F238E27FC236}">
                <a16:creationId xmlns:a16="http://schemas.microsoft.com/office/drawing/2014/main" id="{9785BC4E-47D1-4E27-BB96-6B7320B3D7FA}"/>
              </a:ext>
            </a:extLst>
          </p:cNvPr>
          <p:cNvGrpSpPr>
            <a:grpSpLocks/>
          </p:cNvGrpSpPr>
          <p:nvPr/>
        </p:nvGrpSpPr>
        <p:grpSpPr bwMode="auto">
          <a:xfrm>
            <a:off x="6060758" y="4223023"/>
            <a:ext cx="1328738" cy="222250"/>
            <a:chOff x="4876800" y="1143000"/>
            <a:chExt cx="1752600" cy="304800"/>
          </a:xfrm>
        </p:grpSpPr>
        <p:sp>
          <p:nvSpPr>
            <p:cNvPr id="153" name="Rectangle 397">
              <a:extLst>
                <a:ext uri="{FF2B5EF4-FFF2-40B4-BE49-F238E27FC236}">
                  <a16:creationId xmlns:a16="http://schemas.microsoft.com/office/drawing/2014/main" id="{CEA66114-913F-4BC6-A62A-F8726F697B74}"/>
                </a:ext>
              </a:extLst>
            </p:cNvPr>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54" name="Rectangle 398">
              <a:extLst>
                <a:ext uri="{FF2B5EF4-FFF2-40B4-BE49-F238E27FC236}">
                  <a16:creationId xmlns:a16="http://schemas.microsoft.com/office/drawing/2014/main" id="{CBEB4C42-3671-4D73-ACFF-4CBE34CFF702}"/>
                </a:ext>
              </a:extLst>
            </p:cNvPr>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55" name="Rectangle 399">
              <a:extLst>
                <a:ext uri="{FF2B5EF4-FFF2-40B4-BE49-F238E27FC236}">
                  <a16:creationId xmlns:a16="http://schemas.microsoft.com/office/drawing/2014/main" id="{35A5CFA9-88A6-4601-82CB-A0C7EBF29555}"/>
                </a:ext>
              </a:extLst>
            </p:cNvPr>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56" name="Rectangle 400">
              <a:extLst>
                <a:ext uri="{FF2B5EF4-FFF2-40B4-BE49-F238E27FC236}">
                  <a16:creationId xmlns:a16="http://schemas.microsoft.com/office/drawing/2014/main" id="{7DE6DDCE-290A-4984-B01C-C66CB67BFF0F}"/>
                </a:ext>
              </a:extLst>
            </p:cNvPr>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157" name="Rectangle 373">
            <a:extLst>
              <a:ext uri="{FF2B5EF4-FFF2-40B4-BE49-F238E27FC236}">
                <a16:creationId xmlns:a16="http://schemas.microsoft.com/office/drawing/2014/main" id="{5570229D-64FD-40AF-A8FB-7CB180269A36}"/>
              </a:ext>
            </a:extLst>
          </p:cNvPr>
          <p:cNvSpPr/>
          <p:nvPr/>
        </p:nvSpPr>
        <p:spPr bwMode="auto">
          <a:xfrm rot="5400000">
            <a:off x="7189470" y="3440386"/>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58" name="Rectangle 374">
            <a:extLst>
              <a:ext uri="{FF2B5EF4-FFF2-40B4-BE49-F238E27FC236}">
                <a16:creationId xmlns:a16="http://schemas.microsoft.com/office/drawing/2014/main" id="{7F890099-3B4D-4148-9326-0F868104A38E}"/>
              </a:ext>
            </a:extLst>
          </p:cNvPr>
          <p:cNvSpPr/>
          <p:nvPr/>
        </p:nvSpPr>
        <p:spPr bwMode="auto">
          <a:xfrm rot="5400000">
            <a:off x="7130733" y="3440386"/>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59" name="Rectangle 375">
            <a:extLst>
              <a:ext uri="{FF2B5EF4-FFF2-40B4-BE49-F238E27FC236}">
                <a16:creationId xmlns:a16="http://schemas.microsoft.com/office/drawing/2014/main" id="{E903EC8E-9509-4C31-A3A4-1CAAAAE753F4}"/>
              </a:ext>
            </a:extLst>
          </p:cNvPr>
          <p:cNvSpPr/>
          <p:nvPr/>
        </p:nvSpPr>
        <p:spPr bwMode="auto">
          <a:xfrm rot="5400000">
            <a:off x="7071995" y="3440386"/>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60" name="Rectangle 376">
            <a:extLst>
              <a:ext uri="{FF2B5EF4-FFF2-40B4-BE49-F238E27FC236}">
                <a16:creationId xmlns:a16="http://schemas.microsoft.com/office/drawing/2014/main" id="{372D102D-C040-498B-9A34-0F60CFF3DC67}"/>
              </a:ext>
            </a:extLst>
          </p:cNvPr>
          <p:cNvSpPr/>
          <p:nvPr/>
        </p:nvSpPr>
        <p:spPr bwMode="auto">
          <a:xfrm rot="5400000">
            <a:off x="7013258" y="3440386"/>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61" name="Rectangle 377">
            <a:extLst>
              <a:ext uri="{FF2B5EF4-FFF2-40B4-BE49-F238E27FC236}">
                <a16:creationId xmlns:a16="http://schemas.microsoft.com/office/drawing/2014/main" id="{E032C093-88E9-4F18-B9D6-D994C4C3230A}"/>
              </a:ext>
            </a:extLst>
          </p:cNvPr>
          <p:cNvSpPr/>
          <p:nvPr/>
        </p:nvSpPr>
        <p:spPr bwMode="auto">
          <a:xfrm rot="3198033">
            <a:off x="4889977" y="2187054"/>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62" name="Rectangle 378">
            <a:extLst>
              <a:ext uri="{FF2B5EF4-FFF2-40B4-BE49-F238E27FC236}">
                <a16:creationId xmlns:a16="http://schemas.microsoft.com/office/drawing/2014/main" id="{EA60C237-4DC8-4DCF-8A8D-790CEE9FC0B3}"/>
              </a:ext>
            </a:extLst>
          </p:cNvPr>
          <p:cNvSpPr/>
          <p:nvPr/>
        </p:nvSpPr>
        <p:spPr bwMode="auto">
          <a:xfrm rot="3198033">
            <a:off x="7937183" y="4694511"/>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163" name="Straight Connector 382">
            <a:extLst>
              <a:ext uri="{FF2B5EF4-FFF2-40B4-BE49-F238E27FC236}">
                <a16:creationId xmlns:a16="http://schemas.microsoft.com/office/drawing/2014/main" id="{C561D126-2D80-4F4B-91E4-4034A08F0C09}"/>
              </a:ext>
            </a:extLst>
          </p:cNvPr>
          <p:cNvCxnSpPr>
            <a:endCxn id="143" idx="0"/>
          </p:cNvCxnSpPr>
          <p:nvPr/>
        </p:nvCxnSpPr>
        <p:spPr bwMode="auto">
          <a:xfrm>
            <a:off x="4754246" y="4223023"/>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383">
            <a:extLst>
              <a:ext uri="{FF2B5EF4-FFF2-40B4-BE49-F238E27FC236}">
                <a16:creationId xmlns:a16="http://schemas.microsoft.com/office/drawing/2014/main" id="{BFBDBB8B-AF67-4A14-B40F-197DF00C0CD2}"/>
              </a:ext>
            </a:extLst>
          </p:cNvPr>
          <p:cNvCxnSpPr>
            <a:endCxn id="141" idx="1"/>
          </p:cNvCxnSpPr>
          <p:nvPr/>
        </p:nvCxnSpPr>
        <p:spPr bwMode="auto">
          <a:xfrm>
            <a:off x="4928871" y="3832498"/>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384">
            <a:extLst>
              <a:ext uri="{FF2B5EF4-FFF2-40B4-BE49-F238E27FC236}">
                <a16:creationId xmlns:a16="http://schemas.microsoft.com/office/drawing/2014/main" id="{02F9DB74-A6B8-4AEA-AE1E-7688608D248B}"/>
              </a:ext>
            </a:extLst>
          </p:cNvPr>
          <p:cNvCxnSpPr>
            <a:endCxn id="139" idx="3"/>
          </p:cNvCxnSpPr>
          <p:nvPr/>
        </p:nvCxnSpPr>
        <p:spPr bwMode="auto">
          <a:xfrm flipV="1">
            <a:off x="4870133" y="4469086"/>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385">
            <a:extLst>
              <a:ext uri="{FF2B5EF4-FFF2-40B4-BE49-F238E27FC236}">
                <a16:creationId xmlns:a16="http://schemas.microsoft.com/office/drawing/2014/main" id="{5F4C70F9-0573-4DD4-B5F6-A7B276D45A9D}"/>
              </a:ext>
            </a:extLst>
          </p:cNvPr>
          <p:cNvCxnSpPr>
            <a:cxnSpLocks/>
          </p:cNvCxnSpPr>
          <p:nvPr/>
        </p:nvCxnSpPr>
        <p:spPr bwMode="auto">
          <a:xfrm rot="5400000" flipH="1" flipV="1">
            <a:off x="5205890" y="4693717"/>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386">
            <a:extLst>
              <a:ext uri="{FF2B5EF4-FFF2-40B4-BE49-F238E27FC236}">
                <a16:creationId xmlns:a16="http://schemas.microsoft.com/office/drawing/2014/main" id="{EEF56C21-DD1C-4639-9C50-DB12B78225F0}"/>
              </a:ext>
            </a:extLst>
          </p:cNvPr>
          <p:cNvCxnSpPr>
            <a:cxnSpLocks/>
          </p:cNvCxnSpPr>
          <p:nvPr/>
        </p:nvCxnSpPr>
        <p:spPr bwMode="auto">
          <a:xfrm rot="10800000">
            <a:off x="8151496" y="4334148"/>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389">
            <a:extLst>
              <a:ext uri="{FF2B5EF4-FFF2-40B4-BE49-F238E27FC236}">
                <a16:creationId xmlns:a16="http://schemas.microsoft.com/office/drawing/2014/main" id="{0E81468F-2584-43BE-92B8-84238A0BA8A0}"/>
              </a:ext>
            </a:extLst>
          </p:cNvPr>
          <p:cNvCxnSpPr>
            <a:cxnSpLocks/>
          </p:cNvCxnSpPr>
          <p:nvPr/>
        </p:nvCxnSpPr>
        <p:spPr bwMode="auto">
          <a:xfrm rot="16200000" flipH="1">
            <a:off x="7418071" y="2146573"/>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169" name="Group 100">
            <a:extLst>
              <a:ext uri="{FF2B5EF4-FFF2-40B4-BE49-F238E27FC236}">
                <a16:creationId xmlns:a16="http://schemas.microsoft.com/office/drawing/2014/main" id="{5E7D01CE-F23B-42F8-A7AC-1096A7829182}"/>
              </a:ext>
            </a:extLst>
          </p:cNvPr>
          <p:cNvGrpSpPr>
            <a:grpSpLocks/>
          </p:cNvGrpSpPr>
          <p:nvPr/>
        </p:nvGrpSpPr>
        <p:grpSpPr bwMode="auto">
          <a:xfrm>
            <a:off x="7683183" y="1603648"/>
            <a:ext cx="630238" cy="503238"/>
            <a:chOff x="-44" y="1473"/>
            <a:chExt cx="981" cy="1105"/>
          </a:xfrm>
        </p:grpSpPr>
        <p:pic>
          <p:nvPicPr>
            <p:cNvPr id="170" name="Picture 101" descr="desktop_computer_stylized_medium">
              <a:extLst>
                <a:ext uri="{FF2B5EF4-FFF2-40B4-BE49-F238E27FC236}">
                  <a16:creationId xmlns:a16="http://schemas.microsoft.com/office/drawing/2014/main" id="{FACA608C-C7C4-4399-8A38-C02B0FB94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Freeform 102">
              <a:extLst>
                <a:ext uri="{FF2B5EF4-FFF2-40B4-BE49-F238E27FC236}">
                  <a16:creationId xmlns:a16="http://schemas.microsoft.com/office/drawing/2014/main" id="{948C079B-4B44-4BC1-947C-88A856D0869B}"/>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172" name="Straight Connector 391">
            <a:extLst>
              <a:ext uri="{FF2B5EF4-FFF2-40B4-BE49-F238E27FC236}">
                <a16:creationId xmlns:a16="http://schemas.microsoft.com/office/drawing/2014/main" id="{FADD49A3-6877-440C-9B13-202D0D86B251}"/>
              </a:ext>
            </a:extLst>
          </p:cNvPr>
          <p:cNvCxnSpPr>
            <a:cxnSpLocks/>
          </p:cNvCxnSpPr>
          <p:nvPr/>
        </p:nvCxnSpPr>
        <p:spPr bwMode="auto">
          <a:xfrm rot="5400000">
            <a:off x="7872096" y="1983061"/>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173" name="Rectangle 392">
            <a:extLst>
              <a:ext uri="{FF2B5EF4-FFF2-40B4-BE49-F238E27FC236}">
                <a16:creationId xmlns:a16="http://schemas.microsoft.com/office/drawing/2014/main" id="{D21FC358-D6BC-4355-99AA-1044526123A1}"/>
              </a:ext>
            </a:extLst>
          </p:cNvPr>
          <p:cNvSpPr/>
          <p:nvPr/>
        </p:nvSpPr>
        <p:spPr bwMode="auto">
          <a:xfrm rot="1015003">
            <a:off x="5376546" y="2521223"/>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74" name="Rectangle 393">
            <a:extLst>
              <a:ext uri="{FF2B5EF4-FFF2-40B4-BE49-F238E27FC236}">
                <a16:creationId xmlns:a16="http://schemas.microsoft.com/office/drawing/2014/main" id="{BFD1F2C4-34F2-465C-8DEC-39D8A9ABA0FA}"/>
              </a:ext>
            </a:extLst>
          </p:cNvPr>
          <p:cNvSpPr/>
          <p:nvPr/>
        </p:nvSpPr>
        <p:spPr bwMode="auto">
          <a:xfrm rot="2465437" flipV="1">
            <a:off x="7591108" y="4280173"/>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75" name="Rectangle 394">
            <a:extLst>
              <a:ext uri="{FF2B5EF4-FFF2-40B4-BE49-F238E27FC236}">
                <a16:creationId xmlns:a16="http://schemas.microsoft.com/office/drawing/2014/main" id="{47C39FC0-5713-4553-A3C7-F7C427C5E9E1}"/>
              </a:ext>
            </a:extLst>
          </p:cNvPr>
          <p:cNvSpPr/>
          <p:nvPr/>
        </p:nvSpPr>
        <p:spPr bwMode="auto">
          <a:xfrm rot="2177866" flipV="1">
            <a:off x="7316471" y="2706961"/>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176" name="Group 347">
            <a:extLst>
              <a:ext uri="{FF2B5EF4-FFF2-40B4-BE49-F238E27FC236}">
                <a16:creationId xmlns:a16="http://schemas.microsoft.com/office/drawing/2014/main" id="{0841B1AA-88E7-47A3-BE3B-4DDF0C2F5A60}"/>
              </a:ext>
            </a:extLst>
          </p:cNvPr>
          <p:cNvGrpSpPr>
            <a:grpSpLocks/>
          </p:cNvGrpSpPr>
          <p:nvPr/>
        </p:nvGrpSpPr>
        <p:grpSpPr bwMode="auto">
          <a:xfrm>
            <a:off x="5240021" y="4103961"/>
            <a:ext cx="815975" cy="449262"/>
            <a:chOff x="1871277" y="1576300"/>
            <a:chExt cx="1128371" cy="437861"/>
          </a:xfrm>
        </p:grpSpPr>
        <p:sp>
          <p:nvSpPr>
            <p:cNvPr id="177" name="Oval 88">
              <a:extLst>
                <a:ext uri="{FF2B5EF4-FFF2-40B4-BE49-F238E27FC236}">
                  <a16:creationId xmlns:a16="http://schemas.microsoft.com/office/drawing/2014/main" id="{30731512-6993-4CD7-910B-BCB9B4970A5E}"/>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78" name="Rectangle 89">
              <a:extLst>
                <a:ext uri="{FF2B5EF4-FFF2-40B4-BE49-F238E27FC236}">
                  <a16:creationId xmlns:a16="http://schemas.microsoft.com/office/drawing/2014/main" id="{C24750E0-1258-4F69-B008-764515A95019}"/>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9" name="Oval 90">
              <a:extLst>
                <a:ext uri="{FF2B5EF4-FFF2-40B4-BE49-F238E27FC236}">
                  <a16:creationId xmlns:a16="http://schemas.microsoft.com/office/drawing/2014/main" id="{44E12D9B-A769-4E3A-8E83-F9A8A296BD3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80" name="Freeform 91">
              <a:extLst>
                <a:ext uri="{FF2B5EF4-FFF2-40B4-BE49-F238E27FC236}">
                  <a16:creationId xmlns:a16="http://schemas.microsoft.com/office/drawing/2014/main" id="{41CFBD82-6E5C-4264-AF96-578E8D83AC74}"/>
                </a:ext>
              </a:extLst>
            </p:cNvPr>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1" name="Freeform 92">
              <a:extLst>
                <a:ext uri="{FF2B5EF4-FFF2-40B4-BE49-F238E27FC236}">
                  <a16:creationId xmlns:a16="http://schemas.microsoft.com/office/drawing/2014/main" id="{0738BE3B-1A23-4E39-948A-BF56DD41979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82" name="Freeform 93">
              <a:extLst>
                <a:ext uri="{FF2B5EF4-FFF2-40B4-BE49-F238E27FC236}">
                  <a16:creationId xmlns:a16="http://schemas.microsoft.com/office/drawing/2014/main" id="{CE2108EB-E053-417E-BE90-17DD537046A5}"/>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83" name="Freeform 94">
              <a:extLst>
                <a:ext uri="{FF2B5EF4-FFF2-40B4-BE49-F238E27FC236}">
                  <a16:creationId xmlns:a16="http://schemas.microsoft.com/office/drawing/2014/main" id="{A619A2C3-4A74-4C64-BE6B-31C6556466A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84" name="Straight Connector 95">
              <a:extLst>
                <a:ext uri="{FF2B5EF4-FFF2-40B4-BE49-F238E27FC236}">
                  <a16:creationId xmlns:a16="http://schemas.microsoft.com/office/drawing/2014/main" id="{3BFB5451-9029-4F0E-B6D5-0653BEDD9B40}"/>
                </a:ext>
              </a:extLst>
            </p:cNvPr>
            <p:cNvCxnSpPr>
              <a:cxnSpLocks noChangeShapeType="1"/>
              <a:endCxn id="1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5" name="Straight Connector 96">
              <a:extLst>
                <a:ext uri="{FF2B5EF4-FFF2-40B4-BE49-F238E27FC236}">
                  <a16:creationId xmlns:a16="http://schemas.microsoft.com/office/drawing/2014/main" id="{4EF4662F-28B0-49DC-96A8-8F8C3F4FC7B7}"/>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74448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custDataLst>
              <p:tags r:id="rId1"/>
            </p:custDataLst>
          </p:nvPr>
        </p:nvSpPr>
        <p:spPr/>
        <p:txBody>
          <a:bodyPr/>
          <a:lstStyle/>
          <a:p>
            <a:pPr eaLnBrk="1" hangingPunct="1"/>
            <a:r>
              <a:rPr lang="zh-CN" altLang="en-US" dirty="0"/>
              <a:t>网络核心：分组交换</a:t>
            </a:r>
            <a:endParaRPr lang="zh-CN" altLang="en-US" sz="4800" dirty="0"/>
          </a:p>
        </p:txBody>
      </p:sp>
      <p:sp>
        <p:nvSpPr>
          <p:cNvPr id="48131" name="日期占位符 6"/>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48130" name="灯片编号占位符 5"/>
          <p:cNvSpPr>
            <a:spLocks noGrp="1"/>
          </p:cNvSpPr>
          <p:nvPr>
            <p:ph type="sldNum" sz="quarter" idx="12"/>
            <p:custDataLst>
              <p:tags r:id="rId3"/>
            </p:custDataLst>
          </p:nvPr>
        </p:nvSpPr>
        <p:spPr>
          <a:noFill/>
        </p:spPr>
        <p:txBody>
          <a:bodyPr/>
          <a:lstStyle/>
          <a:p>
            <a:fld id="{ED05C370-4D09-4136-A67B-BB7D63B9DE7C}" type="slidenum">
              <a:rPr lang="en-US" altLang="zh-CN" smtClean="0"/>
              <a:pPr/>
              <a:t>72</a:t>
            </a:fld>
            <a:endParaRPr lang="en-US" altLang="zh-CN"/>
          </a:p>
        </p:txBody>
      </p:sp>
      <p:sp>
        <p:nvSpPr>
          <p:cNvPr id="46085" name="Rectangle 3"/>
          <p:cNvSpPr>
            <a:spLocks noGrp="1" noChangeArrowheads="1"/>
          </p:cNvSpPr>
          <p:nvPr>
            <p:ph sz="quarter" idx="4294967295"/>
            <p:custDataLst>
              <p:tags r:id="rId4"/>
            </p:custDataLst>
          </p:nvPr>
        </p:nvSpPr>
        <p:spPr>
          <a:xfrm>
            <a:off x="467171" y="1557338"/>
            <a:ext cx="3960813" cy="2735262"/>
          </a:xfrm>
        </p:spPr>
        <p:txBody>
          <a:bodyPr>
            <a:normAutofit/>
          </a:bodyPr>
          <a:lstStyle/>
          <a:p>
            <a:pPr eaLnBrk="1" hangingPunct="1">
              <a:lnSpc>
                <a:spcPct val="90000"/>
              </a:lnSpc>
              <a:buFont typeface="Wingdings" pitchFamily="2" charset="2"/>
              <a:buNone/>
            </a:pPr>
            <a:r>
              <a:rPr lang="en-US" altLang="zh-CN" sz="2400" dirty="0">
                <a:solidFill>
                  <a:srgbClr val="FF0000"/>
                </a:solidFill>
              </a:rPr>
              <a:t>    </a:t>
            </a:r>
            <a:r>
              <a:rPr lang="zh-CN" altLang="en-US" sz="2800" dirty="0">
                <a:solidFill>
                  <a:srgbClr val="FF0000"/>
                </a:solidFill>
              </a:rPr>
              <a:t>每个端到端报文被划分为分组</a:t>
            </a:r>
            <a:r>
              <a:rPr lang="en-US" altLang="zh-CN" sz="2800" dirty="0">
                <a:solidFill>
                  <a:srgbClr val="FF0000"/>
                </a:solidFill>
              </a:rPr>
              <a:t>(packet)</a:t>
            </a:r>
            <a:endParaRPr lang="zh-CN" altLang="en-US" sz="2400" dirty="0">
              <a:solidFill>
                <a:srgbClr val="FF0000"/>
              </a:solidFill>
            </a:endParaRPr>
          </a:p>
          <a:p>
            <a:pPr eaLnBrk="1" hangingPunct="1">
              <a:lnSpc>
                <a:spcPct val="90000"/>
              </a:lnSpc>
            </a:pPr>
            <a:r>
              <a:rPr lang="zh-CN" altLang="en-US" sz="2400" dirty="0"/>
              <a:t>用户</a:t>
            </a:r>
            <a:r>
              <a:rPr lang="en-US" altLang="zh-CN" sz="2400" dirty="0"/>
              <a:t>A</a:t>
            </a:r>
            <a:r>
              <a:rPr lang="zh-CN" altLang="en-US" sz="2400" dirty="0"/>
              <a:t>、</a:t>
            </a:r>
            <a:r>
              <a:rPr lang="en-US" altLang="zh-CN" sz="2400" dirty="0"/>
              <a:t>B</a:t>
            </a:r>
            <a:r>
              <a:rPr lang="zh-CN" altLang="en-US" sz="2400" dirty="0"/>
              <a:t>的分组可以共享网络资源</a:t>
            </a:r>
            <a:r>
              <a:rPr lang="zh-CN" altLang="en-US" sz="2000" dirty="0"/>
              <a:t> </a:t>
            </a:r>
          </a:p>
          <a:p>
            <a:pPr eaLnBrk="1" hangingPunct="1">
              <a:lnSpc>
                <a:spcPct val="90000"/>
              </a:lnSpc>
            </a:pPr>
            <a:r>
              <a:rPr lang="zh-CN" altLang="en-US" sz="2400" dirty="0"/>
              <a:t>每个分组使用完全的链路带宽 </a:t>
            </a:r>
          </a:p>
          <a:p>
            <a:pPr eaLnBrk="1" hangingPunct="1">
              <a:lnSpc>
                <a:spcPct val="90000"/>
              </a:lnSpc>
            </a:pPr>
            <a:r>
              <a:rPr lang="zh-CN" altLang="en-US" sz="2400" dirty="0"/>
              <a:t>资源按需使用</a:t>
            </a:r>
            <a:endParaRPr lang="zh-CN" altLang="en-US" sz="2000" dirty="0"/>
          </a:p>
        </p:txBody>
      </p:sp>
      <p:sp>
        <p:nvSpPr>
          <p:cNvPr id="46086" name="Rectangle 4"/>
          <p:cNvSpPr>
            <a:spLocks noChangeArrowheads="1"/>
          </p:cNvSpPr>
          <p:nvPr>
            <p:custDataLst>
              <p:tags r:id="rId5"/>
            </p:custDataLst>
          </p:nvPr>
        </p:nvSpPr>
        <p:spPr bwMode="auto">
          <a:xfrm>
            <a:off x="4788024" y="1805136"/>
            <a:ext cx="4056062" cy="4648200"/>
          </a:xfrm>
          <a:prstGeom prst="rect">
            <a:avLst/>
          </a:prstGeom>
          <a:noFill/>
          <a:ln w="9525">
            <a:noFill/>
            <a:miter lim="800000"/>
            <a:headEnd/>
            <a:tailEnd/>
          </a:ln>
        </p:spPr>
        <p:txBody>
          <a:bodyPr/>
          <a:lstStyle/>
          <a:p>
            <a:pPr marL="342900" indent="-342900" eaLnBrk="1" hangingPunct="1">
              <a:spcBef>
                <a:spcPct val="20000"/>
              </a:spcBef>
              <a:buClr>
                <a:schemeClr val="bg2"/>
              </a:buClr>
              <a:buSzPct val="75000"/>
              <a:buFont typeface="Wingdings" pitchFamily="2" charset="2"/>
              <a:buNone/>
            </a:pPr>
            <a:r>
              <a:rPr lang="zh-CN" altLang="en-US" sz="2800" dirty="0">
                <a:solidFill>
                  <a:srgbClr val="FF0000"/>
                </a:solidFill>
              </a:rPr>
              <a:t>资源竞争</a:t>
            </a:r>
            <a:endParaRPr lang="zh-CN" altLang="en-US" sz="2400" dirty="0">
              <a:solidFill>
                <a:srgbClr val="FF0000"/>
              </a:solidFill>
            </a:endParaRPr>
          </a:p>
          <a:p>
            <a:pPr marL="342900" indent="-342900" eaLnBrk="1" hangingPunct="1">
              <a:lnSpc>
                <a:spcPct val="90000"/>
              </a:lnSpc>
              <a:spcBef>
                <a:spcPct val="20000"/>
              </a:spcBef>
              <a:buClr>
                <a:schemeClr val="bg1">
                  <a:lumMod val="50000"/>
                </a:schemeClr>
              </a:buClr>
              <a:buSzPct val="80000"/>
              <a:buBlip>
                <a:blip r:embed="rId12"/>
              </a:buBlip>
            </a:pPr>
            <a:r>
              <a:rPr lang="zh-CN" altLang="en-US" sz="2400" dirty="0">
                <a:latin typeface="+mn-lt"/>
                <a:ea typeface="+mn-ea"/>
              </a:rPr>
              <a:t>总体的资源需求可能超出可用的资源数量</a:t>
            </a:r>
          </a:p>
          <a:p>
            <a:pPr marL="342900" indent="-342900" eaLnBrk="1" hangingPunct="1">
              <a:lnSpc>
                <a:spcPct val="90000"/>
              </a:lnSpc>
              <a:spcBef>
                <a:spcPct val="20000"/>
              </a:spcBef>
              <a:buClr>
                <a:schemeClr val="bg1">
                  <a:lumMod val="50000"/>
                </a:schemeClr>
              </a:buClr>
              <a:buSzPct val="80000"/>
              <a:buBlip>
                <a:blip r:embed="rId12"/>
              </a:buBlip>
            </a:pPr>
            <a:r>
              <a:rPr lang="zh-CN" altLang="en-US" sz="2400" dirty="0">
                <a:latin typeface="+mn-lt"/>
                <a:ea typeface="+mn-ea"/>
              </a:rPr>
              <a:t>拥塞：分组队列，等待使用链路</a:t>
            </a:r>
          </a:p>
          <a:p>
            <a:pPr marL="342900" indent="-342900" eaLnBrk="1" hangingPunct="1">
              <a:lnSpc>
                <a:spcPct val="90000"/>
              </a:lnSpc>
              <a:spcBef>
                <a:spcPct val="20000"/>
              </a:spcBef>
              <a:buClr>
                <a:schemeClr val="bg1">
                  <a:lumMod val="50000"/>
                </a:schemeClr>
              </a:buClr>
              <a:buSzPct val="80000"/>
              <a:buBlip>
                <a:blip r:embed="rId12"/>
              </a:buBlip>
            </a:pPr>
            <a:r>
              <a:rPr lang="zh-CN" altLang="en-US" sz="2400" dirty="0">
                <a:latin typeface="+mn-lt"/>
                <a:ea typeface="+mn-ea"/>
              </a:rPr>
              <a:t>存储转发</a:t>
            </a:r>
            <a:r>
              <a:rPr lang="en-US" altLang="zh-CN" sz="2400" dirty="0">
                <a:latin typeface="+mn-lt"/>
                <a:ea typeface="+mn-ea"/>
              </a:rPr>
              <a:t>: </a:t>
            </a:r>
            <a:r>
              <a:rPr lang="zh-CN" altLang="en-US" sz="2400" dirty="0">
                <a:latin typeface="+mn-lt"/>
                <a:ea typeface="+mn-ea"/>
              </a:rPr>
              <a:t>分组每次移动一跳</a:t>
            </a:r>
            <a:r>
              <a:rPr lang="en-US" altLang="zh-CN" sz="2400" dirty="0">
                <a:latin typeface="+mn-lt"/>
                <a:ea typeface="+mn-ea"/>
              </a:rPr>
              <a:t>(one hop)</a:t>
            </a:r>
          </a:p>
          <a:p>
            <a:pPr marL="742950" lvl="1" indent="-285750" eaLnBrk="1" hangingPunct="1">
              <a:spcBef>
                <a:spcPct val="20000"/>
              </a:spcBef>
              <a:buClr>
                <a:schemeClr val="accent2"/>
              </a:buClr>
              <a:buSzPct val="80000"/>
              <a:buFont typeface="Wingdings" pitchFamily="2" charset="2"/>
              <a:buChar char="¨"/>
            </a:pPr>
            <a:r>
              <a:rPr lang="zh-CN" altLang="en-US" sz="2400" dirty="0"/>
              <a:t>接收到完整数据包之后才能开始下一跳传输</a:t>
            </a:r>
            <a:endParaRPr lang="en-US" altLang="zh-CN" sz="2400" dirty="0"/>
          </a:p>
          <a:p>
            <a:pPr marL="742950" lvl="1" indent="-285750" eaLnBrk="1" hangingPunct="1">
              <a:spcBef>
                <a:spcPct val="20000"/>
              </a:spcBef>
              <a:buClr>
                <a:schemeClr val="accent2"/>
              </a:buClr>
              <a:buSzPct val="80000"/>
              <a:buFont typeface="Wingdings" pitchFamily="2" charset="2"/>
              <a:buChar char="¨"/>
            </a:pPr>
            <a:r>
              <a:rPr lang="zh-CN" altLang="en-US" sz="2400" dirty="0"/>
              <a:t>在链路上传送</a:t>
            </a:r>
          </a:p>
          <a:p>
            <a:pPr marL="742950" lvl="1" indent="-285750" eaLnBrk="1" hangingPunct="1">
              <a:spcBef>
                <a:spcPct val="20000"/>
              </a:spcBef>
              <a:buClr>
                <a:schemeClr val="accent2"/>
              </a:buClr>
              <a:buSzPct val="80000"/>
              <a:buFont typeface="Wingdings" pitchFamily="2" charset="2"/>
              <a:buChar char="¨"/>
            </a:pPr>
            <a:r>
              <a:rPr lang="zh-CN" altLang="en-US" sz="2400" dirty="0"/>
              <a:t>等待使用下一段链路的机会</a:t>
            </a:r>
            <a:endParaRPr lang="zh-CN" altLang="en-US" sz="2000" dirty="0"/>
          </a:p>
        </p:txBody>
      </p:sp>
      <p:grpSp>
        <p:nvGrpSpPr>
          <p:cNvPr id="2" name="Group 10"/>
          <p:cNvGrpSpPr>
            <a:grpSpLocks/>
          </p:cNvGrpSpPr>
          <p:nvPr>
            <p:custDataLst>
              <p:tags r:id="rId6"/>
            </p:custDataLst>
          </p:nvPr>
        </p:nvGrpSpPr>
        <p:grpSpPr bwMode="auto">
          <a:xfrm>
            <a:off x="539750" y="4221163"/>
            <a:ext cx="4038600" cy="2209800"/>
            <a:chOff x="539750" y="4221163"/>
            <a:chExt cx="4038600" cy="2209800"/>
          </a:xfrm>
        </p:grpSpPr>
        <p:sp>
          <p:nvSpPr>
            <p:cNvPr id="48136" name="Rectangle 6"/>
            <p:cNvSpPr>
              <a:spLocks noChangeArrowheads="1"/>
            </p:cNvSpPr>
            <p:nvPr>
              <p:custDataLst>
                <p:tags r:id="rId7"/>
              </p:custDataLst>
            </p:nvPr>
          </p:nvSpPr>
          <p:spPr bwMode="auto">
            <a:xfrm>
              <a:off x="539750" y="4678363"/>
              <a:ext cx="4038600" cy="1295400"/>
            </a:xfrm>
            <a:prstGeom prst="rect">
              <a:avLst/>
            </a:prstGeom>
            <a:noFill/>
            <a:ln w="9525">
              <a:noFill/>
              <a:miter lim="800000"/>
              <a:headEnd/>
              <a:tailEnd/>
            </a:ln>
          </p:spPr>
          <p:txBody>
            <a:bodyPr/>
            <a:lstStyle/>
            <a:p>
              <a:pPr marL="342900" indent="-342900" algn="ctr" eaLnBrk="1" hangingPunct="1">
                <a:spcBef>
                  <a:spcPct val="20000"/>
                </a:spcBef>
                <a:buClr>
                  <a:schemeClr val="bg2"/>
                </a:buClr>
                <a:buSzPct val="75000"/>
                <a:buFont typeface="Wingdings" pitchFamily="2" charset="2"/>
                <a:buNone/>
              </a:pPr>
              <a:r>
                <a:rPr lang="zh-CN" altLang="en-US" sz="2400"/>
                <a:t>带宽划分为“片”</a:t>
              </a:r>
            </a:p>
            <a:p>
              <a:pPr marL="342900" indent="-342900" algn="ctr" eaLnBrk="1" hangingPunct="1">
                <a:spcBef>
                  <a:spcPct val="20000"/>
                </a:spcBef>
                <a:buClr>
                  <a:schemeClr val="bg2"/>
                </a:buClr>
                <a:buSzPct val="75000"/>
                <a:buFont typeface="Wingdings" pitchFamily="2" charset="2"/>
                <a:buNone/>
              </a:pPr>
              <a:r>
                <a:rPr lang="zh-CN" altLang="en-US" sz="2400"/>
                <a:t>专用资源配置</a:t>
              </a:r>
            </a:p>
            <a:p>
              <a:pPr marL="342900" indent="-342900" algn="ctr" eaLnBrk="1" hangingPunct="1">
                <a:spcBef>
                  <a:spcPct val="20000"/>
                </a:spcBef>
                <a:buClr>
                  <a:schemeClr val="bg2"/>
                </a:buClr>
                <a:buSzPct val="75000"/>
                <a:buFont typeface="Wingdings" pitchFamily="2" charset="2"/>
                <a:buNone/>
              </a:pPr>
              <a:r>
                <a:rPr lang="zh-CN" altLang="en-US" sz="2400"/>
                <a:t>资源预留</a:t>
              </a:r>
            </a:p>
          </p:txBody>
        </p:sp>
        <p:sp>
          <p:nvSpPr>
            <p:cNvPr id="48137" name="Oval 7"/>
            <p:cNvSpPr>
              <a:spLocks noChangeArrowheads="1"/>
            </p:cNvSpPr>
            <p:nvPr>
              <p:custDataLst>
                <p:tags r:id="rId8"/>
              </p:custDataLst>
            </p:nvPr>
          </p:nvSpPr>
          <p:spPr bwMode="auto">
            <a:xfrm>
              <a:off x="1225550" y="4221163"/>
              <a:ext cx="2362200" cy="2209800"/>
            </a:xfrm>
            <a:prstGeom prst="ellipse">
              <a:avLst/>
            </a:prstGeom>
            <a:noFill/>
            <a:ln w="76200">
              <a:solidFill>
                <a:srgbClr val="FF0000"/>
              </a:solidFill>
              <a:round/>
              <a:headEnd/>
              <a:tailEnd/>
            </a:ln>
          </p:spPr>
          <p:txBody>
            <a:bodyPr wrap="none" anchor="ctr"/>
            <a:lstStyle/>
            <a:p>
              <a:endParaRPr lang="zh-CN" altLang="en-US"/>
            </a:p>
          </p:txBody>
        </p:sp>
        <p:sp>
          <p:nvSpPr>
            <p:cNvPr id="48138" name="Line 8"/>
            <p:cNvSpPr>
              <a:spLocks noChangeShapeType="1"/>
            </p:cNvSpPr>
            <p:nvPr>
              <p:custDataLst>
                <p:tags r:id="rId9"/>
              </p:custDataLst>
            </p:nvPr>
          </p:nvSpPr>
          <p:spPr bwMode="auto">
            <a:xfrm>
              <a:off x="1682750" y="4449763"/>
              <a:ext cx="1524000" cy="1676400"/>
            </a:xfrm>
            <a:prstGeom prst="line">
              <a:avLst/>
            </a:prstGeom>
            <a:noFill/>
            <a:ln w="76200">
              <a:solidFill>
                <a:srgbClr val="FF0000"/>
              </a:solidFill>
              <a:round/>
              <a:headEnd/>
              <a:tailEnd/>
            </a:ln>
          </p:spPr>
          <p:txBody>
            <a:bodyPr wrap="none" anchor="ctr"/>
            <a:lstStyle/>
            <a:p>
              <a:endParaRPr lang="zh-CN" altLang="en-US"/>
            </a:p>
          </p:txBody>
        </p:sp>
      </p:grpSp>
      <p:sp>
        <p:nvSpPr>
          <p:cNvPr id="11" name="TextBox 10"/>
          <p:cNvSpPr txBox="1"/>
          <p:nvPr/>
        </p:nvSpPr>
        <p:spPr>
          <a:xfrm>
            <a:off x="5580112" y="188640"/>
            <a:ext cx="3384376" cy="369332"/>
          </a:xfrm>
          <a:prstGeom prst="rect">
            <a:avLst/>
          </a:prstGeom>
          <a:noFill/>
        </p:spPr>
        <p:txBody>
          <a:bodyPr wrap="square" rtlCol="0">
            <a:spAutoFit/>
          </a:bodyPr>
          <a:lstStyle/>
          <a:p>
            <a:r>
              <a:rPr lang="zh-CN" altLang="en-US" dirty="0"/>
              <a:t>不用预订，比较方便，有时排队</a:t>
            </a:r>
          </a:p>
        </p:txBody>
      </p:sp>
    </p:spTree>
    <p:extLst>
      <p:ext uri="{BB962C8B-B14F-4D97-AF65-F5344CB8AC3E}">
        <p14:creationId xmlns:p14="http://schemas.microsoft.com/office/powerpoint/2010/main" val="260135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0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0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build="p"/>
      <p:bldP spid="4608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Rectangle 3"/>
          <p:cNvSpPr>
            <a:spLocks noGrp="1" noChangeArrowheads="1"/>
          </p:cNvSpPr>
          <p:nvPr>
            <p:ph type="title"/>
            <p:custDataLst>
              <p:tags r:id="rId1"/>
            </p:custDataLst>
          </p:nvPr>
        </p:nvSpPr>
        <p:spPr/>
        <p:txBody>
          <a:bodyPr>
            <a:noAutofit/>
          </a:bodyPr>
          <a:lstStyle/>
          <a:p>
            <a:pPr eaLnBrk="1" hangingPunct="1"/>
            <a:r>
              <a:rPr lang="zh-CN" altLang="en-US" dirty="0"/>
              <a:t>分组交换的存储转发时延</a:t>
            </a:r>
          </a:p>
        </p:txBody>
      </p:sp>
      <p:sp>
        <p:nvSpPr>
          <p:cNvPr id="11269" name="日期占位符 6"/>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11268" name="灯片编号占位符 5"/>
          <p:cNvSpPr>
            <a:spLocks noGrp="1"/>
          </p:cNvSpPr>
          <p:nvPr>
            <p:ph type="sldNum" sz="quarter" idx="12"/>
            <p:custDataLst>
              <p:tags r:id="rId3"/>
            </p:custDataLst>
          </p:nvPr>
        </p:nvSpPr>
        <p:spPr>
          <a:noFill/>
        </p:spPr>
        <p:txBody>
          <a:bodyPr/>
          <a:lstStyle/>
          <a:p>
            <a:fld id="{53766CC5-7982-4C95-B014-19DCD64B621C}" type="slidenum">
              <a:rPr lang="en-US" altLang="zh-CN" smtClean="0"/>
              <a:pPr/>
              <a:t>73</a:t>
            </a:fld>
            <a:endParaRPr lang="en-US" altLang="zh-CN"/>
          </a:p>
        </p:txBody>
      </p:sp>
      <p:sp>
        <p:nvSpPr>
          <p:cNvPr id="11271" name="Rectangle 5"/>
          <p:cNvSpPr>
            <a:spLocks noGrp="1" noChangeArrowheads="1"/>
          </p:cNvSpPr>
          <p:nvPr>
            <p:ph sz="quarter" idx="4294967295"/>
            <p:custDataLst>
              <p:tags r:id="rId4"/>
            </p:custDataLst>
          </p:nvPr>
        </p:nvSpPr>
        <p:spPr>
          <a:xfrm>
            <a:off x="5375572" y="1414016"/>
            <a:ext cx="3452812" cy="771525"/>
          </a:xfrm>
        </p:spPr>
        <p:txBody>
          <a:bodyPr>
            <a:normAutofit/>
          </a:bodyPr>
          <a:lstStyle/>
          <a:p>
            <a:pPr eaLnBrk="1" hangingPunct="1">
              <a:lnSpc>
                <a:spcPct val="80000"/>
              </a:lnSpc>
              <a:buFont typeface="Wingdings" pitchFamily="2" charset="2"/>
              <a:buNone/>
            </a:pPr>
            <a:r>
              <a:rPr lang="zh-CN" altLang="en-US" sz="2400" dirty="0"/>
              <a:t>往往采用</a:t>
            </a:r>
            <a:r>
              <a:rPr lang="zh-CN" altLang="en-US" sz="2400" dirty="0">
                <a:solidFill>
                  <a:srgbClr val="FF0000"/>
                </a:solidFill>
              </a:rPr>
              <a:t>存储转发</a:t>
            </a:r>
          </a:p>
          <a:p>
            <a:pPr eaLnBrk="1" hangingPunct="1">
              <a:lnSpc>
                <a:spcPct val="80000"/>
              </a:lnSpc>
              <a:buFont typeface="Wingdings" pitchFamily="2" charset="2"/>
              <a:buNone/>
            </a:pPr>
            <a:r>
              <a:rPr lang="en-US" altLang="zh-CN" sz="2400" dirty="0"/>
              <a:t>(</a:t>
            </a:r>
            <a:r>
              <a:rPr lang="en-US" altLang="zh-CN" sz="2400" dirty="0">
                <a:solidFill>
                  <a:srgbClr val="FF0000"/>
                </a:solidFill>
              </a:rPr>
              <a:t>Store-and-forward</a:t>
            </a:r>
            <a:r>
              <a:rPr lang="en-US" altLang="zh-CN" sz="2400" dirty="0"/>
              <a:t>)</a:t>
            </a:r>
            <a:r>
              <a:rPr lang="zh-CN" altLang="en-US" sz="2400" dirty="0"/>
              <a:t>机制</a:t>
            </a:r>
            <a:endParaRPr lang="en-US" altLang="zh-CN" sz="2400" dirty="0"/>
          </a:p>
        </p:txBody>
      </p:sp>
      <p:sp>
        <p:nvSpPr>
          <p:cNvPr id="11273" name="Rectangle 36"/>
          <p:cNvSpPr>
            <a:spLocks noChangeArrowheads="1"/>
          </p:cNvSpPr>
          <p:nvPr>
            <p:custDataLst>
              <p:tags r:id="rId5"/>
            </p:custDataLst>
          </p:nvPr>
        </p:nvSpPr>
        <p:spPr bwMode="auto">
          <a:xfrm>
            <a:off x="4791075" y="5351463"/>
            <a:ext cx="3714750" cy="762000"/>
          </a:xfrm>
          <a:prstGeom prst="rect">
            <a:avLst/>
          </a:prstGeom>
          <a:noFill/>
          <a:ln w="9525">
            <a:noFill/>
            <a:miter lim="800000"/>
            <a:headEnd/>
            <a:tailEnd/>
          </a:ln>
        </p:spPr>
        <p:txBody>
          <a:bodyPr/>
          <a:lstStyle/>
          <a:p>
            <a:pPr marL="342900" indent="-342900" eaLnBrk="1" hangingPunct="1">
              <a:spcBef>
                <a:spcPct val="20000"/>
              </a:spcBef>
              <a:buClr>
                <a:schemeClr val="bg2"/>
              </a:buClr>
              <a:buSzPct val="75000"/>
              <a:buFont typeface="Wingdings" pitchFamily="2" charset="2"/>
              <a:buChar char="n"/>
            </a:pPr>
            <a:endParaRPr lang="zh-CN" altLang="zh-CN" sz="2800"/>
          </a:p>
        </p:txBody>
      </p:sp>
      <p:sp>
        <p:nvSpPr>
          <p:cNvPr id="311333" name="Rectangle 37"/>
          <p:cNvSpPr>
            <a:spLocks noChangeArrowheads="1"/>
          </p:cNvSpPr>
          <p:nvPr>
            <p:custDataLst>
              <p:tags r:id="rId6"/>
            </p:custDataLst>
          </p:nvPr>
        </p:nvSpPr>
        <p:spPr bwMode="auto">
          <a:xfrm>
            <a:off x="685800" y="3861048"/>
            <a:ext cx="4105275" cy="2430421"/>
          </a:xfrm>
          <a:prstGeom prst="rect">
            <a:avLst/>
          </a:prstGeom>
          <a:noFill/>
          <a:ln w="9525">
            <a:noFill/>
            <a:miter lim="800000"/>
            <a:headEnd/>
            <a:tailEnd/>
          </a:ln>
        </p:spPr>
        <p:txBody>
          <a:bodyPr/>
          <a:lstStyle/>
          <a:p>
            <a:pPr marL="342900" indent="-342900" eaLnBrk="1" hangingPunct="1">
              <a:spcBef>
                <a:spcPct val="20000"/>
              </a:spcBef>
              <a:buClr>
                <a:schemeClr val="bg1">
                  <a:lumMod val="50000"/>
                </a:schemeClr>
              </a:buClr>
              <a:buSzPct val="80000"/>
              <a:buBlip>
                <a:blip r:embed="rId62"/>
              </a:buBlip>
            </a:pPr>
            <a:r>
              <a:rPr lang="zh-CN" altLang="en-US" sz="2400" dirty="0">
                <a:latin typeface="+mn-lt"/>
                <a:ea typeface="+mn-ea"/>
              </a:rPr>
              <a:t>传输</a:t>
            </a:r>
            <a:r>
              <a:rPr lang="en-US" altLang="zh-CN" sz="2400" dirty="0">
                <a:latin typeface="+mn-lt"/>
                <a:ea typeface="+mn-ea"/>
              </a:rPr>
              <a:t>L</a:t>
            </a:r>
            <a:r>
              <a:rPr lang="zh-CN" altLang="en-US" sz="2400" dirty="0">
                <a:latin typeface="+mn-lt"/>
                <a:ea typeface="+mn-ea"/>
              </a:rPr>
              <a:t>位的分组到带宽为</a:t>
            </a:r>
            <a:r>
              <a:rPr lang="en-US" altLang="zh-CN" sz="2400" dirty="0" err="1">
                <a:latin typeface="+mn-lt"/>
                <a:ea typeface="+mn-ea"/>
              </a:rPr>
              <a:t>Rbps</a:t>
            </a:r>
            <a:r>
              <a:rPr lang="zh-CN" altLang="en-US" sz="2400" dirty="0">
                <a:latin typeface="+mn-lt"/>
                <a:ea typeface="+mn-ea"/>
              </a:rPr>
              <a:t>的链路上需要</a:t>
            </a:r>
            <a:r>
              <a:rPr lang="en-US" altLang="zh-CN" sz="2400" dirty="0">
                <a:latin typeface="+mn-lt"/>
                <a:ea typeface="+mn-ea"/>
              </a:rPr>
              <a:t>L/R</a:t>
            </a:r>
            <a:r>
              <a:rPr lang="zh-CN" altLang="en-US" sz="2400" dirty="0">
                <a:latin typeface="+mn-lt"/>
                <a:ea typeface="+mn-ea"/>
              </a:rPr>
              <a:t>秒</a:t>
            </a:r>
            <a:endParaRPr lang="en-US" altLang="zh-CN" sz="2400" dirty="0">
              <a:latin typeface="+mn-lt"/>
              <a:ea typeface="+mn-ea"/>
            </a:endParaRPr>
          </a:p>
          <a:p>
            <a:pPr marL="342900" indent="-342900" eaLnBrk="1" hangingPunct="1">
              <a:spcBef>
                <a:spcPct val="20000"/>
              </a:spcBef>
              <a:buClr>
                <a:schemeClr val="bg1">
                  <a:lumMod val="50000"/>
                </a:schemeClr>
              </a:buClr>
              <a:buSzPct val="80000"/>
              <a:buBlip>
                <a:blip r:embed="rId62"/>
              </a:buBlip>
            </a:pPr>
            <a:r>
              <a:rPr lang="zh-CN" altLang="en-US" sz="2400" dirty="0">
                <a:solidFill>
                  <a:srgbClr val="FF0000"/>
                </a:solidFill>
              </a:rPr>
              <a:t>存储转发</a:t>
            </a:r>
            <a:r>
              <a:rPr lang="zh-CN" altLang="en-US" sz="2400" dirty="0"/>
              <a:t>：路由器等待整个分组数据块完全到达，才能把它转发下一段链路</a:t>
            </a:r>
            <a:endParaRPr lang="zh-CN" altLang="en-US" sz="2400" dirty="0">
              <a:solidFill>
                <a:srgbClr val="CC3399"/>
              </a:solidFill>
            </a:endParaRPr>
          </a:p>
        </p:txBody>
      </p:sp>
      <p:sp>
        <p:nvSpPr>
          <p:cNvPr id="41" name="TextBox 40"/>
          <p:cNvSpPr txBox="1"/>
          <p:nvPr>
            <p:custDataLst>
              <p:tags r:id="rId7"/>
            </p:custDataLst>
          </p:nvPr>
        </p:nvSpPr>
        <p:spPr>
          <a:xfrm>
            <a:off x="882650" y="2896741"/>
            <a:ext cx="877163" cy="369332"/>
          </a:xfrm>
          <a:prstGeom prst="rect">
            <a:avLst/>
          </a:prstGeom>
          <a:noFill/>
        </p:spPr>
        <p:txBody>
          <a:bodyPr wrap="none">
            <a:spAutoFit/>
          </a:bodyPr>
          <a:lstStyle/>
          <a:p>
            <a:pPr eaLnBrk="1" fontAlgn="auto" hangingPunct="1">
              <a:spcBef>
                <a:spcPts val="0"/>
              </a:spcBef>
              <a:spcAft>
                <a:spcPts val="0"/>
              </a:spcAft>
              <a:defRPr/>
            </a:pPr>
            <a:r>
              <a:rPr lang="zh-CN" altLang="en-US" kern="0" dirty="0">
                <a:solidFill>
                  <a:prstClr val="black"/>
                </a:solidFill>
                <a:latin typeface="Calibri"/>
                <a:ea typeface="+mn-ea"/>
              </a:rPr>
              <a:t>源节点</a:t>
            </a:r>
            <a:endParaRPr lang="en-US" sz="1800" kern="0" dirty="0">
              <a:solidFill>
                <a:prstClr val="black"/>
              </a:solidFill>
              <a:latin typeface="Calibri"/>
              <a:ea typeface="+mn-ea"/>
            </a:endParaRPr>
          </a:p>
        </p:txBody>
      </p:sp>
      <p:grpSp>
        <p:nvGrpSpPr>
          <p:cNvPr id="2" name="Group 41"/>
          <p:cNvGrpSpPr>
            <a:grpSpLocks/>
          </p:cNvGrpSpPr>
          <p:nvPr>
            <p:custDataLst>
              <p:tags r:id="rId8"/>
            </p:custDataLst>
          </p:nvPr>
        </p:nvGrpSpPr>
        <p:grpSpPr bwMode="auto">
          <a:xfrm>
            <a:off x="1630363" y="2985641"/>
            <a:ext cx="1057275" cy="420688"/>
            <a:chOff x="1816230" y="6118900"/>
            <a:chExt cx="1843339" cy="739100"/>
          </a:xfrm>
        </p:grpSpPr>
        <p:pic>
          <p:nvPicPr>
            <p:cNvPr id="43" name="Picture 8"/>
            <p:cNvPicPr>
              <a:picLocks noChangeAspect="1" noChangeArrowheads="1"/>
            </p:cNvPicPr>
            <p:nvPr>
              <p:custDataLst>
                <p:tags r:id="rId58"/>
              </p:custDataLst>
            </p:nvPr>
          </p:nvPicPr>
          <p:blipFill>
            <a:blip r:embed="rId63"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100"/>
            <p:cNvSpPr/>
            <p:nvPr>
              <p:custDataLst>
                <p:tags r:id="rId59"/>
              </p:custDataLst>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endParaRPr lang="zh-CN" altLang="zh-CN" sz="1800">
                <a:solidFill>
                  <a:srgbClr val="FFFFFF"/>
                </a:solidFill>
                <a:latin typeface="Calibri" pitchFamily="34" charset="0"/>
              </a:endParaRPr>
            </a:p>
          </p:txBody>
        </p:sp>
      </p:grpSp>
      <p:cxnSp>
        <p:nvCxnSpPr>
          <p:cNvPr id="45" name="Straight Connector 42"/>
          <p:cNvCxnSpPr>
            <a:cxnSpLocks noChangeShapeType="1"/>
          </p:cNvCxnSpPr>
          <p:nvPr>
            <p:custDataLst>
              <p:tags r:id="rId9"/>
            </p:custDataLst>
          </p:nvPr>
        </p:nvCxnSpPr>
        <p:spPr bwMode="auto">
          <a:xfrm flipV="1">
            <a:off x="2576513" y="3092004"/>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3" name="Group 43"/>
          <p:cNvGrpSpPr>
            <a:grpSpLocks/>
          </p:cNvGrpSpPr>
          <p:nvPr>
            <p:custDataLst>
              <p:tags r:id="rId10"/>
            </p:custDataLst>
          </p:nvPr>
        </p:nvGrpSpPr>
        <p:grpSpPr bwMode="auto">
          <a:xfrm>
            <a:off x="3922713" y="2904679"/>
            <a:ext cx="1058862" cy="384175"/>
            <a:chOff x="5142253" y="5649029"/>
            <a:chExt cx="1304545" cy="695633"/>
          </a:xfrm>
        </p:grpSpPr>
        <p:grpSp>
          <p:nvGrpSpPr>
            <p:cNvPr id="4" name="Group 92"/>
            <p:cNvGrpSpPr>
              <a:grpSpLocks/>
            </p:cNvGrpSpPr>
            <p:nvPr/>
          </p:nvGrpSpPr>
          <p:grpSpPr bwMode="auto">
            <a:xfrm>
              <a:off x="5147271" y="5649029"/>
              <a:ext cx="1276350" cy="695633"/>
              <a:chOff x="4981575" y="5851547"/>
              <a:chExt cx="1276350" cy="695633"/>
            </a:xfrm>
          </p:grpSpPr>
          <p:pic>
            <p:nvPicPr>
              <p:cNvPr id="50" name="Picture 95"/>
              <p:cNvPicPr>
                <a:picLocks noChangeAspect="1"/>
              </p:cNvPicPr>
              <p:nvPr>
                <p:custDataLst>
                  <p:tags r:id="rId54"/>
                </p:custDataLst>
              </p:nvPr>
            </p:nvPicPr>
            <p:blipFill>
              <a:blip r:embed="rId64" cstate="print">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96"/>
              <p:cNvSpPr>
                <a:spLocks noChangeArrowheads="1"/>
              </p:cNvSpPr>
              <p:nvPr>
                <p:custDataLst>
                  <p:tags r:id="rId55"/>
                </p:custDataLst>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hangingPunct="1"/>
                <a:endParaRPr lang="zh-CN" altLang="zh-CN" sz="1800">
                  <a:solidFill>
                    <a:srgbClr val="FFFFFF"/>
                  </a:solidFill>
                  <a:latin typeface="Calibri" pitchFamily="34" charset="0"/>
                </a:endParaRPr>
              </a:p>
            </p:txBody>
          </p:sp>
          <p:sp>
            <p:nvSpPr>
              <p:cNvPr id="52" name="Rectangle 97"/>
              <p:cNvSpPr>
                <a:spLocks noChangeArrowheads="1"/>
              </p:cNvSpPr>
              <p:nvPr>
                <p:custDataLst>
                  <p:tags r:id="rId56"/>
                </p:custDataLst>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hangingPunct="1"/>
                <a:endParaRPr lang="zh-CN" altLang="zh-CN" sz="1800">
                  <a:solidFill>
                    <a:srgbClr val="FFFFFF"/>
                  </a:solidFill>
                  <a:latin typeface="Calibri" pitchFamily="34" charset="0"/>
                </a:endParaRPr>
              </a:p>
            </p:txBody>
          </p:sp>
          <p:sp>
            <p:nvSpPr>
              <p:cNvPr id="53" name="Oval 98"/>
              <p:cNvSpPr>
                <a:spLocks noChangeArrowheads="1"/>
              </p:cNvSpPr>
              <p:nvPr>
                <p:custDataLst>
                  <p:tags r:id="rId57"/>
                </p:custDataLst>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eaLnBrk="1" hangingPunct="1"/>
                <a:endParaRPr lang="zh-CN" altLang="zh-CN" sz="1800">
                  <a:solidFill>
                    <a:srgbClr val="FFFFFF"/>
                  </a:solidFill>
                  <a:latin typeface="Calibri" pitchFamily="34" charset="0"/>
                </a:endParaRPr>
              </a:p>
            </p:txBody>
          </p:sp>
        </p:grpSp>
        <p:sp>
          <p:nvSpPr>
            <p:cNvPr id="48" name="Rectangle 93"/>
            <p:cNvSpPr>
              <a:spLocks noChangeArrowheads="1"/>
            </p:cNvSpPr>
            <p:nvPr>
              <p:custDataLst>
                <p:tags r:id="rId52"/>
              </p:custDataLst>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hangingPunct="1"/>
              <a:endParaRPr lang="zh-CN" altLang="zh-CN" sz="1800">
                <a:solidFill>
                  <a:srgbClr val="FFFFFF"/>
                </a:solidFill>
                <a:latin typeface="Calibri" pitchFamily="34" charset="0"/>
              </a:endParaRPr>
            </a:p>
          </p:txBody>
        </p:sp>
        <p:sp>
          <p:nvSpPr>
            <p:cNvPr id="49" name="Rectangle 94"/>
            <p:cNvSpPr>
              <a:spLocks noChangeArrowheads="1"/>
            </p:cNvSpPr>
            <p:nvPr>
              <p:custDataLst>
                <p:tags r:id="rId53"/>
              </p:custDataLst>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hangingPunct="1"/>
              <a:endParaRPr lang="zh-CN" altLang="zh-CN" sz="1800">
                <a:solidFill>
                  <a:srgbClr val="FFFFFF"/>
                </a:solidFill>
                <a:latin typeface="Calibri" pitchFamily="34" charset="0"/>
              </a:endParaRPr>
            </a:p>
          </p:txBody>
        </p:sp>
      </p:grpSp>
      <p:grpSp>
        <p:nvGrpSpPr>
          <p:cNvPr id="6" name="Group 45"/>
          <p:cNvGrpSpPr>
            <a:grpSpLocks/>
          </p:cNvGrpSpPr>
          <p:nvPr>
            <p:custDataLst>
              <p:tags r:id="rId11"/>
            </p:custDataLst>
          </p:nvPr>
        </p:nvGrpSpPr>
        <p:grpSpPr bwMode="auto">
          <a:xfrm>
            <a:off x="1735138" y="1414016"/>
            <a:ext cx="1150937" cy="730250"/>
            <a:chOff x="2387973" y="4309243"/>
            <a:chExt cx="1771787" cy="1282262"/>
          </a:xfrm>
        </p:grpSpPr>
        <p:pic>
          <p:nvPicPr>
            <p:cNvPr id="59" name="Picture 9"/>
            <p:cNvPicPr>
              <a:picLocks noChangeAspect="1" noChangeArrowheads="1"/>
            </p:cNvPicPr>
            <p:nvPr>
              <p:custDataLst>
                <p:tags r:id="rId50"/>
              </p:custDataLst>
            </p:nvPr>
          </p:nvPicPr>
          <p:blipFill>
            <a:blip r:embed="rId65" cstate="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Rectangle 88"/>
            <p:cNvSpPr/>
            <p:nvPr>
              <p:custDataLst>
                <p:tags r:id="rId51"/>
              </p:custDataLst>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endParaRPr lang="zh-CN" altLang="zh-CN" sz="1800">
                <a:solidFill>
                  <a:srgbClr val="FFFFFF"/>
                </a:solidFill>
                <a:latin typeface="Calibri" pitchFamily="34" charset="0"/>
              </a:endParaRPr>
            </a:p>
          </p:txBody>
        </p:sp>
      </p:grpSp>
      <p:sp>
        <p:nvSpPr>
          <p:cNvPr id="61" name="TextBox 60"/>
          <p:cNvSpPr txBox="1"/>
          <p:nvPr>
            <p:custDataLst>
              <p:tags r:id="rId12"/>
            </p:custDataLst>
          </p:nvPr>
        </p:nvSpPr>
        <p:spPr>
          <a:xfrm>
            <a:off x="2935288" y="3125341"/>
            <a:ext cx="566737" cy="306388"/>
          </a:xfrm>
          <a:prstGeom prst="rect">
            <a:avLst/>
          </a:prstGeom>
          <a:noFill/>
        </p:spPr>
        <p:txBody>
          <a:bodyPr wrap="none">
            <a:spAutoFit/>
          </a:bodyPr>
          <a:lstStyle/>
          <a:p>
            <a:pPr eaLnBrk="1" fontAlgn="auto" hangingPunct="1">
              <a:spcBef>
                <a:spcPts val="0"/>
              </a:spcBef>
              <a:spcAft>
                <a:spcPts val="0"/>
              </a:spcAft>
              <a:defRPr/>
            </a:pPr>
            <a:r>
              <a:rPr lang="en-US" sz="1800" i="1" kern="0" dirty="0">
                <a:solidFill>
                  <a:prstClr val="black"/>
                </a:solidFill>
                <a:latin typeface="Calibri"/>
                <a:ea typeface="+mn-ea"/>
              </a:rPr>
              <a:t>R</a:t>
            </a:r>
            <a:r>
              <a:rPr lang="en-US" sz="1800" kern="0" dirty="0">
                <a:solidFill>
                  <a:prstClr val="black"/>
                </a:solidFill>
                <a:latin typeface="Calibri"/>
                <a:ea typeface="+mn-ea"/>
              </a:rPr>
              <a:t> bps</a:t>
            </a:r>
          </a:p>
        </p:txBody>
      </p:sp>
      <p:cxnSp>
        <p:nvCxnSpPr>
          <p:cNvPr id="62" name="Straight Connector 47"/>
          <p:cNvCxnSpPr>
            <a:cxnSpLocks noChangeShapeType="1"/>
          </p:cNvCxnSpPr>
          <p:nvPr>
            <p:custDataLst>
              <p:tags r:id="rId13"/>
            </p:custDataLst>
          </p:nvPr>
        </p:nvCxnSpPr>
        <p:spPr bwMode="auto">
          <a:xfrm flipV="1">
            <a:off x="4967288" y="3096766"/>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7" name="Group 100"/>
          <p:cNvGrpSpPr>
            <a:grpSpLocks/>
          </p:cNvGrpSpPr>
          <p:nvPr>
            <p:custDataLst>
              <p:tags r:id="rId14"/>
            </p:custDataLst>
          </p:nvPr>
        </p:nvGrpSpPr>
        <p:grpSpPr bwMode="auto">
          <a:xfrm>
            <a:off x="5945188" y="2288729"/>
            <a:ext cx="1477962" cy="1284287"/>
            <a:chOff x="-44" y="1473"/>
            <a:chExt cx="981" cy="1105"/>
          </a:xfrm>
        </p:grpSpPr>
        <p:pic>
          <p:nvPicPr>
            <p:cNvPr id="64" name="Picture 101" descr="desktop_computer_stylized_medium"/>
            <p:cNvPicPr>
              <a:picLocks noChangeAspect="1" noChangeArrowheads="1"/>
            </p:cNvPicPr>
            <p:nvPr>
              <p:custDataLst>
                <p:tags r:id="rId48"/>
              </p:custDataLst>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Freeform 102"/>
            <p:cNvSpPr>
              <a:spLocks/>
            </p:cNvSpPr>
            <p:nvPr>
              <p:custDataLst>
                <p:tags r:id="rId49"/>
              </p:custDataLst>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eaLnBrk="1" fontAlgn="auto" hangingPunct="1">
                <a:spcBef>
                  <a:spcPts val="0"/>
                </a:spcBef>
                <a:spcAft>
                  <a:spcPts val="0"/>
                </a:spcAft>
                <a:defRPr/>
              </a:pPr>
              <a:endParaRPr lang="en-US" sz="1800" kern="0">
                <a:solidFill>
                  <a:prstClr val="black"/>
                </a:solidFill>
                <a:latin typeface="Calibri"/>
                <a:ea typeface="+mn-ea"/>
              </a:endParaRPr>
            </a:p>
          </p:txBody>
        </p:sp>
      </p:grpSp>
      <p:sp>
        <p:nvSpPr>
          <p:cNvPr id="66" name="TextBox 65"/>
          <p:cNvSpPr txBox="1"/>
          <p:nvPr>
            <p:custDataLst>
              <p:tags r:id="rId15"/>
            </p:custDataLst>
          </p:nvPr>
        </p:nvSpPr>
        <p:spPr>
          <a:xfrm>
            <a:off x="7427913" y="2995166"/>
            <a:ext cx="1107996" cy="369332"/>
          </a:xfrm>
          <a:prstGeom prst="rect">
            <a:avLst/>
          </a:prstGeom>
          <a:noFill/>
        </p:spPr>
        <p:txBody>
          <a:bodyPr wrap="none">
            <a:spAutoFit/>
          </a:bodyPr>
          <a:lstStyle/>
          <a:p>
            <a:pPr eaLnBrk="1" fontAlgn="auto" hangingPunct="1">
              <a:spcBef>
                <a:spcPts val="0"/>
              </a:spcBef>
              <a:spcAft>
                <a:spcPts val="0"/>
              </a:spcAft>
              <a:defRPr/>
            </a:pPr>
            <a:r>
              <a:rPr lang="zh-CN" altLang="en-US" sz="1800" kern="0" dirty="0">
                <a:solidFill>
                  <a:prstClr val="black"/>
                </a:solidFill>
                <a:latin typeface="Calibri"/>
                <a:ea typeface="+mn-ea"/>
              </a:rPr>
              <a:t>目的节点</a:t>
            </a:r>
            <a:endParaRPr lang="en-US" sz="1800" kern="0" dirty="0">
              <a:solidFill>
                <a:prstClr val="black"/>
              </a:solidFill>
              <a:latin typeface="Calibri"/>
              <a:ea typeface="+mn-ea"/>
            </a:endParaRPr>
          </a:p>
        </p:txBody>
      </p:sp>
      <p:sp>
        <p:nvSpPr>
          <p:cNvPr id="67" name="TextBox 52"/>
          <p:cNvSpPr txBox="1">
            <a:spLocks noChangeArrowheads="1"/>
          </p:cNvSpPr>
          <p:nvPr>
            <p:custDataLst>
              <p:tags r:id="rId16"/>
            </p:custDataLst>
          </p:nvPr>
        </p:nvSpPr>
        <p:spPr bwMode="auto">
          <a:xfrm>
            <a:off x="2395538" y="2791966"/>
            <a:ext cx="234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altLang="zh-CN" sz="1600">
                <a:solidFill>
                  <a:srgbClr val="000000"/>
                </a:solidFill>
                <a:latin typeface="Calibri" pitchFamily="34" charset="0"/>
              </a:rPr>
              <a:t>1</a:t>
            </a:r>
          </a:p>
        </p:txBody>
      </p:sp>
      <p:sp>
        <p:nvSpPr>
          <p:cNvPr id="68" name="TextBox 53"/>
          <p:cNvSpPr txBox="1">
            <a:spLocks noChangeArrowheads="1"/>
          </p:cNvSpPr>
          <p:nvPr>
            <p:custDataLst>
              <p:tags r:id="rId17"/>
            </p:custDataLst>
          </p:nvPr>
        </p:nvSpPr>
        <p:spPr bwMode="auto">
          <a:xfrm>
            <a:off x="2198688" y="2798316"/>
            <a:ext cx="234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altLang="zh-CN" sz="1600">
                <a:solidFill>
                  <a:srgbClr val="000000"/>
                </a:solidFill>
                <a:latin typeface="Calibri" pitchFamily="34" charset="0"/>
              </a:rPr>
              <a:t>2</a:t>
            </a:r>
          </a:p>
        </p:txBody>
      </p:sp>
      <p:sp>
        <p:nvSpPr>
          <p:cNvPr id="69" name="TextBox 54"/>
          <p:cNvSpPr txBox="1">
            <a:spLocks noChangeArrowheads="1"/>
          </p:cNvSpPr>
          <p:nvPr>
            <p:custDataLst>
              <p:tags r:id="rId18"/>
            </p:custDataLst>
          </p:nvPr>
        </p:nvSpPr>
        <p:spPr bwMode="auto">
          <a:xfrm>
            <a:off x="2011363" y="2795141"/>
            <a:ext cx="234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altLang="zh-CN" sz="1600" dirty="0">
                <a:solidFill>
                  <a:srgbClr val="000000"/>
                </a:solidFill>
                <a:latin typeface="Calibri" pitchFamily="34" charset="0"/>
              </a:rPr>
              <a:t>3</a:t>
            </a:r>
          </a:p>
        </p:txBody>
      </p:sp>
      <p:grpSp>
        <p:nvGrpSpPr>
          <p:cNvPr id="8" name="Group 55"/>
          <p:cNvGrpSpPr>
            <a:grpSpLocks/>
          </p:cNvGrpSpPr>
          <p:nvPr>
            <p:custDataLst>
              <p:tags r:id="rId19"/>
            </p:custDataLst>
          </p:nvPr>
        </p:nvGrpSpPr>
        <p:grpSpPr bwMode="auto">
          <a:xfrm>
            <a:off x="1744663" y="2090291"/>
            <a:ext cx="2935287" cy="841375"/>
            <a:chOff x="593766" y="5264055"/>
            <a:chExt cx="3597129" cy="1011695"/>
          </a:xfrm>
        </p:grpSpPr>
        <p:grpSp>
          <p:nvGrpSpPr>
            <p:cNvPr id="9" name="Group 56"/>
            <p:cNvGrpSpPr>
              <a:grpSpLocks/>
            </p:cNvGrpSpPr>
            <p:nvPr/>
          </p:nvGrpSpPr>
          <p:grpSpPr bwMode="auto">
            <a:xfrm>
              <a:off x="3527077" y="5264055"/>
              <a:ext cx="617671" cy="927313"/>
              <a:chOff x="2105936" y="5387204"/>
              <a:chExt cx="617671" cy="927313"/>
            </a:xfrm>
          </p:grpSpPr>
          <p:sp>
            <p:nvSpPr>
              <p:cNvPr id="92" name="Rectangle 77"/>
              <p:cNvSpPr>
                <a:spLocks noChangeArrowheads="1"/>
              </p:cNvSpPr>
              <p:nvPr>
                <p:custDataLst>
                  <p:tags r:id="rId40"/>
                </p:custDataLst>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hangingPunct="1"/>
                <a:endParaRPr lang="zh-CN" altLang="zh-CN" sz="1800">
                  <a:solidFill>
                    <a:srgbClr val="FFFFFF"/>
                  </a:solidFill>
                  <a:latin typeface="Calibri" pitchFamily="34" charset="0"/>
                </a:endParaRPr>
              </a:p>
            </p:txBody>
          </p:sp>
          <p:sp>
            <p:nvSpPr>
              <p:cNvPr id="93" name="Freeform 78"/>
              <p:cNvSpPr/>
              <p:nvPr>
                <p:custDataLst>
                  <p:tags r:id="rId41"/>
                </p:custDataLst>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a:solidFill>
                    <a:sysClr val="window" lastClr="FFFFFF"/>
                  </a:solidFill>
                  <a:latin typeface="Calibri"/>
                  <a:ea typeface="+mn-ea"/>
                </a:endParaRPr>
              </a:p>
            </p:txBody>
          </p:sp>
          <p:sp>
            <p:nvSpPr>
              <p:cNvPr id="94" name="Freeform 79"/>
              <p:cNvSpPr/>
              <p:nvPr>
                <p:custDataLst>
                  <p:tags r:id="rId42"/>
                </p:custDataLst>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a:solidFill>
                    <a:sysClr val="window" lastClr="FFFFFF"/>
                  </a:solidFill>
                  <a:latin typeface="Calibri"/>
                  <a:ea typeface="+mn-ea"/>
                </a:endParaRPr>
              </a:p>
            </p:txBody>
          </p:sp>
          <p:sp>
            <p:nvSpPr>
              <p:cNvPr id="95" name="Freeform 80"/>
              <p:cNvSpPr/>
              <p:nvPr>
                <p:custDataLst>
                  <p:tags r:id="rId43"/>
                </p:custDataLst>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sz="1800" kern="0">
                  <a:solidFill>
                    <a:sysClr val="window" lastClr="FFFFFF"/>
                  </a:solidFill>
                  <a:latin typeface="Calibri"/>
                  <a:ea typeface="+mn-ea"/>
                </a:endParaRPr>
              </a:p>
            </p:txBody>
          </p:sp>
          <p:cxnSp>
            <p:nvCxnSpPr>
              <p:cNvPr id="96" name="Straight Connector 81"/>
              <p:cNvCxnSpPr>
                <a:cxnSpLocks noChangeShapeType="1"/>
                <a:stCxn id="95" idx="0"/>
              </p:cNvCxnSpPr>
              <p:nvPr>
                <p:custDataLst>
                  <p:tags r:id="rId44"/>
                </p:custDataLst>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97" name="Straight Connector 82"/>
              <p:cNvCxnSpPr>
                <a:cxnSpLocks noChangeShapeType="1"/>
                <a:endCxn id="95" idx="4"/>
              </p:cNvCxnSpPr>
              <p:nvPr>
                <p:custDataLst>
                  <p:tags r:id="rId45"/>
                </p:custDataLst>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98" name="Straight Connector 83"/>
              <p:cNvCxnSpPr>
                <a:cxnSpLocks noChangeShapeType="1"/>
                <a:endCxn id="95" idx="2"/>
              </p:cNvCxnSpPr>
              <p:nvPr>
                <p:custDataLst>
                  <p:tags r:id="rId46"/>
                </p:custDataLst>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99" name="Straight Connector 84"/>
              <p:cNvCxnSpPr>
                <a:cxnSpLocks noChangeShapeType="1"/>
              </p:cNvCxnSpPr>
              <p:nvPr>
                <p:custDataLst>
                  <p:tags r:id="rId47"/>
                </p:custDataLst>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10" name="Group 57"/>
            <p:cNvGrpSpPr>
              <a:grpSpLocks/>
            </p:cNvGrpSpPr>
            <p:nvPr/>
          </p:nvGrpSpPr>
          <p:grpSpPr bwMode="auto">
            <a:xfrm>
              <a:off x="1326802" y="5273580"/>
              <a:ext cx="617671" cy="927313"/>
              <a:chOff x="2105936" y="5387204"/>
              <a:chExt cx="617671" cy="927313"/>
            </a:xfrm>
          </p:grpSpPr>
          <p:sp>
            <p:nvSpPr>
              <p:cNvPr id="84" name="Freeform 69"/>
              <p:cNvSpPr/>
              <p:nvPr>
                <p:custDataLst>
                  <p:tags r:id="rId32"/>
                </p:custDataLst>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a:solidFill>
                    <a:sysClr val="window" lastClr="FFFFFF"/>
                  </a:solidFill>
                  <a:latin typeface="Calibri"/>
                  <a:ea typeface="+mn-ea"/>
                </a:endParaRPr>
              </a:p>
            </p:txBody>
          </p:sp>
          <p:sp>
            <p:nvSpPr>
              <p:cNvPr id="85" name="Freeform 70"/>
              <p:cNvSpPr/>
              <p:nvPr>
                <p:custDataLst>
                  <p:tags r:id="rId33"/>
                </p:custDataLst>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a:solidFill>
                    <a:sysClr val="window" lastClr="FFFFFF"/>
                  </a:solidFill>
                  <a:latin typeface="Calibri"/>
                  <a:ea typeface="+mn-ea"/>
                </a:endParaRPr>
              </a:p>
            </p:txBody>
          </p:sp>
          <p:sp>
            <p:nvSpPr>
              <p:cNvPr id="86" name="Rectangle 71"/>
              <p:cNvSpPr>
                <a:spLocks noChangeArrowheads="1"/>
              </p:cNvSpPr>
              <p:nvPr>
                <p:custDataLst>
                  <p:tags r:id="rId34"/>
                </p:custDataLst>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hangingPunct="1"/>
                <a:endParaRPr lang="zh-CN" altLang="zh-CN" sz="1800">
                  <a:solidFill>
                    <a:srgbClr val="FFFFFF"/>
                  </a:solidFill>
                  <a:latin typeface="Calibri" pitchFamily="34" charset="0"/>
                </a:endParaRPr>
              </a:p>
            </p:txBody>
          </p:sp>
          <p:sp>
            <p:nvSpPr>
              <p:cNvPr id="87" name="Freeform 72"/>
              <p:cNvSpPr/>
              <p:nvPr>
                <p:custDataLst>
                  <p:tags r:id="rId35"/>
                </p:custDataLst>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sz="1800" kern="0">
                  <a:solidFill>
                    <a:sysClr val="window" lastClr="FFFFFF"/>
                  </a:solidFill>
                  <a:latin typeface="Calibri"/>
                  <a:ea typeface="+mn-ea"/>
                </a:endParaRPr>
              </a:p>
            </p:txBody>
          </p:sp>
          <p:cxnSp>
            <p:nvCxnSpPr>
              <p:cNvPr id="88" name="Straight Connector 73"/>
              <p:cNvCxnSpPr>
                <a:cxnSpLocks noChangeShapeType="1"/>
                <a:stCxn id="87" idx="0"/>
              </p:cNvCxnSpPr>
              <p:nvPr>
                <p:custDataLst>
                  <p:tags r:id="rId36"/>
                </p:custDataLst>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89" name="Straight Connector 74"/>
              <p:cNvCxnSpPr>
                <a:cxnSpLocks noChangeShapeType="1"/>
                <a:endCxn id="87" idx="4"/>
              </p:cNvCxnSpPr>
              <p:nvPr>
                <p:custDataLst>
                  <p:tags r:id="rId37"/>
                </p:custDataLst>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90" name="Straight Connector 75"/>
              <p:cNvCxnSpPr>
                <a:cxnSpLocks noChangeShapeType="1"/>
                <a:endCxn id="87" idx="2"/>
              </p:cNvCxnSpPr>
              <p:nvPr>
                <p:custDataLst>
                  <p:tags r:id="rId38"/>
                </p:custDataLst>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91" name="Straight Connector 76"/>
              <p:cNvCxnSpPr>
                <a:cxnSpLocks noChangeShapeType="1"/>
              </p:cNvCxnSpPr>
              <p:nvPr>
                <p:custDataLst>
                  <p:tags r:id="rId39"/>
                </p:custDataLst>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11" name="Group 58"/>
            <p:cNvGrpSpPr>
              <a:grpSpLocks/>
            </p:cNvGrpSpPr>
            <p:nvPr/>
          </p:nvGrpSpPr>
          <p:grpSpPr bwMode="auto">
            <a:xfrm>
              <a:off x="971797" y="5294415"/>
              <a:ext cx="605641" cy="915203"/>
              <a:chOff x="335231" y="4405745"/>
              <a:chExt cx="1252537" cy="2138362"/>
            </a:xfrm>
          </p:grpSpPr>
          <p:sp>
            <p:nvSpPr>
              <p:cNvPr id="81" name="Freeform 66"/>
              <p:cNvSpPr/>
              <p:nvPr>
                <p:custDataLst>
                  <p:tags r:id="rId29"/>
                </p:custDataLst>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a:solidFill>
                    <a:sysClr val="window" lastClr="FFFFFF"/>
                  </a:solidFill>
                  <a:latin typeface="Calibri"/>
                  <a:ea typeface="+mn-ea"/>
                </a:endParaRPr>
              </a:p>
            </p:txBody>
          </p:sp>
          <p:sp>
            <p:nvSpPr>
              <p:cNvPr id="82" name="Freeform 67"/>
              <p:cNvSpPr/>
              <p:nvPr>
                <p:custDataLst>
                  <p:tags r:id="rId30"/>
                </p:custDataLst>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a:solidFill>
                    <a:sysClr val="window" lastClr="FFFFFF"/>
                  </a:solidFill>
                  <a:latin typeface="Calibri"/>
                  <a:ea typeface="+mn-ea"/>
                </a:endParaRPr>
              </a:p>
            </p:txBody>
          </p:sp>
          <p:sp>
            <p:nvSpPr>
              <p:cNvPr id="83" name="Rectangle 68"/>
              <p:cNvSpPr>
                <a:spLocks noChangeArrowheads="1"/>
              </p:cNvSpPr>
              <p:nvPr>
                <p:custDataLst>
                  <p:tags r:id="rId31"/>
                </p:custDataLst>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hangingPunct="1"/>
                <a:endParaRPr lang="zh-CN" altLang="zh-CN" sz="1800">
                  <a:solidFill>
                    <a:srgbClr val="FFFFFF"/>
                  </a:solidFill>
                  <a:latin typeface="Calibri" pitchFamily="34" charset="0"/>
                </a:endParaRPr>
              </a:p>
            </p:txBody>
          </p:sp>
        </p:grpSp>
        <p:sp>
          <p:nvSpPr>
            <p:cNvPr id="74" name="Rectangle 59"/>
            <p:cNvSpPr>
              <a:spLocks noChangeArrowheads="1"/>
            </p:cNvSpPr>
            <p:nvPr>
              <p:custDataLst>
                <p:tags r:id="rId23"/>
              </p:custDataLst>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hangingPunct="1"/>
              <a:endParaRPr lang="zh-CN" altLang="zh-CN" sz="1800">
                <a:solidFill>
                  <a:srgbClr val="FFFFFF"/>
                </a:solidFill>
                <a:latin typeface="Calibri" pitchFamily="34" charset="0"/>
              </a:endParaRPr>
            </a:p>
          </p:txBody>
        </p:sp>
        <p:sp>
          <p:nvSpPr>
            <p:cNvPr id="75" name="Right Arrow 60"/>
            <p:cNvSpPr>
              <a:spLocks noChangeArrowheads="1"/>
            </p:cNvSpPr>
            <p:nvPr>
              <p:custDataLst>
                <p:tags r:id="rId24"/>
              </p:custDataLst>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hangingPunct="1"/>
              <a:endParaRPr lang="zh-CN" altLang="zh-CN" sz="1800">
                <a:solidFill>
                  <a:srgbClr val="FFFFFF"/>
                </a:solidFill>
                <a:latin typeface="Calibri" pitchFamily="34" charset="0"/>
              </a:endParaRPr>
            </a:p>
          </p:txBody>
        </p:sp>
        <p:grpSp>
          <p:nvGrpSpPr>
            <p:cNvPr id="12" name="Group 61"/>
            <p:cNvGrpSpPr>
              <a:grpSpLocks/>
            </p:cNvGrpSpPr>
            <p:nvPr/>
          </p:nvGrpSpPr>
          <p:grpSpPr bwMode="auto">
            <a:xfrm>
              <a:off x="593766" y="5284519"/>
              <a:ext cx="605641" cy="915203"/>
              <a:chOff x="335231" y="4405745"/>
              <a:chExt cx="1252537" cy="2138362"/>
            </a:xfrm>
          </p:grpSpPr>
          <p:sp>
            <p:nvSpPr>
              <p:cNvPr id="78" name="Freeform 63"/>
              <p:cNvSpPr/>
              <p:nvPr>
                <p:custDataLst>
                  <p:tags r:id="rId26"/>
                </p:custDataLst>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a:solidFill>
                    <a:sysClr val="window" lastClr="FFFFFF"/>
                  </a:solidFill>
                  <a:latin typeface="Calibri"/>
                  <a:ea typeface="+mn-ea"/>
                </a:endParaRPr>
              </a:p>
            </p:txBody>
          </p:sp>
          <p:sp>
            <p:nvSpPr>
              <p:cNvPr id="79" name="Freeform 64"/>
              <p:cNvSpPr/>
              <p:nvPr>
                <p:custDataLst>
                  <p:tags r:id="rId27"/>
                </p:custDataLst>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a:solidFill>
                    <a:sysClr val="window" lastClr="FFFFFF"/>
                  </a:solidFill>
                  <a:latin typeface="Calibri"/>
                  <a:ea typeface="+mn-ea"/>
                </a:endParaRPr>
              </a:p>
            </p:txBody>
          </p:sp>
          <p:sp>
            <p:nvSpPr>
              <p:cNvPr id="80" name="Rectangle 65"/>
              <p:cNvSpPr>
                <a:spLocks noChangeArrowheads="1"/>
              </p:cNvSpPr>
              <p:nvPr>
                <p:custDataLst>
                  <p:tags r:id="rId28"/>
                </p:custDataLst>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hangingPunct="1"/>
                <a:endParaRPr lang="zh-CN" altLang="zh-CN" sz="1800">
                  <a:solidFill>
                    <a:srgbClr val="FFFFFF"/>
                  </a:solidFill>
                  <a:latin typeface="Calibri" pitchFamily="34" charset="0"/>
                </a:endParaRPr>
              </a:p>
            </p:txBody>
          </p:sp>
        </p:grpSp>
        <p:sp>
          <p:nvSpPr>
            <p:cNvPr id="77" name="Right Arrow 62"/>
            <p:cNvSpPr>
              <a:spLocks noChangeArrowheads="1"/>
            </p:cNvSpPr>
            <p:nvPr>
              <p:custDataLst>
                <p:tags r:id="rId25"/>
              </p:custDataLst>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hangingPunct="1"/>
              <a:endParaRPr lang="zh-CN" altLang="zh-CN" sz="1800">
                <a:solidFill>
                  <a:srgbClr val="FFFFFF"/>
                </a:solidFill>
                <a:latin typeface="Calibri" pitchFamily="34" charset="0"/>
              </a:endParaRPr>
            </a:p>
          </p:txBody>
        </p:sp>
      </p:grpSp>
      <p:sp>
        <p:nvSpPr>
          <p:cNvPr id="100" name="TextBox 99"/>
          <p:cNvSpPr txBox="1"/>
          <p:nvPr>
            <p:custDataLst>
              <p:tags r:id="rId20"/>
            </p:custDataLst>
          </p:nvPr>
        </p:nvSpPr>
        <p:spPr>
          <a:xfrm>
            <a:off x="541338" y="2120454"/>
            <a:ext cx="1181100" cy="533400"/>
          </a:xfrm>
          <a:prstGeom prst="rect">
            <a:avLst/>
          </a:prstGeom>
          <a:noFill/>
        </p:spPr>
        <p:txBody>
          <a:bodyPr wrap="none">
            <a:spAutoFit/>
          </a:bodyPr>
          <a:lstStyle/>
          <a:p>
            <a:pPr eaLnBrk="1" fontAlgn="auto" hangingPunct="1">
              <a:lnSpc>
                <a:spcPts val="1700"/>
              </a:lnSpc>
              <a:spcBef>
                <a:spcPts val="0"/>
              </a:spcBef>
              <a:spcAft>
                <a:spcPts val="0"/>
              </a:spcAft>
              <a:defRPr/>
            </a:pPr>
            <a:r>
              <a:rPr lang="en-US" sz="1800" i="1" kern="0" dirty="0">
                <a:solidFill>
                  <a:prstClr val="black"/>
                </a:solidFill>
                <a:latin typeface="Calibri"/>
                <a:ea typeface="+mn-ea"/>
              </a:rPr>
              <a:t>L</a:t>
            </a:r>
            <a:r>
              <a:rPr lang="en-US" sz="1800" kern="0" dirty="0">
                <a:solidFill>
                  <a:prstClr val="black"/>
                </a:solidFill>
                <a:latin typeface="Calibri"/>
                <a:ea typeface="+mn-ea"/>
              </a:rPr>
              <a:t> bits</a:t>
            </a:r>
          </a:p>
          <a:p>
            <a:pPr eaLnBrk="1" fontAlgn="auto" hangingPunct="1">
              <a:lnSpc>
                <a:spcPts val="1700"/>
              </a:lnSpc>
              <a:spcBef>
                <a:spcPts val="0"/>
              </a:spcBef>
              <a:spcAft>
                <a:spcPts val="0"/>
              </a:spcAft>
              <a:defRPr/>
            </a:pPr>
            <a:r>
              <a:rPr lang="en-US" sz="1800" kern="0" dirty="0">
                <a:solidFill>
                  <a:prstClr val="black"/>
                </a:solidFill>
                <a:latin typeface="Calibri"/>
                <a:ea typeface="+mn-ea"/>
              </a:rPr>
              <a:t>per packet</a:t>
            </a:r>
          </a:p>
        </p:txBody>
      </p:sp>
      <p:sp>
        <p:nvSpPr>
          <p:cNvPr id="101" name="TextBox 100"/>
          <p:cNvSpPr txBox="1"/>
          <p:nvPr>
            <p:custDataLst>
              <p:tags r:id="rId21"/>
            </p:custDataLst>
          </p:nvPr>
        </p:nvSpPr>
        <p:spPr>
          <a:xfrm>
            <a:off x="5334000" y="3115816"/>
            <a:ext cx="566738" cy="306388"/>
          </a:xfrm>
          <a:prstGeom prst="rect">
            <a:avLst/>
          </a:prstGeom>
          <a:noFill/>
        </p:spPr>
        <p:txBody>
          <a:bodyPr wrap="none">
            <a:spAutoFit/>
          </a:bodyPr>
          <a:lstStyle/>
          <a:p>
            <a:pPr eaLnBrk="1" fontAlgn="auto" hangingPunct="1">
              <a:spcBef>
                <a:spcPts val="0"/>
              </a:spcBef>
              <a:spcAft>
                <a:spcPts val="0"/>
              </a:spcAft>
              <a:defRPr/>
            </a:pPr>
            <a:r>
              <a:rPr lang="en-US" sz="1800" i="1" kern="0" dirty="0">
                <a:solidFill>
                  <a:prstClr val="black"/>
                </a:solidFill>
                <a:latin typeface="Calibri"/>
                <a:ea typeface="+mn-ea"/>
              </a:rPr>
              <a:t>R</a:t>
            </a:r>
            <a:r>
              <a:rPr lang="en-US" sz="1800" kern="0" dirty="0">
                <a:solidFill>
                  <a:prstClr val="black"/>
                </a:solidFill>
                <a:latin typeface="Calibri"/>
                <a:ea typeface="+mn-ea"/>
              </a:rPr>
              <a:t> bps</a:t>
            </a:r>
          </a:p>
        </p:txBody>
      </p:sp>
      <p:sp>
        <p:nvSpPr>
          <p:cNvPr id="102" name="Rectangle 37"/>
          <p:cNvSpPr>
            <a:spLocks noChangeArrowheads="1"/>
          </p:cNvSpPr>
          <p:nvPr>
            <p:custDataLst>
              <p:tags r:id="rId22"/>
            </p:custDataLst>
          </p:nvPr>
        </p:nvSpPr>
        <p:spPr bwMode="auto">
          <a:xfrm>
            <a:off x="4879364" y="4221088"/>
            <a:ext cx="4105275" cy="2070381"/>
          </a:xfrm>
          <a:prstGeom prst="rect">
            <a:avLst/>
          </a:prstGeom>
          <a:noFill/>
          <a:ln w="9525">
            <a:noFill/>
            <a:miter lim="800000"/>
            <a:headEnd/>
            <a:tailEnd/>
          </a:ln>
        </p:spPr>
        <p:txBody>
          <a:bodyPr/>
          <a:lstStyle/>
          <a:p>
            <a:pPr marL="342900" indent="-342900" eaLnBrk="1" hangingPunct="1">
              <a:spcBef>
                <a:spcPct val="20000"/>
              </a:spcBef>
              <a:buClr>
                <a:schemeClr val="bg1">
                  <a:lumMod val="50000"/>
                </a:schemeClr>
              </a:buClr>
              <a:buSzPct val="80000"/>
              <a:buBlip>
                <a:blip r:embed="rId62"/>
              </a:buBlip>
            </a:pPr>
            <a:r>
              <a:rPr lang="zh-CN" altLang="en-US" sz="2400" dirty="0">
                <a:latin typeface="+mn-lt"/>
                <a:ea typeface="+mn-ea"/>
              </a:rPr>
              <a:t>上图中的端到端时延</a:t>
            </a:r>
            <a:endParaRPr lang="en-US" altLang="zh-CN" sz="2400" dirty="0">
              <a:latin typeface="+mn-lt"/>
              <a:ea typeface="+mn-ea"/>
            </a:endParaRPr>
          </a:p>
          <a:p>
            <a:pPr eaLnBrk="1" hangingPunct="1">
              <a:spcBef>
                <a:spcPct val="20000"/>
              </a:spcBef>
              <a:buClr>
                <a:schemeClr val="bg2"/>
              </a:buClr>
              <a:buSzPct val="75000"/>
            </a:pPr>
            <a:r>
              <a:rPr lang="en-US" altLang="zh-CN" sz="2400" dirty="0">
                <a:solidFill>
                  <a:srgbClr val="FF0000"/>
                </a:solidFill>
              </a:rPr>
              <a:t>= 2(L/R) </a:t>
            </a:r>
            <a:r>
              <a:rPr lang="en-US" altLang="zh-CN" sz="2400" dirty="0"/>
              <a:t>(</a:t>
            </a:r>
            <a:r>
              <a:rPr lang="zh-CN" altLang="en-US" sz="2400" dirty="0"/>
              <a:t>假设没有传播时延）</a:t>
            </a:r>
          </a:p>
        </p:txBody>
      </p:sp>
      <p:sp>
        <p:nvSpPr>
          <p:cNvPr id="103" name="TextBox 102"/>
          <p:cNvSpPr txBox="1"/>
          <p:nvPr/>
        </p:nvSpPr>
        <p:spPr>
          <a:xfrm>
            <a:off x="4932040" y="5373216"/>
            <a:ext cx="3995936"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t>问题：如果无需存储转发，而是直接按照</a:t>
            </a:r>
            <a:r>
              <a:rPr lang="en-US" altLang="zh-CN" dirty="0"/>
              <a:t>bit</a:t>
            </a:r>
            <a:r>
              <a:rPr lang="zh-CN" altLang="en-US" dirty="0"/>
              <a:t>流来连续传输，时延是多少？</a:t>
            </a:r>
          </a:p>
        </p:txBody>
      </p:sp>
      <p:grpSp>
        <p:nvGrpSpPr>
          <p:cNvPr id="71" name="Group 347">
            <a:extLst>
              <a:ext uri="{FF2B5EF4-FFF2-40B4-BE49-F238E27FC236}">
                <a16:creationId xmlns:a16="http://schemas.microsoft.com/office/drawing/2014/main" id="{FE6E19C6-84C8-48D0-A7BC-0BCE1DDCCC7D}"/>
              </a:ext>
            </a:extLst>
          </p:cNvPr>
          <p:cNvGrpSpPr>
            <a:grpSpLocks/>
          </p:cNvGrpSpPr>
          <p:nvPr/>
        </p:nvGrpSpPr>
        <p:grpSpPr bwMode="auto">
          <a:xfrm>
            <a:off x="3912587" y="2876103"/>
            <a:ext cx="1049938" cy="402431"/>
            <a:chOff x="1871277" y="1576300"/>
            <a:chExt cx="1128371" cy="437861"/>
          </a:xfrm>
        </p:grpSpPr>
        <p:sp>
          <p:nvSpPr>
            <p:cNvPr id="72" name="Oval 88">
              <a:extLst>
                <a:ext uri="{FF2B5EF4-FFF2-40B4-BE49-F238E27FC236}">
                  <a16:creationId xmlns:a16="http://schemas.microsoft.com/office/drawing/2014/main" id="{7E2E5F24-1B00-4227-87D7-0F53266CD05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3" name="Rectangle 89">
              <a:extLst>
                <a:ext uri="{FF2B5EF4-FFF2-40B4-BE49-F238E27FC236}">
                  <a16:creationId xmlns:a16="http://schemas.microsoft.com/office/drawing/2014/main" id="{2F766B70-9E5E-455A-883E-0EA546DA0EC7}"/>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 name="Oval 90">
              <a:extLst>
                <a:ext uri="{FF2B5EF4-FFF2-40B4-BE49-F238E27FC236}">
                  <a16:creationId xmlns:a16="http://schemas.microsoft.com/office/drawing/2014/main" id="{396A4196-6B44-44DC-80DD-937DF7F79AC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4" name="Freeform 91">
              <a:extLst>
                <a:ext uri="{FF2B5EF4-FFF2-40B4-BE49-F238E27FC236}">
                  <a16:creationId xmlns:a16="http://schemas.microsoft.com/office/drawing/2014/main" id="{90294813-53FC-4833-82EB-AF10F7CCFEB9}"/>
                </a:ext>
              </a:extLst>
            </p:cNvPr>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5" name="Freeform 92">
              <a:extLst>
                <a:ext uri="{FF2B5EF4-FFF2-40B4-BE49-F238E27FC236}">
                  <a16:creationId xmlns:a16="http://schemas.microsoft.com/office/drawing/2014/main" id="{601841E6-1E94-4AC3-9957-97A16D70183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6" name="Freeform 93">
              <a:extLst>
                <a:ext uri="{FF2B5EF4-FFF2-40B4-BE49-F238E27FC236}">
                  <a16:creationId xmlns:a16="http://schemas.microsoft.com/office/drawing/2014/main" id="{0E9C170F-7E32-4C3C-A066-F82401FE0568}"/>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7" name="Freeform 94">
              <a:extLst>
                <a:ext uri="{FF2B5EF4-FFF2-40B4-BE49-F238E27FC236}">
                  <a16:creationId xmlns:a16="http://schemas.microsoft.com/office/drawing/2014/main" id="{E61A5887-B3B9-4B84-82F3-56765D95AA64}"/>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8" name="Straight Connector 95">
              <a:extLst>
                <a:ext uri="{FF2B5EF4-FFF2-40B4-BE49-F238E27FC236}">
                  <a16:creationId xmlns:a16="http://schemas.microsoft.com/office/drawing/2014/main" id="{CFBCA58A-B4D3-4529-8FC8-F8CD8287A2A4}"/>
                </a:ext>
              </a:extLst>
            </p:cNvPr>
            <p:cNvCxnSpPr>
              <a:cxnSpLocks noChangeShapeType="1"/>
              <a:endCxn id="7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9" name="Straight Connector 96">
              <a:extLst>
                <a:ext uri="{FF2B5EF4-FFF2-40B4-BE49-F238E27FC236}">
                  <a16:creationId xmlns:a16="http://schemas.microsoft.com/office/drawing/2014/main" id="{C7A7C529-5BA2-4EB3-8C46-011231D3408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535057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算例－分组交换的存储转发时延</a:t>
            </a:r>
          </a:p>
        </p:txBody>
      </p:sp>
      <p:sp>
        <p:nvSpPr>
          <p:cNvPr id="44" name="内容占位符 43"/>
          <p:cNvSpPr>
            <a:spLocks noGrp="1"/>
          </p:cNvSpPr>
          <p:nvPr>
            <p:ph idx="1"/>
          </p:nvPr>
        </p:nvSpPr>
        <p:spPr>
          <a:xfrm>
            <a:off x="457200" y="2708920"/>
            <a:ext cx="8229600" cy="3417243"/>
          </a:xfrm>
        </p:spPr>
        <p:txBody>
          <a:bodyPr>
            <a:normAutofit fontScale="85000" lnSpcReduction="20000"/>
          </a:bodyPr>
          <a:lstStyle/>
          <a:p>
            <a:r>
              <a:rPr lang="zh-CN" altLang="en-US" dirty="0"/>
              <a:t>主机</a:t>
            </a:r>
            <a:r>
              <a:rPr lang="en-US" altLang="zh-CN" dirty="0"/>
              <a:t>A</a:t>
            </a:r>
            <a:r>
              <a:rPr lang="zh-CN" altLang="en-US" dirty="0"/>
              <a:t>向主机</a:t>
            </a:r>
            <a:r>
              <a:rPr lang="en-US" altLang="zh-CN" dirty="0"/>
              <a:t>B</a:t>
            </a:r>
            <a:r>
              <a:rPr lang="zh-CN" altLang="en-US" dirty="0"/>
              <a:t>发送</a:t>
            </a:r>
            <a:r>
              <a:rPr lang="en-US" altLang="zh-CN" dirty="0"/>
              <a:t>L</a:t>
            </a:r>
            <a:r>
              <a:rPr lang="zh-CN" altLang="en-US" dirty="0"/>
              <a:t>比特分组，经过</a:t>
            </a:r>
            <a:r>
              <a:rPr lang="en-US" altLang="zh-CN" dirty="0"/>
              <a:t>Q</a:t>
            </a:r>
            <a:r>
              <a:rPr lang="zh-CN" altLang="en-US" dirty="0"/>
              <a:t>段链路，每段链路的速率为</a:t>
            </a:r>
            <a:r>
              <a:rPr lang="en-US" altLang="zh-CN" dirty="0" err="1"/>
              <a:t>Rbps</a:t>
            </a:r>
            <a:r>
              <a:rPr lang="zh-CN" altLang="en-US" dirty="0"/>
              <a:t>。</a:t>
            </a:r>
            <a:endParaRPr lang="en-US" altLang="zh-CN" dirty="0"/>
          </a:p>
          <a:p>
            <a:r>
              <a:rPr lang="zh-CN" altLang="en-US" dirty="0"/>
              <a:t>假定这是网络中的唯一分组。</a:t>
            </a:r>
            <a:endParaRPr lang="en-US" altLang="zh-CN" dirty="0"/>
          </a:p>
          <a:p>
            <a:r>
              <a:rPr lang="zh-CN" altLang="en-US" dirty="0"/>
              <a:t>总时延为？</a:t>
            </a:r>
            <a:endParaRPr lang="en-US" altLang="zh-CN" dirty="0"/>
          </a:p>
          <a:p>
            <a:r>
              <a:rPr lang="zh-CN" altLang="en-US" dirty="0"/>
              <a:t>从</a:t>
            </a:r>
            <a:r>
              <a:rPr lang="en-US" altLang="zh-CN" dirty="0"/>
              <a:t>A</a:t>
            </a:r>
            <a:r>
              <a:rPr lang="zh-CN" altLang="en-US" dirty="0"/>
              <a:t>传输到第一段链路上，需要</a:t>
            </a:r>
            <a:r>
              <a:rPr lang="en-US" altLang="zh-CN" dirty="0"/>
              <a:t>L/R s</a:t>
            </a:r>
            <a:r>
              <a:rPr lang="zh-CN" altLang="en-US" dirty="0"/>
              <a:t>。</a:t>
            </a:r>
            <a:endParaRPr lang="en-US" altLang="zh-CN" dirty="0"/>
          </a:p>
          <a:p>
            <a:r>
              <a:rPr lang="zh-CN" altLang="en-US" dirty="0"/>
              <a:t>在剩下的</a:t>
            </a:r>
            <a:r>
              <a:rPr lang="en-US" altLang="zh-CN" dirty="0"/>
              <a:t>Q-1</a:t>
            </a:r>
            <a:r>
              <a:rPr lang="zh-CN" altLang="en-US" dirty="0"/>
              <a:t>段链路上传输，存储转发</a:t>
            </a:r>
            <a:r>
              <a:rPr lang="en-US" altLang="zh-CN" dirty="0"/>
              <a:t>Q-1</a:t>
            </a:r>
            <a:r>
              <a:rPr lang="zh-CN" altLang="en-US" dirty="0"/>
              <a:t>次，每次存储转发时延为</a:t>
            </a:r>
            <a:r>
              <a:rPr lang="en-US" altLang="zh-CN" dirty="0"/>
              <a:t>L/R s</a:t>
            </a:r>
            <a:r>
              <a:rPr lang="zh-CN" altLang="en-US" dirty="0"/>
              <a:t>。</a:t>
            </a:r>
            <a:endParaRPr lang="en-US" altLang="zh-CN" dirty="0"/>
          </a:p>
          <a:p>
            <a:r>
              <a:rPr lang="zh-CN" altLang="en-US" dirty="0"/>
              <a:t>总时延为</a:t>
            </a:r>
            <a:r>
              <a:rPr lang="en-US" altLang="zh-CN" dirty="0"/>
              <a:t>QL/R s</a:t>
            </a:r>
            <a:r>
              <a:rPr lang="zh-CN" altLang="en-US" dirty="0"/>
              <a:t>。</a:t>
            </a:r>
            <a:endParaRPr lang="en-US" altLang="zh-CN" dirty="0"/>
          </a:p>
        </p:txBody>
      </p:sp>
      <p:sp>
        <p:nvSpPr>
          <p:cNvPr id="3" name="日期占位符 2"/>
          <p:cNvSpPr>
            <a:spLocks noGrp="1"/>
          </p:cNvSpPr>
          <p:nvPr>
            <p:ph type="dt" sz="half" idx="10"/>
          </p:nvPr>
        </p:nvSpPr>
        <p:spPr/>
        <p:txBody>
          <a:bodyPr/>
          <a:lstStyle/>
          <a:p>
            <a:pPr>
              <a:defRPr/>
            </a:pPr>
            <a:r>
              <a:rPr lang="zh-CN" altLang="en-US"/>
              <a:t>清华大学 </a:t>
            </a:r>
            <a:r>
              <a:rPr lang="en-US" altLang="zh-CN"/>
              <a:t>2019</a:t>
            </a:r>
            <a:r>
              <a:rPr lang="zh-CN" altLang="en-US"/>
              <a:t>秋</a:t>
            </a:r>
            <a:r>
              <a:rPr lang="en-US" altLang="zh-CN"/>
              <a:t>W1</a:t>
            </a:r>
            <a:endParaRPr lang="en-US" altLang="zh-CN" dirty="0"/>
          </a:p>
        </p:txBody>
      </p:sp>
      <p:sp>
        <p:nvSpPr>
          <p:cNvPr id="4" name="灯片编号占位符 3"/>
          <p:cNvSpPr>
            <a:spLocks noGrp="1"/>
          </p:cNvSpPr>
          <p:nvPr>
            <p:ph type="sldNum" sz="quarter" idx="12"/>
          </p:nvPr>
        </p:nvSpPr>
        <p:spPr/>
        <p:txBody>
          <a:bodyPr/>
          <a:lstStyle/>
          <a:p>
            <a:pPr>
              <a:defRPr/>
            </a:pPr>
            <a:fld id="{08E72BF9-95AF-4257-9733-B5684CDBC482}" type="slidenum">
              <a:rPr lang="en-US" altLang="zh-CN" smtClean="0"/>
              <a:pPr>
                <a:defRPr/>
              </a:pPr>
              <a:t>74</a:t>
            </a:fld>
            <a:endParaRPr lang="en-US" altLang="zh-CN" dirty="0"/>
          </a:p>
        </p:txBody>
      </p:sp>
      <p:pic>
        <p:nvPicPr>
          <p:cNvPr id="6" name="Picture 101" descr="desktop_computer_stylized_medium"/>
          <p:cNvPicPr>
            <a:picLocks noChangeAspect="1" noChangeArrowheads="1"/>
          </p:cNvPicPr>
          <p:nvPr>
            <p:custDataLst>
              <p:tags r:id="rId1"/>
            </p:custDataLst>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757368" y="1772816"/>
            <a:ext cx="631056" cy="50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1" descr="desktop_computer_stylized_medium"/>
          <p:cNvPicPr>
            <a:picLocks noChangeAspect="1" noChangeArrowheads="1"/>
          </p:cNvPicPr>
          <p:nvPr>
            <p:custDataLst>
              <p:tags r:id="rId2"/>
            </p:custDataLst>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628576" y="1700808"/>
            <a:ext cx="631056" cy="50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42"/>
          <p:cNvGrpSpPr>
            <a:grpSpLocks/>
          </p:cNvGrpSpPr>
          <p:nvPr/>
        </p:nvGrpSpPr>
        <p:grpSpPr bwMode="auto">
          <a:xfrm>
            <a:off x="1780704" y="1772816"/>
            <a:ext cx="761661" cy="390022"/>
            <a:chOff x="2356" y="1300"/>
            <a:chExt cx="555" cy="194"/>
          </a:xfrm>
        </p:grpSpPr>
        <p:sp>
          <p:nvSpPr>
            <p:cNvPr id="11" name="Oval 407"/>
            <p:cNvSpPr>
              <a:spLocks noChangeArrowheads="1"/>
            </p:cNvSpPr>
            <p:nvPr>
              <p:custDataLst>
                <p:tags r:id="rId20"/>
              </p:custDataLst>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2" name="Rectangle 410"/>
            <p:cNvSpPr>
              <a:spLocks noChangeArrowheads="1"/>
            </p:cNvSpPr>
            <p:nvPr>
              <p:custDataLst>
                <p:tags r:id="rId21"/>
              </p:custDataLst>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zh-CN" altLang="zh-CN">
                <a:latin typeface="Times New Roman" pitchFamily="18" charset="0"/>
              </a:endParaRPr>
            </a:p>
          </p:txBody>
        </p:sp>
        <p:sp>
          <p:nvSpPr>
            <p:cNvPr id="13" name="Oval 411"/>
            <p:cNvSpPr>
              <a:spLocks noChangeArrowheads="1"/>
            </p:cNvSpPr>
            <p:nvPr>
              <p:custDataLst>
                <p:tags r:id="rId22"/>
              </p:custDataLst>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7" name="Group 146"/>
            <p:cNvGrpSpPr>
              <a:grpSpLocks/>
            </p:cNvGrpSpPr>
            <p:nvPr/>
          </p:nvGrpSpPr>
          <p:grpSpPr bwMode="auto">
            <a:xfrm>
              <a:off x="2468" y="1332"/>
              <a:ext cx="310" cy="60"/>
              <a:chOff x="2468" y="1332"/>
              <a:chExt cx="310" cy="60"/>
            </a:xfrm>
          </p:grpSpPr>
          <p:sp>
            <p:nvSpPr>
              <p:cNvPr id="17" name="Freeform 147"/>
              <p:cNvSpPr>
                <a:spLocks/>
              </p:cNvSpPr>
              <p:nvPr>
                <p:custDataLst>
                  <p:tags r:id="rId25"/>
                </p:custDataLst>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Freeform 148"/>
              <p:cNvSpPr>
                <a:spLocks/>
              </p:cNvSpPr>
              <p:nvPr>
                <p:custDataLst>
                  <p:tags r:id="rId26"/>
                </p:custDataLst>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 name="Line 149"/>
            <p:cNvSpPr>
              <a:spLocks noChangeShapeType="1"/>
            </p:cNvSpPr>
            <p:nvPr>
              <p:custDataLst>
                <p:tags r:id="rId23"/>
              </p:custDataLst>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50"/>
            <p:cNvSpPr>
              <a:spLocks noChangeShapeType="1"/>
            </p:cNvSpPr>
            <p:nvPr>
              <p:custDataLst>
                <p:tags r:id="rId24"/>
              </p:custDataLst>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 name="Group 142"/>
          <p:cNvGrpSpPr>
            <a:grpSpLocks/>
          </p:cNvGrpSpPr>
          <p:nvPr/>
        </p:nvGrpSpPr>
        <p:grpSpPr bwMode="auto">
          <a:xfrm>
            <a:off x="3539323" y="1772816"/>
            <a:ext cx="761661" cy="390022"/>
            <a:chOff x="2356" y="1300"/>
            <a:chExt cx="555" cy="194"/>
          </a:xfrm>
        </p:grpSpPr>
        <p:sp>
          <p:nvSpPr>
            <p:cNvPr id="20" name="Oval 407"/>
            <p:cNvSpPr>
              <a:spLocks noChangeArrowheads="1"/>
            </p:cNvSpPr>
            <p:nvPr>
              <p:custDataLst>
                <p:tags r:id="rId13"/>
              </p:custDataLst>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1" name="Rectangle 410"/>
            <p:cNvSpPr>
              <a:spLocks noChangeArrowheads="1"/>
            </p:cNvSpPr>
            <p:nvPr>
              <p:custDataLst>
                <p:tags r:id="rId14"/>
              </p:custDataLst>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zh-CN" altLang="zh-CN">
                <a:latin typeface="Times New Roman" pitchFamily="18" charset="0"/>
              </a:endParaRPr>
            </a:p>
          </p:txBody>
        </p:sp>
        <p:sp>
          <p:nvSpPr>
            <p:cNvPr id="22" name="Oval 411"/>
            <p:cNvSpPr>
              <a:spLocks noChangeArrowheads="1"/>
            </p:cNvSpPr>
            <p:nvPr>
              <p:custDataLst>
                <p:tags r:id="rId15"/>
              </p:custDataLst>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0" name="Group 146"/>
            <p:cNvGrpSpPr>
              <a:grpSpLocks/>
            </p:cNvGrpSpPr>
            <p:nvPr/>
          </p:nvGrpSpPr>
          <p:grpSpPr bwMode="auto">
            <a:xfrm>
              <a:off x="2468" y="1332"/>
              <a:ext cx="310" cy="60"/>
              <a:chOff x="2468" y="1332"/>
              <a:chExt cx="310" cy="60"/>
            </a:xfrm>
          </p:grpSpPr>
          <p:sp>
            <p:nvSpPr>
              <p:cNvPr id="26" name="Freeform 147"/>
              <p:cNvSpPr>
                <a:spLocks/>
              </p:cNvSpPr>
              <p:nvPr>
                <p:custDataLst>
                  <p:tags r:id="rId18"/>
                </p:custDataLst>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Freeform 148"/>
              <p:cNvSpPr>
                <a:spLocks/>
              </p:cNvSpPr>
              <p:nvPr>
                <p:custDataLst>
                  <p:tags r:id="rId19"/>
                </p:custDataLst>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4" name="Line 149"/>
            <p:cNvSpPr>
              <a:spLocks noChangeShapeType="1"/>
            </p:cNvSpPr>
            <p:nvPr>
              <p:custDataLst>
                <p:tags r:id="rId16"/>
              </p:custDataLst>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150"/>
            <p:cNvSpPr>
              <a:spLocks noChangeShapeType="1"/>
            </p:cNvSpPr>
            <p:nvPr>
              <p:custDataLst>
                <p:tags r:id="rId17"/>
              </p:custDataLst>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 name="Group 142"/>
          <p:cNvGrpSpPr>
            <a:grpSpLocks/>
          </p:cNvGrpSpPr>
          <p:nvPr/>
        </p:nvGrpSpPr>
        <p:grpSpPr bwMode="auto">
          <a:xfrm>
            <a:off x="6491651" y="1772816"/>
            <a:ext cx="761661" cy="390022"/>
            <a:chOff x="2356" y="1300"/>
            <a:chExt cx="555" cy="194"/>
          </a:xfrm>
        </p:grpSpPr>
        <p:sp>
          <p:nvSpPr>
            <p:cNvPr id="29" name="Oval 407"/>
            <p:cNvSpPr>
              <a:spLocks noChangeArrowheads="1"/>
            </p:cNvSpPr>
            <p:nvPr>
              <p:custDataLst>
                <p:tags r:id="rId6"/>
              </p:custDataLst>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0" name="Rectangle 410"/>
            <p:cNvSpPr>
              <a:spLocks noChangeArrowheads="1"/>
            </p:cNvSpPr>
            <p:nvPr>
              <p:custDataLst>
                <p:tags r:id="rId7"/>
              </p:custDataLst>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zh-CN" altLang="zh-CN">
                <a:latin typeface="Times New Roman" pitchFamily="18" charset="0"/>
              </a:endParaRPr>
            </a:p>
          </p:txBody>
        </p:sp>
        <p:sp>
          <p:nvSpPr>
            <p:cNvPr id="31" name="Oval 411"/>
            <p:cNvSpPr>
              <a:spLocks noChangeArrowheads="1"/>
            </p:cNvSpPr>
            <p:nvPr>
              <p:custDataLst>
                <p:tags r:id="rId8"/>
              </p:custDataLst>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9" name="Group 146"/>
            <p:cNvGrpSpPr>
              <a:grpSpLocks/>
            </p:cNvGrpSpPr>
            <p:nvPr/>
          </p:nvGrpSpPr>
          <p:grpSpPr bwMode="auto">
            <a:xfrm>
              <a:off x="2468" y="1332"/>
              <a:ext cx="310" cy="60"/>
              <a:chOff x="2468" y="1332"/>
              <a:chExt cx="310" cy="60"/>
            </a:xfrm>
          </p:grpSpPr>
          <p:sp>
            <p:nvSpPr>
              <p:cNvPr id="35" name="Freeform 147"/>
              <p:cNvSpPr>
                <a:spLocks/>
              </p:cNvSpPr>
              <p:nvPr>
                <p:custDataLst>
                  <p:tags r:id="rId11"/>
                </p:custDataLst>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Freeform 148"/>
              <p:cNvSpPr>
                <a:spLocks/>
              </p:cNvSpPr>
              <p:nvPr>
                <p:custDataLst>
                  <p:tags r:id="rId12"/>
                </p:custDataLst>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3" name="Line 149"/>
            <p:cNvSpPr>
              <a:spLocks noChangeShapeType="1"/>
            </p:cNvSpPr>
            <p:nvPr>
              <p:custDataLst>
                <p:tags r:id="rId9"/>
              </p:custDataLst>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150"/>
            <p:cNvSpPr>
              <a:spLocks noChangeShapeType="1"/>
            </p:cNvSpPr>
            <p:nvPr>
              <p:custDataLst>
                <p:tags r:id="rId10"/>
              </p:custDataLst>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8" name="Rectangle 365"/>
          <p:cNvSpPr/>
          <p:nvPr>
            <p:custDataLst>
              <p:tags r:id="rId3"/>
            </p:custDataLst>
          </p:nvPr>
        </p:nvSpPr>
        <p:spPr bwMode="auto">
          <a:xfrm>
            <a:off x="1204640" y="1916832"/>
            <a:ext cx="576064" cy="720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9" name="Rectangle 365"/>
          <p:cNvSpPr/>
          <p:nvPr>
            <p:custDataLst>
              <p:tags r:id="rId4"/>
            </p:custDataLst>
          </p:nvPr>
        </p:nvSpPr>
        <p:spPr bwMode="auto">
          <a:xfrm>
            <a:off x="7253312" y="1916832"/>
            <a:ext cx="576064" cy="720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0" name="Rectangle 365"/>
          <p:cNvSpPr/>
          <p:nvPr>
            <p:custDataLst>
              <p:tags r:id="rId5"/>
            </p:custDataLst>
          </p:nvPr>
        </p:nvSpPr>
        <p:spPr bwMode="auto">
          <a:xfrm>
            <a:off x="2572792" y="1916832"/>
            <a:ext cx="936104" cy="4571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1" name="椭圆 40"/>
          <p:cNvSpPr/>
          <p:nvPr/>
        </p:nvSpPr>
        <p:spPr>
          <a:xfrm>
            <a:off x="4805040" y="191683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5165080" y="191683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525120" y="191683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p:cNvSpPr txBox="1"/>
          <p:nvPr/>
        </p:nvSpPr>
        <p:spPr>
          <a:xfrm>
            <a:off x="3203848" y="5877272"/>
            <a:ext cx="5400600" cy="646331"/>
          </a:xfrm>
          <a:prstGeom prst="rect">
            <a:avLst/>
          </a:prstGeom>
          <a:noFill/>
        </p:spPr>
        <p:txBody>
          <a:bodyPr wrap="square" rtlCol="0">
            <a:spAutoFit/>
          </a:bodyPr>
          <a:lstStyle/>
          <a:p>
            <a:r>
              <a:rPr lang="zh-CN" altLang="en-US" dirty="0"/>
              <a:t>与</a:t>
            </a:r>
            <a:r>
              <a:rPr lang="en-US" altLang="zh-CN" dirty="0"/>
              <a:t>Q</a:t>
            </a:r>
            <a:r>
              <a:rPr lang="zh-CN" altLang="en-US" dirty="0"/>
              <a:t>段链路的电路交换网络中的时延比较</a:t>
            </a:r>
            <a:endParaRPr lang="en-US" altLang="zh-CN" dirty="0"/>
          </a:p>
          <a:p>
            <a:r>
              <a:rPr lang="zh-CN" altLang="en-US" dirty="0"/>
              <a:t>传输时延与</a:t>
            </a:r>
            <a:r>
              <a:rPr lang="en-US" altLang="zh-CN" dirty="0"/>
              <a:t>Q</a:t>
            </a:r>
            <a:r>
              <a:rPr lang="zh-CN" altLang="en-US" dirty="0"/>
              <a:t>无关（电路交换）</a:t>
            </a:r>
            <a:r>
              <a:rPr lang="en-US" altLang="zh-CN" dirty="0" err="1"/>
              <a:t>vs</a:t>
            </a:r>
            <a:r>
              <a:rPr lang="zh-CN" altLang="en-US" dirty="0"/>
              <a:t>有关（分组交换）</a:t>
            </a:r>
          </a:p>
        </p:txBody>
      </p:sp>
      <p:grpSp>
        <p:nvGrpSpPr>
          <p:cNvPr id="46" name="Group 347">
            <a:extLst>
              <a:ext uri="{FF2B5EF4-FFF2-40B4-BE49-F238E27FC236}">
                <a16:creationId xmlns:a16="http://schemas.microsoft.com/office/drawing/2014/main" id="{B2028D73-9AEA-4272-9D5B-769F1A732BCA}"/>
              </a:ext>
            </a:extLst>
          </p:cNvPr>
          <p:cNvGrpSpPr>
            <a:grpSpLocks/>
          </p:cNvGrpSpPr>
          <p:nvPr/>
        </p:nvGrpSpPr>
        <p:grpSpPr bwMode="auto">
          <a:xfrm>
            <a:off x="1787244" y="1740314"/>
            <a:ext cx="815975" cy="449262"/>
            <a:chOff x="1871277" y="1576300"/>
            <a:chExt cx="1128371" cy="437861"/>
          </a:xfrm>
        </p:grpSpPr>
        <p:sp>
          <p:nvSpPr>
            <p:cNvPr id="47" name="Oval 88">
              <a:extLst>
                <a:ext uri="{FF2B5EF4-FFF2-40B4-BE49-F238E27FC236}">
                  <a16:creationId xmlns:a16="http://schemas.microsoft.com/office/drawing/2014/main" id="{CF7E4A4C-D7BA-4170-A229-BD1D1D2062C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 name="Rectangle 89">
              <a:extLst>
                <a:ext uri="{FF2B5EF4-FFF2-40B4-BE49-F238E27FC236}">
                  <a16:creationId xmlns:a16="http://schemas.microsoft.com/office/drawing/2014/main" id="{5932B3EC-F5DE-4CC2-8913-FB9FDA6839B8}"/>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 name="Oval 90">
              <a:extLst>
                <a:ext uri="{FF2B5EF4-FFF2-40B4-BE49-F238E27FC236}">
                  <a16:creationId xmlns:a16="http://schemas.microsoft.com/office/drawing/2014/main" id="{7D7A9042-7892-4A91-844B-B52012CE779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0" name="Freeform 91">
              <a:extLst>
                <a:ext uri="{FF2B5EF4-FFF2-40B4-BE49-F238E27FC236}">
                  <a16:creationId xmlns:a16="http://schemas.microsoft.com/office/drawing/2014/main" id="{58733E84-815C-4EF4-989E-50668D039D25}"/>
                </a:ext>
              </a:extLst>
            </p:cNvPr>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Freeform 92">
              <a:extLst>
                <a:ext uri="{FF2B5EF4-FFF2-40B4-BE49-F238E27FC236}">
                  <a16:creationId xmlns:a16="http://schemas.microsoft.com/office/drawing/2014/main" id="{6AE200FA-00A7-4023-B296-2BB6B2F3885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 name="Freeform 93">
              <a:extLst>
                <a:ext uri="{FF2B5EF4-FFF2-40B4-BE49-F238E27FC236}">
                  <a16:creationId xmlns:a16="http://schemas.microsoft.com/office/drawing/2014/main" id="{1929883D-AA81-4F5D-9F6A-9DD45584E5B4}"/>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 name="Freeform 94">
              <a:extLst>
                <a:ext uri="{FF2B5EF4-FFF2-40B4-BE49-F238E27FC236}">
                  <a16:creationId xmlns:a16="http://schemas.microsoft.com/office/drawing/2014/main" id="{4C1C9F8B-6A35-4A52-80A0-C1E0BD38253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4" name="Straight Connector 95">
              <a:extLst>
                <a:ext uri="{FF2B5EF4-FFF2-40B4-BE49-F238E27FC236}">
                  <a16:creationId xmlns:a16="http://schemas.microsoft.com/office/drawing/2014/main" id="{633323B4-BE96-43A8-8183-0BA3AFFC4C44}"/>
                </a:ext>
              </a:extLst>
            </p:cNvPr>
            <p:cNvCxnSpPr>
              <a:cxnSpLocks noChangeShapeType="1"/>
              <a:endCxn id="4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 name="Straight Connector 96">
              <a:extLst>
                <a:ext uri="{FF2B5EF4-FFF2-40B4-BE49-F238E27FC236}">
                  <a16:creationId xmlns:a16="http://schemas.microsoft.com/office/drawing/2014/main" id="{8AF1F565-C510-402B-A23A-E4CDC2D945F5}"/>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6" name="Group 347">
            <a:extLst>
              <a:ext uri="{FF2B5EF4-FFF2-40B4-BE49-F238E27FC236}">
                <a16:creationId xmlns:a16="http://schemas.microsoft.com/office/drawing/2014/main" id="{4FDD34B6-1D70-4349-9163-112F901356A8}"/>
              </a:ext>
            </a:extLst>
          </p:cNvPr>
          <p:cNvGrpSpPr>
            <a:grpSpLocks/>
          </p:cNvGrpSpPr>
          <p:nvPr/>
        </p:nvGrpSpPr>
        <p:grpSpPr bwMode="auto">
          <a:xfrm>
            <a:off x="3514558" y="1733144"/>
            <a:ext cx="815975" cy="449262"/>
            <a:chOff x="1871277" y="1576300"/>
            <a:chExt cx="1128371" cy="437861"/>
          </a:xfrm>
        </p:grpSpPr>
        <p:sp>
          <p:nvSpPr>
            <p:cNvPr id="57" name="Oval 88">
              <a:extLst>
                <a:ext uri="{FF2B5EF4-FFF2-40B4-BE49-F238E27FC236}">
                  <a16:creationId xmlns:a16="http://schemas.microsoft.com/office/drawing/2014/main" id="{7584DDBF-06B4-4F17-BEA8-DEB67421E09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 name="Rectangle 89">
              <a:extLst>
                <a:ext uri="{FF2B5EF4-FFF2-40B4-BE49-F238E27FC236}">
                  <a16:creationId xmlns:a16="http://schemas.microsoft.com/office/drawing/2014/main" id="{6FDA110D-1C36-42C9-AE47-2FD44EFDD2B6}"/>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 name="Oval 90">
              <a:extLst>
                <a:ext uri="{FF2B5EF4-FFF2-40B4-BE49-F238E27FC236}">
                  <a16:creationId xmlns:a16="http://schemas.microsoft.com/office/drawing/2014/main" id="{2F6E7C31-FC94-4DCB-A39B-819C4CB9B8B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 name="Freeform 91">
              <a:extLst>
                <a:ext uri="{FF2B5EF4-FFF2-40B4-BE49-F238E27FC236}">
                  <a16:creationId xmlns:a16="http://schemas.microsoft.com/office/drawing/2014/main" id="{EED4FB03-1598-4EE4-A22C-82D2BE9EA6B6}"/>
                </a:ext>
              </a:extLst>
            </p:cNvPr>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 name="Freeform 92">
              <a:extLst>
                <a:ext uri="{FF2B5EF4-FFF2-40B4-BE49-F238E27FC236}">
                  <a16:creationId xmlns:a16="http://schemas.microsoft.com/office/drawing/2014/main" id="{C38755E4-ABE0-48AB-9796-A79AA41BDC18}"/>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 name="Freeform 93">
              <a:extLst>
                <a:ext uri="{FF2B5EF4-FFF2-40B4-BE49-F238E27FC236}">
                  <a16:creationId xmlns:a16="http://schemas.microsoft.com/office/drawing/2014/main" id="{D8A37F1E-2D35-4FDC-8D8A-F35525E80234}"/>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 name="Freeform 94">
              <a:extLst>
                <a:ext uri="{FF2B5EF4-FFF2-40B4-BE49-F238E27FC236}">
                  <a16:creationId xmlns:a16="http://schemas.microsoft.com/office/drawing/2014/main" id="{E41F5C7A-C657-4219-A6CF-553CA2FD07C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 name="Straight Connector 95">
              <a:extLst>
                <a:ext uri="{FF2B5EF4-FFF2-40B4-BE49-F238E27FC236}">
                  <a16:creationId xmlns:a16="http://schemas.microsoft.com/office/drawing/2014/main" id="{AC037092-9299-4E31-97A7-5A3EFC936DD5}"/>
                </a:ext>
              </a:extLst>
            </p:cNvPr>
            <p:cNvCxnSpPr>
              <a:cxnSpLocks noChangeShapeType="1"/>
              <a:endCxn id="5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 name="Straight Connector 96">
              <a:extLst>
                <a:ext uri="{FF2B5EF4-FFF2-40B4-BE49-F238E27FC236}">
                  <a16:creationId xmlns:a16="http://schemas.microsoft.com/office/drawing/2014/main" id="{F60B03E6-901E-4522-BAF0-30278AE47C7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6" name="Group 347">
            <a:extLst>
              <a:ext uri="{FF2B5EF4-FFF2-40B4-BE49-F238E27FC236}">
                <a16:creationId xmlns:a16="http://schemas.microsoft.com/office/drawing/2014/main" id="{76F88EE5-DF79-4D32-80B9-628C553855BC}"/>
              </a:ext>
            </a:extLst>
          </p:cNvPr>
          <p:cNvGrpSpPr>
            <a:grpSpLocks/>
          </p:cNvGrpSpPr>
          <p:nvPr/>
        </p:nvGrpSpPr>
        <p:grpSpPr bwMode="auto">
          <a:xfrm>
            <a:off x="6461749" y="1743489"/>
            <a:ext cx="815975" cy="449262"/>
            <a:chOff x="1871277" y="1576300"/>
            <a:chExt cx="1128371" cy="437861"/>
          </a:xfrm>
        </p:grpSpPr>
        <p:sp>
          <p:nvSpPr>
            <p:cNvPr id="67" name="Oval 88">
              <a:extLst>
                <a:ext uri="{FF2B5EF4-FFF2-40B4-BE49-F238E27FC236}">
                  <a16:creationId xmlns:a16="http://schemas.microsoft.com/office/drawing/2014/main" id="{57843A01-919C-44DE-A3D0-13ED7D73786B}"/>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8" name="Rectangle 89">
              <a:extLst>
                <a:ext uri="{FF2B5EF4-FFF2-40B4-BE49-F238E27FC236}">
                  <a16:creationId xmlns:a16="http://schemas.microsoft.com/office/drawing/2014/main" id="{A8738E69-89A6-41D2-872B-86E6CF61D196}"/>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9" name="Oval 90">
              <a:extLst>
                <a:ext uri="{FF2B5EF4-FFF2-40B4-BE49-F238E27FC236}">
                  <a16:creationId xmlns:a16="http://schemas.microsoft.com/office/drawing/2014/main" id="{3D17B8B4-B5B4-4278-B67D-60E3414F266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0" name="Freeform 91">
              <a:extLst>
                <a:ext uri="{FF2B5EF4-FFF2-40B4-BE49-F238E27FC236}">
                  <a16:creationId xmlns:a16="http://schemas.microsoft.com/office/drawing/2014/main" id="{07ABD5D3-0BAD-4401-955E-501BF673F3E9}"/>
                </a:ext>
              </a:extLst>
            </p:cNvPr>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1" name="Freeform 92">
              <a:extLst>
                <a:ext uri="{FF2B5EF4-FFF2-40B4-BE49-F238E27FC236}">
                  <a16:creationId xmlns:a16="http://schemas.microsoft.com/office/drawing/2014/main" id="{4BC7926C-A464-46B9-8503-7329993B5D4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2" name="Freeform 93">
              <a:extLst>
                <a:ext uri="{FF2B5EF4-FFF2-40B4-BE49-F238E27FC236}">
                  <a16:creationId xmlns:a16="http://schemas.microsoft.com/office/drawing/2014/main" id="{B224AA6E-D4D5-434A-9833-2C0A46901571}"/>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73" name="Freeform 94">
              <a:extLst>
                <a:ext uri="{FF2B5EF4-FFF2-40B4-BE49-F238E27FC236}">
                  <a16:creationId xmlns:a16="http://schemas.microsoft.com/office/drawing/2014/main" id="{901061E2-9F16-4804-941D-360D577B7B5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74" name="Straight Connector 95">
              <a:extLst>
                <a:ext uri="{FF2B5EF4-FFF2-40B4-BE49-F238E27FC236}">
                  <a16:creationId xmlns:a16="http://schemas.microsoft.com/office/drawing/2014/main" id="{9844C455-92C9-4C72-A280-903DD6DC1592}"/>
                </a:ext>
              </a:extLst>
            </p:cNvPr>
            <p:cNvCxnSpPr>
              <a:cxnSpLocks noChangeShapeType="1"/>
              <a:endCxn id="6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 name="Straight Connector 96">
              <a:extLst>
                <a:ext uri="{FF2B5EF4-FFF2-40B4-BE49-F238E27FC236}">
                  <a16:creationId xmlns:a16="http://schemas.microsoft.com/office/drawing/2014/main" id="{0729AFA9-6A1B-48A6-B4A4-787A273937D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403063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Group 347">
            <a:extLst>
              <a:ext uri="{FF2B5EF4-FFF2-40B4-BE49-F238E27FC236}">
                <a16:creationId xmlns:a16="http://schemas.microsoft.com/office/drawing/2014/main" id="{404B57B2-63A5-4DFC-8A93-82E2AB7A5EB3}"/>
              </a:ext>
            </a:extLst>
          </p:cNvPr>
          <p:cNvGrpSpPr>
            <a:grpSpLocks/>
          </p:cNvGrpSpPr>
          <p:nvPr/>
        </p:nvGrpSpPr>
        <p:grpSpPr bwMode="auto">
          <a:xfrm>
            <a:off x="2219100" y="2117725"/>
            <a:ext cx="1173163" cy="534988"/>
            <a:chOff x="1871277" y="1576300"/>
            <a:chExt cx="1128371" cy="437861"/>
          </a:xfrm>
        </p:grpSpPr>
        <p:sp>
          <p:nvSpPr>
            <p:cNvPr id="172" name="Oval 104">
              <a:extLst>
                <a:ext uri="{FF2B5EF4-FFF2-40B4-BE49-F238E27FC236}">
                  <a16:creationId xmlns:a16="http://schemas.microsoft.com/office/drawing/2014/main" id="{B54371AE-933D-4E60-A138-BBBE164FB4C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73" name="Rectangle 105">
              <a:extLst>
                <a:ext uri="{FF2B5EF4-FFF2-40B4-BE49-F238E27FC236}">
                  <a16:creationId xmlns:a16="http://schemas.microsoft.com/office/drawing/2014/main" id="{BE9508BF-F6A1-4550-BA4C-72BE132C37B1}"/>
                </a:ext>
              </a:extLst>
            </p:cNvPr>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4" name="Oval 106">
              <a:extLst>
                <a:ext uri="{FF2B5EF4-FFF2-40B4-BE49-F238E27FC236}">
                  <a16:creationId xmlns:a16="http://schemas.microsoft.com/office/drawing/2014/main" id="{DB137FE9-69AA-44D7-9991-0023D30DF84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75" name="Freeform 107">
              <a:extLst>
                <a:ext uri="{FF2B5EF4-FFF2-40B4-BE49-F238E27FC236}">
                  <a16:creationId xmlns:a16="http://schemas.microsoft.com/office/drawing/2014/main" id="{EED174E0-A47A-4385-958D-BF6A368C25F0}"/>
                </a:ext>
              </a:extLst>
            </p:cNvPr>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6" name="Freeform 108">
              <a:extLst>
                <a:ext uri="{FF2B5EF4-FFF2-40B4-BE49-F238E27FC236}">
                  <a16:creationId xmlns:a16="http://schemas.microsoft.com/office/drawing/2014/main" id="{6BB9107C-2F97-4B65-9621-705D9CBAC656}"/>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77" name="Freeform 109">
              <a:extLst>
                <a:ext uri="{FF2B5EF4-FFF2-40B4-BE49-F238E27FC236}">
                  <a16:creationId xmlns:a16="http://schemas.microsoft.com/office/drawing/2014/main" id="{73F0A5A1-7C0E-4B36-BB7D-F7BD0CC00DC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78" name="Freeform 110">
              <a:extLst>
                <a:ext uri="{FF2B5EF4-FFF2-40B4-BE49-F238E27FC236}">
                  <a16:creationId xmlns:a16="http://schemas.microsoft.com/office/drawing/2014/main" id="{113E2DDF-3DE2-4D1A-B3CD-82426EC866E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79" name="Straight Connector 111">
              <a:extLst>
                <a:ext uri="{FF2B5EF4-FFF2-40B4-BE49-F238E27FC236}">
                  <a16:creationId xmlns:a16="http://schemas.microsoft.com/office/drawing/2014/main" id="{19820FB2-3D40-442B-961B-1CD05B93C907}"/>
                </a:ext>
              </a:extLst>
            </p:cNvPr>
            <p:cNvCxnSpPr>
              <a:cxnSpLocks noChangeShapeType="1"/>
              <a:endCxn id="17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0" name="Straight Connector 112">
              <a:extLst>
                <a:ext uri="{FF2B5EF4-FFF2-40B4-BE49-F238E27FC236}">
                  <a16:creationId xmlns:a16="http://schemas.microsoft.com/office/drawing/2014/main" id="{829535B0-8EBE-41EB-A70F-0F4B9C62909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0249" name="Rectangle 2"/>
          <p:cNvSpPr>
            <a:spLocks noGrp="1" noChangeArrowheads="1"/>
          </p:cNvSpPr>
          <p:nvPr>
            <p:ph type="title"/>
            <p:custDataLst>
              <p:tags r:id="rId1"/>
            </p:custDataLst>
          </p:nvPr>
        </p:nvSpPr>
        <p:spPr/>
        <p:txBody>
          <a:bodyPr>
            <a:normAutofit/>
          </a:bodyPr>
          <a:lstStyle/>
          <a:p>
            <a:pPr eaLnBrk="1" hangingPunct="1"/>
            <a:r>
              <a:rPr lang="zh-CN" altLang="en-US" dirty="0"/>
              <a:t>分组交换的排队时延</a:t>
            </a:r>
          </a:p>
        </p:txBody>
      </p:sp>
      <p:sp>
        <p:nvSpPr>
          <p:cNvPr id="10248" name="日期占位符 6"/>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10247" name="灯片编号占位符 5"/>
          <p:cNvSpPr>
            <a:spLocks noGrp="1"/>
          </p:cNvSpPr>
          <p:nvPr>
            <p:ph type="sldNum" sz="quarter" idx="12"/>
            <p:custDataLst>
              <p:tags r:id="rId3"/>
            </p:custDataLst>
          </p:nvPr>
        </p:nvSpPr>
        <p:spPr>
          <a:noFill/>
        </p:spPr>
        <p:txBody>
          <a:bodyPr/>
          <a:lstStyle/>
          <a:p>
            <a:fld id="{8931B6A0-DF61-4A44-8C5F-98A8DA9ED347}" type="slidenum">
              <a:rPr lang="en-US" altLang="zh-CN" smtClean="0"/>
              <a:pPr/>
              <a:t>75</a:t>
            </a:fld>
            <a:endParaRPr lang="en-US" altLang="zh-CN"/>
          </a:p>
        </p:txBody>
      </p:sp>
      <p:grpSp>
        <p:nvGrpSpPr>
          <p:cNvPr id="4" name="Group 105"/>
          <p:cNvGrpSpPr>
            <a:grpSpLocks/>
          </p:cNvGrpSpPr>
          <p:nvPr>
            <p:custDataLst>
              <p:tags r:id="rId4"/>
            </p:custDataLst>
          </p:nvPr>
        </p:nvGrpSpPr>
        <p:grpSpPr bwMode="auto">
          <a:xfrm>
            <a:off x="6764338" y="2314575"/>
            <a:ext cx="779462" cy="679450"/>
            <a:chOff x="-44" y="1473"/>
            <a:chExt cx="981" cy="1105"/>
          </a:xfrm>
        </p:grpSpPr>
        <p:pic>
          <p:nvPicPr>
            <p:cNvPr id="103" name="Picture 106" descr="desktop_computer_stylized_medium"/>
            <p:cNvPicPr>
              <a:picLocks noChangeAspect="1" noChangeArrowheads="1"/>
            </p:cNvPicPr>
            <p:nvPr>
              <p:custDataLst>
                <p:tags r:id="rId69"/>
              </p:custDataLst>
            </p:nvPr>
          </p:nvPicPr>
          <p:blipFill>
            <a:blip r:embed="rId7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Freeform 107"/>
            <p:cNvSpPr>
              <a:spLocks/>
            </p:cNvSpPr>
            <p:nvPr>
              <p:custDataLst>
                <p:tags r:id="rId70"/>
              </p:custDataLst>
            </p:nvPr>
          </p:nvSpPr>
          <p:spPr bwMode="auto">
            <a:xfrm flipH="1">
              <a:off x="374" y="1579"/>
              <a:ext cx="477" cy="506"/>
            </a:xfrm>
            <a:custGeom>
              <a:avLst/>
              <a:gdLst>
                <a:gd name="T0" fmla="*/ 0 w 356"/>
                <a:gd name="T1" fmla="*/ 0 h 368"/>
                <a:gd name="T2" fmla="*/ 10045 w 356"/>
                <a:gd name="T3" fmla="*/ 645 h 368"/>
                <a:gd name="T4" fmla="*/ 11917 w 356"/>
                <a:gd name="T5" fmla="*/ 13448 h 368"/>
                <a:gd name="T6" fmla="*/ 2626 w 356"/>
                <a:gd name="T7" fmla="*/ 168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05" name="Line 230"/>
          <p:cNvSpPr>
            <a:spLocks noChangeShapeType="1"/>
          </p:cNvSpPr>
          <p:nvPr>
            <p:custDataLst>
              <p:tags r:id="rId5"/>
            </p:custDataLst>
          </p:nvPr>
        </p:nvSpPr>
        <p:spPr bwMode="auto">
          <a:xfrm>
            <a:off x="3467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106" name="Line 276"/>
          <p:cNvSpPr>
            <a:spLocks noChangeShapeType="1"/>
          </p:cNvSpPr>
          <p:nvPr>
            <p:custDataLst>
              <p:tags r:id="rId6"/>
            </p:custDataLst>
          </p:nvPr>
        </p:nvSpPr>
        <p:spPr bwMode="auto">
          <a:xfrm>
            <a:off x="1590675" y="1971675"/>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 name="Line 277"/>
          <p:cNvSpPr>
            <a:spLocks noChangeShapeType="1"/>
          </p:cNvSpPr>
          <p:nvPr>
            <p:custDataLst>
              <p:tags r:id="rId7"/>
            </p:custDataLst>
          </p:nvPr>
        </p:nvSpPr>
        <p:spPr bwMode="auto">
          <a:xfrm flipV="1">
            <a:off x="1735138" y="2457450"/>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 name="Line 278"/>
          <p:cNvSpPr>
            <a:spLocks noChangeShapeType="1"/>
          </p:cNvSpPr>
          <p:nvPr>
            <p:custDataLst>
              <p:tags r:id="rId8"/>
            </p:custDataLst>
          </p:nvPr>
        </p:nvSpPr>
        <p:spPr bwMode="auto">
          <a:xfrm>
            <a:off x="3432175" y="2398713"/>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 name="Line 279"/>
          <p:cNvSpPr>
            <a:spLocks noChangeShapeType="1"/>
          </p:cNvSpPr>
          <p:nvPr>
            <p:custDataLst>
              <p:tags r:id="rId9"/>
            </p:custDataLst>
          </p:nvPr>
        </p:nvSpPr>
        <p:spPr bwMode="auto">
          <a:xfrm flipH="1" flipV="1">
            <a:off x="6035675"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Line 280"/>
          <p:cNvSpPr>
            <a:spLocks noChangeShapeType="1"/>
          </p:cNvSpPr>
          <p:nvPr>
            <p:custDataLst>
              <p:tags r:id="rId10"/>
            </p:custDataLst>
          </p:nvPr>
        </p:nvSpPr>
        <p:spPr bwMode="auto">
          <a:xfrm flipV="1">
            <a:off x="6508750" y="2030413"/>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Rectangle 287"/>
          <p:cNvSpPr>
            <a:spLocks noChangeArrowheads="1"/>
          </p:cNvSpPr>
          <p:nvPr>
            <p:custDataLst>
              <p:tags r:id="rId11"/>
            </p:custDataLst>
          </p:nvPr>
        </p:nvSpPr>
        <p:spPr bwMode="auto">
          <a:xfrm>
            <a:off x="3630613" y="2185988"/>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112" name="Rectangle 288"/>
          <p:cNvSpPr>
            <a:spLocks noChangeArrowheads="1"/>
          </p:cNvSpPr>
          <p:nvPr>
            <p:custDataLst>
              <p:tags r:id="rId12"/>
            </p:custDataLst>
          </p:nvPr>
        </p:nvSpPr>
        <p:spPr bwMode="auto">
          <a:xfrm>
            <a:off x="3792538" y="2185988"/>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113" name="Rectangle 289"/>
          <p:cNvSpPr>
            <a:spLocks noChangeArrowheads="1"/>
          </p:cNvSpPr>
          <p:nvPr>
            <p:custDataLst>
              <p:tags r:id="rId13"/>
            </p:custDataLst>
          </p:nvPr>
        </p:nvSpPr>
        <p:spPr bwMode="auto">
          <a:xfrm>
            <a:off x="3954463" y="2185988"/>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114" name="Rectangle 290"/>
          <p:cNvSpPr>
            <a:spLocks noChangeArrowheads="1"/>
          </p:cNvSpPr>
          <p:nvPr>
            <p:custDataLst>
              <p:tags r:id="rId14"/>
            </p:custDataLst>
          </p:nvPr>
        </p:nvSpPr>
        <p:spPr bwMode="auto">
          <a:xfrm>
            <a:off x="4116388" y="2185988"/>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115" name="Rectangle 291"/>
          <p:cNvSpPr>
            <a:spLocks noChangeArrowheads="1"/>
          </p:cNvSpPr>
          <p:nvPr>
            <p:custDataLst>
              <p:tags r:id="rId15"/>
            </p:custDataLst>
          </p:nvPr>
        </p:nvSpPr>
        <p:spPr bwMode="auto">
          <a:xfrm>
            <a:off x="4278313" y="2185988"/>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116" name="Rectangle 292"/>
          <p:cNvSpPr>
            <a:spLocks noChangeArrowheads="1"/>
          </p:cNvSpPr>
          <p:nvPr>
            <p:custDataLst>
              <p:tags r:id="rId16"/>
            </p:custDataLst>
          </p:nvPr>
        </p:nvSpPr>
        <p:spPr bwMode="auto">
          <a:xfrm>
            <a:off x="4649788" y="2185988"/>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117" name="Rectangle 293"/>
          <p:cNvSpPr>
            <a:spLocks noChangeArrowheads="1"/>
          </p:cNvSpPr>
          <p:nvPr>
            <p:custDataLst>
              <p:tags r:id="rId17"/>
            </p:custDataLst>
          </p:nvPr>
        </p:nvSpPr>
        <p:spPr bwMode="auto">
          <a:xfrm>
            <a:off x="5087938" y="2181225"/>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grpSp>
        <p:nvGrpSpPr>
          <p:cNvPr id="5" name="Group 311"/>
          <p:cNvGrpSpPr>
            <a:grpSpLocks/>
          </p:cNvGrpSpPr>
          <p:nvPr>
            <p:custDataLst>
              <p:tags r:id="rId18"/>
            </p:custDataLst>
          </p:nvPr>
        </p:nvGrpSpPr>
        <p:grpSpPr bwMode="auto">
          <a:xfrm>
            <a:off x="2786063" y="2262188"/>
            <a:ext cx="633412" cy="200025"/>
            <a:chOff x="1800" y="1425"/>
            <a:chExt cx="399" cy="126"/>
          </a:xfrm>
        </p:grpSpPr>
        <p:sp>
          <p:nvSpPr>
            <p:cNvPr id="119" name="Rectangle 294"/>
            <p:cNvSpPr>
              <a:spLocks noChangeArrowheads="1"/>
            </p:cNvSpPr>
            <p:nvPr>
              <p:custDataLst>
                <p:tags r:id="rId65"/>
              </p:custDataLst>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120" name="Rectangle 295"/>
            <p:cNvSpPr>
              <a:spLocks noChangeArrowheads="1"/>
            </p:cNvSpPr>
            <p:nvPr>
              <p:custDataLst>
                <p:tags r:id="rId66"/>
              </p:custDataLst>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121" name="Rectangle 296"/>
            <p:cNvSpPr>
              <a:spLocks noChangeArrowheads="1"/>
            </p:cNvSpPr>
            <p:nvPr>
              <p:custDataLst>
                <p:tags r:id="rId67"/>
              </p:custDataLst>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122" name="Rectangle 297"/>
            <p:cNvSpPr>
              <a:spLocks noChangeArrowheads="1"/>
            </p:cNvSpPr>
            <p:nvPr>
              <p:custDataLst>
                <p:tags r:id="rId68"/>
              </p:custDataLst>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p>
              <a:endParaRPr lang="zh-CN" altLang="zh-CN"/>
            </a:p>
          </p:txBody>
        </p:sp>
      </p:grpSp>
      <p:sp>
        <p:nvSpPr>
          <p:cNvPr id="123" name="Rectangle 298"/>
          <p:cNvSpPr>
            <a:spLocks noChangeArrowheads="1"/>
          </p:cNvSpPr>
          <p:nvPr>
            <p:custDataLst>
              <p:tags r:id="rId19"/>
            </p:custDataLst>
          </p:nvPr>
        </p:nvSpPr>
        <p:spPr bwMode="auto">
          <a:xfrm>
            <a:off x="2128838" y="2162175"/>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124" name="Rectangle 299"/>
          <p:cNvSpPr>
            <a:spLocks noChangeArrowheads="1"/>
          </p:cNvSpPr>
          <p:nvPr>
            <p:custDataLst>
              <p:tags r:id="rId20"/>
            </p:custDataLst>
          </p:nvPr>
        </p:nvSpPr>
        <p:spPr bwMode="auto">
          <a:xfrm>
            <a:off x="1909763" y="2733675"/>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125" name="Line 300"/>
          <p:cNvSpPr>
            <a:spLocks noChangeShapeType="1"/>
          </p:cNvSpPr>
          <p:nvPr>
            <p:custDataLst>
              <p:tags r:id="rId21"/>
            </p:custDataLst>
          </p:nvPr>
        </p:nvSpPr>
        <p:spPr bwMode="auto">
          <a:xfrm>
            <a:off x="2090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 name="Line 301"/>
          <p:cNvSpPr>
            <a:spLocks noChangeShapeType="1"/>
          </p:cNvSpPr>
          <p:nvPr>
            <p:custDataLst>
              <p:tags r:id="rId22"/>
            </p:custDataLst>
          </p:nvPr>
        </p:nvSpPr>
        <p:spPr bwMode="auto">
          <a:xfrm flipV="1">
            <a:off x="2092325" y="2582863"/>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Line 302"/>
          <p:cNvSpPr>
            <a:spLocks noChangeShapeType="1"/>
          </p:cNvSpPr>
          <p:nvPr>
            <p:custDataLst>
              <p:tags r:id="rId23"/>
            </p:custDataLst>
          </p:nvPr>
        </p:nvSpPr>
        <p:spPr bwMode="auto">
          <a:xfrm>
            <a:off x="4011613"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 name="Text Box 303"/>
          <p:cNvSpPr txBox="1">
            <a:spLocks noChangeArrowheads="1"/>
          </p:cNvSpPr>
          <p:nvPr>
            <p:custDataLst>
              <p:tags r:id="rId24"/>
            </p:custDataLst>
          </p:nvPr>
        </p:nvSpPr>
        <p:spPr bwMode="auto">
          <a:xfrm>
            <a:off x="749300" y="16335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a:solidFill>
                  <a:srgbClr val="006600"/>
                </a:solidFill>
              </a:rPr>
              <a:t>A</a:t>
            </a:r>
          </a:p>
        </p:txBody>
      </p:sp>
      <p:sp>
        <p:nvSpPr>
          <p:cNvPr id="129" name="Text Box 304"/>
          <p:cNvSpPr txBox="1">
            <a:spLocks noChangeArrowheads="1"/>
          </p:cNvSpPr>
          <p:nvPr>
            <p:custDataLst>
              <p:tags r:id="rId25"/>
            </p:custDataLst>
          </p:nvPr>
        </p:nvSpPr>
        <p:spPr bwMode="auto">
          <a:xfrm>
            <a:off x="889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a:solidFill>
                  <a:srgbClr val="000099"/>
                </a:solidFill>
              </a:rPr>
              <a:t>B</a:t>
            </a:r>
          </a:p>
        </p:txBody>
      </p:sp>
      <p:sp>
        <p:nvSpPr>
          <p:cNvPr id="130" name="Text Box 305"/>
          <p:cNvSpPr txBox="1">
            <a:spLocks noChangeArrowheads="1"/>
          </p:cNvSpPr>
          <p:nvPr>
            <p:custDataLst>
              <p:tags r:id="rId26"/>
            </p:custDataLst>
          </p:nvPr>
        </p:nvSpPr>
        <p:spPr bwMode="auto">
          <a:xfrm>
            <a:off x="6604000" y="1465263"/>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a:t>C</a:t>
            </a:r>
            <a:endParaRPr lang="en-US" altLang="zh-CN">
              <a:solidFill>
                <a:schemeClr val="accent1"/>
              </a:solidFill>
            </a:endParaRPr>
          </a:p>
        </p:txBody>
      </p:sp>
      <p:sp>
        <p:nvSpPr>
          <p:cNvPr id="131" name="Text Box 308"/>
          <p:cNvSpPr txBox="1">
            <a:spLocks noChangeArrowheads="1"/>
          </p:cNvSpPr>
          <p:nvPr>
            <p:custDataLst>
              <p:tags r:id="rId27"/>
            </p:custDataLst>
          </p:nvPr>
        </p:nvSpPr>
        <p:spPr bwMode="auto">
          <a:xfrm>
            <a:off x="1636713" y="1585913"/>
            <a:ext cx="14350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1800" i="1" dirty="0"/>
              <a:t>R</a:t>
            </a:r>
            <a:r>
              <a:rPr lang="en-US" altLang="zh-CN" sz="1800" dirty="0"/>
              <a:t> = 10 Mb/s</a:t>
            </a:r>
          </a:p>
        </p:txBody>
      </p:sp>
      <p:sp>
        <p:nvSpPr>
          <p:cNvPr id="132" name="Text Box 309"/>
          <p:cNvSpPr txBox="1">
            <a:spLocks noChangeArrowheads="1"/>
          </p:cNvSpPr>
          <p:nvPr>
            <p:custDataLst>
              <p:tags r:id="rId28"/>
            </p:custDataLst>
          </p:nvPr>
        </p:nvSpPr>
        <p:spPr bwMode="auto">
          <a:xfrm>
            <a:off x="3625850" y="2438400"/>
            <a:ext cx="16414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sz="2000" i="1"/>
              <a:t>R</a:t>
            </a:r>
            <a:r>
              <a:rPr lang="en-US" altLang="zh-CN" sz="2000"/>
              <a:t> = 1.5 Mb/s</a:t>
            </a:r>
            <a:endParaRPr lang="en-US" altLang="zh-CN">
              <a:solidFill>
                <a:schemeClr val="accent1"/>
              </a:solidFill>
            </a:endParaRPr>
          </a:p>
        </p:txBody>
      </p:sp>
      <p:sp>
        <p:nvSpPr>
          <p:cNvPr id="133" name="Text Box 310"/>
          <p:cNvSpPr txBox="1">
            <a:spLocks noChangeArrowheads="1"/>
          </p:cNvSpPr>
          <p:nvPr>
            <p:custDataLst>
              <p:tags r:id="rId29"/>
            </p:custDataLst>
          </p:nvPr>
        </p:nvSpPr>
        <p:spPr bwMode="auto">
          <a:xfrm>
            <a:off x="6022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zh-CN" altLang="zh-CN">
              <a:solidFill>
                <a:schemeClr val="accent1"/>
              </a:solidFill>
            </a:endParaRPr>
          </a:p>
        </p:txBody>
      </p:sp>
      <p:sp>
        <p:nvSpPr>
          <p:cNvPr id="134" name="Line 281"/>
          <p:cNvSpPr>
            <a:spLocks noChangeShapeType="1"/>
          </p:cNvSpPr>
          <p:nvPr>
            <p:custDataLst>
              <p:tags r:id="rId30"/>
            </p:custDataLst>
          </p:nvPr>
        </p:nvSpPr>
        <p:spPr bwMode="auto">
          <a:xfrm flipV="1">
            <a:off x="6662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 name="Line 283"/>
          <p:cNvSpPr>
            <a:spLocks noChangeShapeType="1"/>
          </p:cNvSpPr>
          <p:nvPr>
            <p:custDataLst>
              <p:tags r:id="rId31"/>
            </p:custDataLst>
          </p:nvPr>
        </p:nvSpPr>
        <p:spPr bwMode="auto">
          <a:xfrm flipH="1">
            <a:off x="6638925" y="2849563"/>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 name="Text Box 306"/>
          <p:cNvSpPr txBox="1">
            <a:spLocks noChangeArrowheads="1"/>
          </p:cNvSpPr>
          <p:nvPr>
            <p:custDataLst>
              <p:tags r:id="rId32"/>
            </p:custDataLst>
          </p:nvPr>
        </p:nvSpPr>
        <p:spPr bwMode="auto">
          <a:xfrm>
            <a:off x="7556500"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a:t>D</a:t>
            </a:r>
            <a:endParaRPr lang="en-US" altLang="zh-CN">
              <a:solidFill>
                <a:schemeClr val="accent1"/>
              </a:solidFill>
            </a:endParaRPr>
          </a:p>
        </p:txBody>
      </p:sp>
      <p:sp>
        <p:nvSpPr>
          <p:cNvPr id="137" name="Text Box 307"/>
          <p:cNvSpPr txBox="1">
            <a:spLocks noChangeArrowheads="1"/>
          </p:cNvSpPr>
          <p:nvPr>
            <p:custDataLst>
              <p:tags r:id="rId33"/>
            </p:custDataLst>
          </p:nvPr>
        </p:nvSpPr>
        <p:spPr bwMode="auto">
          <a:xfrm>
            <a:off x="8299450" y="28400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zh-CN"/>
              <a:t>E</a:t>
            </a:r>
            <a:endParaRPr lang="en-US" altLang="zh-CN">
              <a:solidFill>
                <a:schemeClr val="accent1"/>
              </a:solidFill>
            </a:endParaRPr>
          </a:p>
        </p:txBody>
      </p:sp>
      <p:sp>
        <p:nvSpPr>
          <p:cNvPr id="138" name="Text Box 330"/>
          <p:cNvSpPr txBox="1">
            <a:spLocks noChangeArrowheads="1"/>
          </p:cNvSpPr>
          <p:nvPr>
            <p:custDataLst>
              <p:tags r:id="rId34"/>
            </p:custDataLst>
          </p:nvPr>
        </p:nvSpPr>
        <p:spPr bwMode="auto">
          <a:xfrm>
            <a:off x="2051050" y="2984500"/>
            <a:ext cx="2354263"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5000"/>
              </a:lnSpc>
            </a:pPr>
            <a:r>
              <a:rPr lang="zh-CN" altLang="en-US" sz="1800" dirty="0"/>
              <a:t>等待输出链路的</a:t>
            </a:r>
            <a:endParaRPr lang="en-US" altLang="zh-CN" sz="1800" dirty="0"/>
          </a:p>
          <a:p>
            <a:pPr algn="ctr">
              <a:lnSpc>
                <a:spcPct val="85000"/>
              </a:lnSpc>
            </a:pPr>
            <a:r>
              <a:rPr lang="zh-CN" altLang="en-US" sz="1800" dirty="0"/>
              <a:t>分组队列</a:t>
            </a:r>
            <a:endParaRPr lang="en-US" altLang="zh-CN" sz="1800" dirty="0">
              <a:solidFill>
                <a:schemeClr val="accent1"/>
              </a:solidFill>
            </a:endParaRPr>
          </a:p>
        </p:txBody>
      </p:sp>
      <p:sp>
        <p:nvSpPr>
          <p:cNvPr id="139" name="Line 332"/>
          <p:cNvSpPr>
            <a:spLocks noChangeShapeType="1"/>
          </p:cNvSpPr>
          <p:nvPr>
            <p:custDataLst>
              <p:tags r:id="rId35"/>
            </p:custDataLst>
          </p:nvPr>
        </p:nvSpPr>
        <p:spPr bwMode="auto">
          <a:xfrm flipV="1">
            <a:off x="2890838" y="2514600"/>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 name="Group 96"/>
          <p:cNvGrpSpPr>
            <a:grpSpLocks/>
          </p:cNvGrpSpPr>
          <p:nvPr>
            <p:custDataLst>
              <p:tags r:id="rId36"/>
            </p:custDataLst>
          </p:nvPr>
        </p:nvGrpSpPr>
        <p:grpSpPr bwMode="auto">
          <a:xfrm>
            <a:off x="898525" y="1651000"/>
            <a:ext cx="779463" cy="679450"/>
            <a:chOff x="-44" y="1473"/>
            <a:chExt cx="981" cy="1105"/>
          </a:xfrm>
        </p:grpSpPr>
        <p:pic>
          <p:nvPicPr>
            <p:cNvPr id="141" name="Picture 97" descr="desktop_computer_stylized_medium"/>
            <p:cNvPicPr>
              <a:picLocks noChangeAspect="1" noChangeArrowheads="1"/>
            </p:cNvPicPr>
            <p:nvPr>
              <p:custDataLst>
                <p:tags r:id="rId63"/>
              </p:custDataLst>
            </p:nvPr>
          </p:nvPicPr>
          <p:blipFill>
            <a:blip r:embed="rId7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Freeform 98"/>
            <p:cNvSpPr>
              <a:spLocks/>
            </p:cNvSpPr>
            <p:nvPr>
              <p:custDataLst>
                <p:tags r:id="rId64"/>
              </p:custDataLst>
            </p:nvPr>
          </p:nvSpPr>
          <p:spPr bwMode="auto">
            <a:xfrm flipH="1">
              <a:off x="374" y="1579"/>
              <a:ext cx="477" cy="506"/>
            </a:xfrm>
            <a:custGeom>
              <a:avLst/>
              <a:gdLst>
                <a:gd name="T0" fmla="*/ 0 w 356"/>
                <a:gd name="T1" fmla="*/ 0 h 368"/>
                <a:gd name="T2" fmla="*/ 10045 w 356"/>
                <a:gd name="T3" fmla="*/ 645 h 368"/>
                <a:gd name="T4" fmla="*/ 11917 w 356"/>
                <a:gd name="T5" fmla="*/ 13448 h 368"/>
                <a:gd name="T6" fmla="*/ 2626 w 356"/>
                <a:gd name="T7" fmla="*/ 168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7" name="Group 99"/>
          <p:cNvGrpSpPr>
            <a:grpSpLocks/>
          </p:cNvGrpSpPr>
          <p:nvPr>
            <p:custDataLst>
              <p:tags r:id="rId37"/>
            </p:custDataLst>
          </p:nvPr>
        </p:nvGrpSpPr>
        <p:grpSpPr bwMode="auto">
          <a:xfrm>
            <a:off x="1085850" y="2625725"/>
            <a:ext cx="779463" cy="679450"/>
            <a:chOff x="-44" y="1473"/>
            <a:chExt cx="981" cy="1105"/>
          </a:xfrm>
        </p:grpSpPr>
        <p:pic>
          <p:nvPicPr>
            <p:cNvPr id="144" name="Picture 100" descr="desktop_computer_stylized_medium"/>
            <p:cNvPicPr>
              <a:picLocks noChangeAspect="1" noChangeArrowheads="1"/>
            </p:cNvPicPr>
            <p:nvPr>
              <p:custDataLst>
                <p:tags r:id="rId61"/>
              </p:custDataLst>
            </p:nvPr>
          </p:nvPicPr>
          <p:blipFill>
            <a:blip r:embed="rId7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Freeform 101"/>
            <p:cNvSpPr>
              <a:spLocks/>
            </p:cNvSpPr>
            <p:nvPr>
              <p:custDataLst>
                <p:tags r:id="rId62"/>
              </p:custDataLst>
            </p:nvPr>
          </p:nvSpPr>
          <p:spPr bwMode="auto">
            <a:xfrm flipH="1">
              <a:off x="374" y="1579"/>
              <a:ext cx="477" cy="506"/>
            </a:xfrm>
            <a:custGeom>
              <a:avLst/>
              <a:gdLst>
                <a:gd name="T0" fmla="*/ 0 w 356"/>
                <a:gd name="T1" fmla="*/ 0 h 368"/>
                <a:gd name="T2" fmla="*/ 10045 w 356"/>
                <a:gd name="T3" fmla="*/ 645 h 368"/>
                <a:gd name="T4" fmla="*/ 11917 w 356"/>
                <a:gd name="T5" fmla="*/ 13448 h 368"/>
                <a:gd name="T6" fmla="*/ 2626 w 356"/>
                <a:gd name="T7" fmla="*/ 168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 name="Group 102"/>
          <p:cNvGrpSpPr>
            <a:grpSpLocks/>
          </p:cNvGrpSpPr>
          <p:nvPr>
            <p:custDataLst>
              <p:tags r:id="rId38"/>
            </p:custDataLst>
          </p:nvPr>
        </p:nvGrpSpPr>
        <p:grpSpPr bwMode="auto">
          <a:xfrm>
            <a:off x="7481888" y="2686050"/>
            <a:ext cx="779462" cy="679450"/>
            <a:chOff x="-44" y="1473"/>
            <a:chExt cx="981" cy="1105"/>
          </a:xfrm>
        </p:grpSpPr>
        <p:pic>
          <p:nvPicPr>
            <p:cNvPr id="147" name="Picture 103" descr="desktop_computer_stylized_medium"/>
            <p:cNvPicPr>
              <a:picLocks noChangeAspect="1" noChangeArrowheads="1"/>
            </p:cNvPicPr>
            <p:nvPr>
              <p:custDataLst>
                <p:tags r:id="rId59"/>
              </p:custDataLst>
            </p:nvPr>
          </p:nvPicPr>
          <p:blipFill>
            <a:blip r:embed="rId7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4"/>
            <p:cNvSpPr>
              <a:spLocks/>
            </p:cNvSpPr>
            <p:nvPr>
              <p:custDataLst>
                <p:tags r:id="rId60"/>
              </p:custDataLst>
            </p:nvPr>
          </p:nvSpPr>
          <p:spPr bwMode="auto">
            <a:xfrm flipH="1">
              <a:off x="374" y="1579"/>
              <a:ext cx="477" cy="506"/>
            </a:xfrm>
            <a:custGeom>
              <a:avLst/>
              <a:gdLst>
                <a:gd name="T0" fmla="*/ 0 w 356"/>
                <a:gd name="T1" fmla="*/ 0 h 368"/>
                <a:gd name="T2" fmla="*/ 10045 w 356"/>
                <a:gd name="T3" fmla="*/ 645 h 368"/>
                <a:gd name="T4" fmla="*/ 11917 w 356"/>
                <a:gd name="T5" fmla="*/ 13448 h 368"/>
                <a:gd name="T6" fmla="*/ 2626 w 356"/>
                <a:gd name="T7" fmla="*/ 168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 name="Group 108"/>
          <p:cNvGrpSpPr>
            <a:grpSpLocks/>
          </p:cNvGrpSpPr>
          <p:nvPr>
            <p:custDataLst>
              <p:tags r:id="rId39"/>
            </p:custDataLst>
          </p:nvPr>
        </p:nvGrpSpPr>
        <p:grpSpPr bwMode="auto">
          <a:xfrm>
            <a:off x="6846888" y="1493838"/>
            <a:ext cx="779462" cy="679450"/>
            <a:chOff x="-44" y="1473"/>
            <a:chExt cx="981" cy="1105"/>
          </a:xfrm>
        </p:grpSpPr>
        <p:pic>
          <p:nvPicPr>
            <p:cNvPr id="150" name="Picture 109" descr="desktop_computer_stylized_medium"/>
            <p:cNvPicPr>
              <a:picLocks noChangeAspect="1" noChangeArrowheads="1"/>
            </p:cNvPicPr>
            <p:nvPr>
              <p:custDataLst>
                <p:tags r:id="rId57"/>
              </p:custDataLst>
            </p:nvPr>
          </p:nvPicPr>
          <p:blipFill>
            <a:blip r:embed="rId7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Freeform 110"/>
            <p:cNvSpPr>
              <a:spLocks/>
            </p:cNvSpPr>
            <p:nvPr>
              <p:custDataLst>
                <p:tags r:id="rId58"/>
              </p:custDataLst>
            </p:nvPr>
          </p:nvSpPr>
          <p:spPr bwMode="auto">
            <a:xfrm flipH="1">
              <a:off x="374" y="1579"/>
              <a:ext cx="477" cy="506"/>
            </a:xfrm>
            <a:custGeom>
              <a:avLst/>
              <a:gdLst>
                <a:gd name="T0" fmla="*/ 0 w 356"/>
                <a:gd name="T1" fmla="*/ 0 h 368"/>
                <a:gd name="T2" fmla="*/ 10045 w 356"/>
                <a:gd name="T3" fmla="*/ 645 h 368"/>
                <a:gd name="T4" fmla="*/ 11917 w 356"/>
                <a:gd name="T5" fmla="*/ 13448 h 368"/>
                <a:gd name="T6" fmla="*/ 2626 w 356"/>
                <a:gd name="T7" fmla="*/ 168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0" name="Group 228"/>
          <p:cNvGrpSpPr>
            <a:grpSpLocks/>
          </p:cNvGrpSpPr>
          <p:nvPr>
            <p:custDataLst>
              <p:tags r:id="rId40"/>
            </p:custDataLst>
          </p:nvPr>
        </p:nvGrpSpPr>
        <p:grpSpPr bwMode="auto">
          <a:xfrm>
            <a:off x="5391150" y="2160588"/>
            <a:ext cx="1128713" cy="439737"/>
            <a:chOff x="4650" y="1129"/>
            <a:chExt cx="246" cy="95"/>
          </a:xfrm>
        </p:grpSpPr>
        <p:sp>
          <p:nvSpPr>
            <p:cNvPr id="153" name="Oval 407"/>
            <p:cNvSpPr>
              <a:spLocks noChangeArrowheads="1"/>
            </p:cNvSpPr>
            <p:nvPr>
              <p:custDataLst>
                <p:tags r:id="rId50"/>
              </p:custDataLst>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54" name="Rectangle 410"/>
            <p:cNvSpPr>
              <a:spLocks noChangeArrowheads="1"/>
            </p:cNvSpPr>
            <p:nvPr>
              <p:custDataLst>
                <p:tags r:id="rId51"/>
              </p:custDataLst>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zh-CN" altLang="zh-CN">
                <a:latin typeface="Times New Roman" pitchFamily="18" charset="0"/>
              </a:endParaRPr>
            </a:p>
          </p:txBody>
        </p:sp>
        <p:sp>
          <p:nvSpPr>
            <p:cNvPr id="155" name="Oval 411"/>
            <p:cNvSpPr>
              <a:spLocks noChangeArrowheads="1"/>
            </p:cNvSpPr>
            <p:nvPr>
              <p:custDataLst>
                <p:tags r:id="rId52"/>
              </p:custDataLst>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1" name="Group 232"/>
            <p:cNvGrpSpPr>
              <a:grpSpLocks/>
            </p:cNvGrpSpPr>
            <p:nvPr/>
          </p:nvGrpSpPr>
          <p:grpSpPr bwMode="auto">
            <a:xfrm>
              <a:off x="4699" y="1145"/>
              <a:ext cx="138" cy="29"/>
              <a:chOff x="2468" y="1332"/>
              <a:chExt cx="310" cy="60"/>
            </a:xfrm>
          </p:grpSpPr>
          <p:sp>
            <p:nvSpPr>
              <p:cNvPr id="159" name="Freeform 233"/>
              <p:cNvSpPr>
                <a:spLocks/>
              </p:cNvSpPr>
              <p:nvPr>
                <p:custDataLst>
                  <p:tags r:id="rId55"/>
                </p:custDataLst>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 name="Freeform 234"/>
              <p:cNvSpPr>
                <a:spLocks/>
              </p:cNvSpPr>
              <p:nvPr>
                <p:custDataLst>
                  <p:tags r:id="rId56"/>
                </p:custDataLst>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7" name="Line 235"/>
            <p:cNvSpPr>
              <a:spLocks noChangeShapeType="1"/>
            </p:cNvSpPr>
            <p:nvPr>
              <p:custDataLst>
                <p:tags r:id="rId53"/>
              </p:custDataLst>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 name="Line 236"/>
            <p:cNvSpPr>
              <a:spLocks noChangeShapeType="1"/>
            </p:cNvSpPr>
            <p:nvPr>
              <p:custDataLst>
                <p:tags r:id="rId54"/>
              </p:custDataLst>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 name="Group 228"/>
          <p:cNvGrpSpPr>
            <a:grpSpLocks/>
          </p:cNvGrpSpPr>
          <p:nvPr>
            <p:custDataLst>
              <p:tags r:id="rId41"/>
            </p:custDataLst>
          </p:nvPr>
        </p:nvGrpSpPr>
        <p:grpSpPr bwMode="auto">
          <a:xfrm>
            <a:off x="5530850" y="2930525"/>
            <a:ext cx="1128713" cy="439738"/>
            <a:chOff x="4650" y="1129"/>
            <a:chExt cx="246" cy="95"/>
          </a:xfrm>
        </p:grpSpPr>
        <p:sp>
          <p:nvSpPr>
            <p:cNvPr id="162" name="Oval 407"/>
            <p:cNvSpPr>
              <a:spLocks noChangeArrowheads="1"/>
            </p:cNvSpPr>
            <p:nvPr>
              <p:custDataLst>
                <p:tags r:id="rId43"/>
              </p:custDataLst>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63" name="Rectangle 410"/>
            <p:cNvSpPr>
              <a:spLocks noChangeArrowheads="1"/>
            </p:cNvSpPr>
            <p:nvPr>
              <p:custDataLst>
                <p:tags r:id="rId44"/>
              </p:custDataLst>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zh-CN" altLang="zh-CN">
                <a:latin typeface="Times New Roman" pitchFamily="18" charset="0"/>
              </a:endParaRPr>
            </a:p>
          </p:txBody>
        </p:sp>
        <p:sp>
          <p:nvSpPr>
            <p:cNvPr id="164" name="Oval 411"/>
            <p:cNvSpPr>
              <a:spLocks noChangeArrowheads="1"/>
            </p:cNvSpPr>
            <p:nvPr>
              <p:custDataLst>
                <p:tags r:id="rId45"/>
              </p:custDataLst>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3" name="Group 232"/>
            <p:cNvGrpSpPr>
              <a:grpSpLocks/>
            </p:cNvGrpSpPr>
            <p:nvPr/>
          </p:nvGrpSpPr>
          <p:grpSpPr bwMode="auto">
            <a:xfrm>
              <a:off x="4699" y="1145"/>
              <a:ext cx="138" cy="29"/>
              <a:chOff x="2468" y="1332"/>
              <a:chExt cx="310" cy="60"/>
            </a:xfrm>
          </p:grpSpPr>
          <p:sp>
            <p:nvSpPr>
              <p:cNvPr id="168" name="Freeform 233"/>
              <p:cNvSpPr>
                <a:spLocks/>
              </p:cNvSpPr>
              <p:nvPr>
                <p:custDataLst>
                  <p:tags r:id="rId48"/>
                </p:custDataLst>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 name="Freeform 234"/>
              <p:cNvSpPr>
                <a:spLocks/>
              </p:cNvSpPr>
              <p:nvPr>
                <p:custDataLst>
                  <p:tags r:id="rId49"/>
                </p:custDataLst>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6" name="Line 235"/>
            <p:cNvSpPr>
              <a:spLocks noChangeShapeType="1"/>
            </p:cNvSpPr>
            <p:nvPr>
              <p:custDataLst>
                <p:tags r:id="rId46"/>
              </p:custDataLst>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 name="Line 236"/>
            <p:cNvSpPr>
              <a:spLocks noChangeShapeType="1"/>
            </p:cNvSpPr>
            <p:nvPr>
              <p:custDataLst>
                <p:tags r:id="rId47"/>
              </p:custDataLst>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0" name="Rectangle 6"/>
          <p:cNvSpPr>
            <a:spLocks noChangeArrowheads="1"/>
          </p:cNvSpPr>
          <p:nvPr>
            <p:custDataLst>
              <p:tags r:id="rId42"/>
            </p:custDataLst>
          </p:nvPr>
        </p:nvSpPr>
        <p:spPr bwMode="auto">
          <a:xfrm>
            <a:off x="606425" y="3789040"/>
            <a:ext cx="8131175"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chemeClr val="accent2"/>
              </a:buClr>
              <a:buSzPct val="85000"/>
              <a:buFont typeface="Wingdings" pitchFamily="2" charset="2"/>
              <a:buNone/>
            </a:pPr>
            <a:r>
              <a:rPr lang="zh-CN" altLang="en-US" sz="2800" dirty="0">
                <a:solidFill>
                  <a:srgbClr val="FF0000"/>
                </a:solidFill>
                <a:latin typeface="Gill Sans MT" pitchFamily="34" charset="0"/>
              </a:rPr>
              <a:t>排队和分组丢失</a:t>
            </a:r>
            <a:r>
              <a:rPr lang="en-US" altLang="zh-CN" sz="2800" dirty="0">
                <a:solidFill>
                  <a:srgbClr val="FF0000"/>
                </a:solidFill>
                <a:latin typeface="Gill Sans MT" pitchFamily="34" charset="0"/>
              </a:rPr>
              <a:t> </a:t>
            </a:r>
          </a:p>
          <a:p>
            <a:pPr marL="285750" indent="-285750">
              <a:lnSpc>
                <a:spcPct val="85000"/>
              </a:lnSpc>
              <a:spcBef>
                <a:spcPct val="20000"/>
              </a:spcBef>
              <a:buClr>
                <a:srgbClr val="0070C0"/>
              </a:buClr>
              <a:buSzPct val="75000"/>
              <a:buFont typeface="Wingdings" pitchFamily="2" charset="2"/>
              <a:buChar char="p"/>
            </a:pPr>
            <a:r>
              <a:rPr lang="zh-CN" altLang="en-US" sz="2400" dirty="0">
                <a:latin typeface="Gill Sans MT" pitchFamily="34" charset="0"/>
              </a:rPr>
              <a:t>在一段时间内如果输入链路的到达率（比特）超过输出链路的传输率</a:t>
            </a:r>
            <a:endParaRPr lang="en-US" altLang="zh-CN" sz="2400" dirty="0">
              <a:latin typeface="Gill Sans MT" pitchFamily="34" charset="0"/>
            </a:endParaRPr>
          </a:p>
          <a:p>
            <a:pPr marL="800100" lvl="1" indent="-342900">
              <a:lnSpc>
                <a:spcPct val="85000"/>
              </a:lnSpc>
              <a:spcBef>
                <a:spcPct val="20000"/>
              </a:spcBef>
              <a:buClr>
                <a:srgbClr val="000099"/>
              </a:buClr>
              <a:buSzPct val="100000"/>
              <a:buFont typeface="Wingdings" pitchFamily="2" charset="2"/>
              <a:buChar char="§"/>
            </a:pPr>
            <a:r>
              <a:rPr lang="zh-CN" altLang="en-US" sz="2400" dirty="0">
                <a:latin typeface="Gill Sans MT" pitchFamily="34" charset="0"/>
              </a:rPr>
              <a:t>分组将</a:t>
            </a:r>
            <a:r>
              <a:rPr lang="zh-CN" altLang="en-US" sz="2400" dirty="0">
                <a:solidFill>
                  <a:srgbClr val="FF0000"/>
                </a:solidFill>
                <a:latin typeface="Gill Sans MT" pitchFamily="34" charset="0"/>
              </a:rPr>
              <a:t>排队</a:t>
            </a:r>
            <a:r>
              <a:rPr lang="zh-CN" altLang="en-US" sz="2400" dirty="0">
                <a:latin typeface="Gill Sans MT" pitchFamily="34" charset="0"/>
              </a:rPr>
              <a:t>，等待被传输到链路上</a:t>
            </a:r>
            <a:r>
              <a:rPr lang="en-US" altLang="zh-CN" sz="2400" dirty="0">
                <a:latin typeface="Gill Sans MT" pitchFamily="34" charset="0"/>
              </a:rPr>
              <a:t> </a:t>
            </a:r>
          </a:p>
          <a:p>
            <a:pPr marL="800100" lvl="1" indent="-342900">
              <a:lnSpc>
                <a:spcPct val="85000"/>
              </a:lnSpc>
              <a:spcBef>
                <a:spcPct val="20000"/>
              </a:spcBef>
              <a:buClr>
                <a:srgbClr val="000099"/>
              </a:buClr>
              <a:buFont typeface="Wingdings" pitchFamily="2" charset="2"/>
              <a:buChar char="§"/>
            </a:pPr>
            <a:r>
              <a:rPr lang="zh-CN" altLang="en-US" sz="2400" dirty="0">
                <a:latin typeface="Gill Sans MT" pitchFamily="34" charset="0"/>
              </a:rPr>
              <a:t>如果内存（缓存）已满，分组将被丢弃（</a:t>
            </a:r>
            <a:r>
              <a:rPr lang="zh-CN" altLang="en-US" sz="2400" dirty="0">
                <a:solidFill>
                  <a:srgbClr val="FF0000"/>
                </a:solidFill>
                <a:latin typeface="Gill Sans MT" pitchFamily="34" charset="0"/>
              </a:rPr>
              <a:t>丢失</a:t>
            </a:r>
            <a:r>
              <a:rPr lang="zh-CN" altLang="en-US" sz="2400" dirty="0">
                <a:latin typeface="Gill Sans MT" pitchFamily="34" charset="0"/>
              </a:rPr>
              <a:t>）</a:t>
            </a:r>
            <a:endParaRPr lang="en-US" altLang="zh-CN" sz="2400" dirty="0">
              <a:latin typeface="Gill Sans MT" pitchFamily="34" charset="0"/>
            </a:endParaRPr>
          </a:p>
        </p:txBody>
      </p:sp>
      <p:sp>
        <p:nvSpPr>
          <p:cNvPr id="83" name="TextBox 82"/>
          <p:cNvSpPr txBox="1"/>
          <p:nvPr/>
        </p:nvSpPr>
        <p:spPr>
          <a:xfrm>
            <a:off x="6588224" y="476672"/>
            <a:ext cx="1872208" cy="646331"/>
          </a:xfrm>
          <a:prstGeom prst="rect">
            <a:avLst/>
          </a:prstGeom>
          <a:noFill/>
        </p:spPr>
        <p:txBody>
          <a:bodyPr wrap="square" rtlCol="0">
            <a:spAutoFit/>
          </a:bodyPr>
          <a:lstStyle/>
          <a:p>
            <a:r>
              <a:rPr lang="zh-CN" altLang="en-US" dirty="0"/>
              <a:t>随机的</a:t>
            </a:r>
            <a:endParaRPr lang="en-US" altLang="zh-CN" dirty="0"/>
          </a:p>
          <a:p>
            <a:r>
              <a:rPr lang="zh-CN" altLang="en-US" dirty="0"/>
              <a:t>取决于拥塞水平</a:t>
            </a:r>
          </a:p>
        </p:txBody>
      </p:sp>
      <p:sp>
        <p:nvSpPr>
          <p:cNvPr id="84" name="TextBox 83"/>
          <p:cNvSpPr txBox="1"/>
          <p:nvPr/>
        </p:nvSpPr>
        <p:spPr>
          <a:xfrm>
            <a:off x="3923928" y="5805264"/>
            <a:ext cx="4824536" cy="369332"/>
          </a:xfrm>
          <a:prstGeom prst="rect">
            <a:avLst/>
          </a:prstGeom>
          <a:noFill/>
        </p:spPr>
        <p:txBody>
          <a:bodyPr wrap="square" rtlCol="0">
            <a:spAutoFit/>
          </a:bodyPr>
          <a:lstStyle/>
          <a:p>
            <a:r>
              <a:rPr lang="zh-CN" altLang="en-US" dirty="0"/>
              <a:t>丢失的可能是新到分组或已经排队的分组之一</a:t>
            </a:r>
          </a:p>
        </p:txBody>
      </p:sp>
      <p:grpSp>
        <p:nvGrpSpPr>
          <p:cNvPr id="85" name="Group 347">
            <a:extLst>
              <a:ext uri="{FF2B5EF4-FFF2-40B4-BE49-F238E27FC236}">
                <a16:creationId xmlns:a16="http://schemas.microsoft.com/office/drawing/2014/main" id="{FE2FB253-452B-415B-8253-717169D0EEF2}"/>
              </a:ext>
            </a:extLst>
          </p:cNvPr>
          <p:cNvGrpSpPr>
            <a:grpSpLocks/>
          </p:cNvGrpSpPr>
          <p:nvPr/>
        </p:nvGrpSpPr>
        <p:grpSpPr bwMode="auto">
          <a:xfrm>
            <a:off x="5361733" y="2097249"/>
            <a:ext cx="1173163" cy="534988"/>
            <a:chOff x="1871277" y="1576300"/>
            <a:chExt cx="1128371" cy="437861"/>
          </a:xfrm>
        </p:grpSpPr>
        <p:sp>
          <p:nvSpPr>
            <p:cNvPr id="86" name="Oval 104">
              <a:extLst>
                <a:ext uri="{FF2B5EF4-FFF2-40B4-BE49-F238E27FC236}">
                  <a16:creationId xmlns:a16="http://schemas.microsoft.com/office/drawing/2014/main" id="{8D028469-E556-4F21-89FF-40A98FAD6490}"/>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7" name="Rectangle 105">
              <a:extLst>
                <a:ext uri="{FF2B5EF4-FFF2-40B4-BE49-F238E27FC236}">
                  <a16:creationId xmlns:a16="http://schemas.microsoft.com/office/drawing/2014/main" id="{45B554E5-716B-4C5B-AB8A-4A7AE78D3EE9}"/>
                </a:ext>
              </a:extLst>
            </p:cNvPr>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8" name="Oval 106">
              <a:extLst>
                <a:ext uri="{FF2B5EF4-FFF2-40B4-BE49-F238E27FC236}">
                  <a16:creationId xmlns:a16="http://schemas.microsoft.com/office/drawing/2014/main" id="{8D31E9E5-DA44-4CAD-BA03-3E068A6F2E9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9" name="Freeform 107">
              <a:extLst>
                <a:ext uri="{FF2B5EF4-FFF2-40B4-BE49-F238E27FC236}">
                  <a16:creationId xmlns:a16="http://schemas.microsoft.com/office/drawing/2014/main" id="{58A8F279-1104-41A2-A673-9C920104374C}"/>
                </a:ext>
              </a:extLst>
            </p:cNvPr>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 name="Freeform 108">
              <a:extLst>
                <a:ext uri="{FF2B5EF4-FFF2-40B4-BE49-F238E27FC236}">
                  <a16:creationId xmlns:a16="http://schemas.microsoft.com/office/drawing/2014/main" id="{C92A30E7-4C4E-4310-A041-92E618205CF6}"/>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1" name="Freeform 109">
              <a:extLst>
                <a:ext uri="{FF2B5EF4-FFF2-40B4-BE49-F238E27FC236}">
                  <a16:creationId xmlns:a16="http://schemas.microsoft.com/office/drawing/2014/main" id="{64A90CDE-716B-4D74-A426-B2E82CF6C15E}"/>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2" name="Freeform 110">
              <a:extLst>
                <a:ext uri="{FF2B5EF4-FFF2-40B4-BE49-F238E27FC236}">
                  <a16:creationId xmlns:a16="http://schemas.microsoft.com/office/drawing/2014/main" id="{0E7E38EB-2487-4A3A-9143-1B21FACECB9F}"/>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3" name="Straight Connector 111">
              <a:extLst>
                <a:ext uri="{FF2B5EF4-FFF2-40B4-BE49-F238E27FC236}">
                  <a16:creationId xmlns:a16="http://schemas.microsoft.com/office/drawing/2014/main" id="{47EF8C39-F952-4EDA-9BD3-3140F5FB6FB1}"/>
                </a:ext>
              </a:extLst>
            </p:cNvPr>
            <p:cNvCxnSpPr>
              <a:cxnSpLocks noChangeShapeType="1"/>
              <a:endCxn id="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 name="Straight Connector 112">
              <a:extLst>
                <a:ext uri="{FF2B5EF4-FFF2-40B4-BE49-F238E27FC236}">
                  <a16:creationId xmlns:a16="http://schemas.microsoft.com/office/drawing/2014/main" id="{E52E9B4F-BD33-439A-AD00-EBA0D2A4F635}"/>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2" name="Group 347">
            <a:extLst>
              <a:ext uri="{FF2B5EF4-FFF2-40B4-BE49-F238E27FC236}">
                <a16:creationId xmlns:a16="http://schemas.microsoft.com/office/drawing/2014/main" id="{E47649D3-3517-4310-9824-5926EE04D030}"/>
              </a:ext>
            </a:extLst>
          </p:cNvPr>
          <p:cNvGrpSpPr>
            <a:grpSpLocks/>
          </p:cNvGrpSpPr>
          <p:nvPr/>
        </p:nvGrpSpPr>
        <p:grpSpPr bwMode="auto">
          <a:xfrm>
            <a:off x="5513388" y="2845902"/>
            <a:ext cx="1173163" cy="534988"/>
            <a:chOff x="1871277" y="1576300"/>
            <a:chExt cx="1128371" cy="437861"/>
          </a:xfrm>
        </p:grpSpPr>
        <p:sp>
          <p:nvSpPr>
            <p:cNvPr id="118" name="Oval 104">
              <a:extLst>
                <a:ext uri="{FF2B5EF4-FFF2-40B4-BE49-F238E27FC236}">
                  <a16:creationId xmlns:a16="http://schemas.microsoft.com/office/drawing/2014/main" id="{390046D9-D4EC-4C5D-B771-E343012394C6}"/>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40" name="Rectangle 105">
              <a:extLst>
                <a:ext uri="{FF2B5EF4-FFF2-40B4-BE49-F238E27FC236}">
                  <a16:creationId xmlns:a16="http://schemas.microsoft.com/office/drawing/2014/main" id="{D7C9A71C-70F8-4028-9091-94EEB332C277}"/>
                </a:ext>
              </a:extLst>
            </p:cNvPr>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3" name="Oval 106">
              <a:extLst>
                <a:ext uri="{FF2B5EF4-FFF2-40B4-BE49-F238E27FC236}">
                  <a16:creationId xmlns:a16="http://schemas.microsoft.com/office/drawing/2014/main" id="{413CCC95-0EBF-4690-A67B-3AE553BB9EC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46" name="Freeform 107">
              <a:extLst>
                <a:ext uri="{FF2B5EF4-FFF2-40B4-BE49-F238E27FC236}">
                  <a16:creationId xmlns:a16="http://schemas.microsoft.com/office/drawing/2014/main" id="{F360D8FC-BE81-495C-8EDA-4132BBD6B7F6}"/>
                </a:ext>
              </a:extLst>
            </p:cNvPr>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9" name="Freeform 108">
              <a:extLst>
                <a:ext uri="{FF2B5EF4-FFF2-40B4-BE49-F238E27FC236}">
                  <a16:creationId xmlns:a16="http://schemas.microsoft.com/office/drawing/2014/main" id="{094CA9CB-34D1-4AC1-AFAC-2F1D8DEEC64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52" name="Freeform 109">
              <a:extLst>
                <a:ext uri="{FF2B5EF4-FFF2-40B4-BE49-F238E27FC236}">
                  <a16:creationId xmlns:a16="http://schemas.microsoft.com/office/drawing/2014/main" id="{7D30FD3D-D9BF-4913-967B-7BBAF42659FE}"/>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56" name="Freeform 110">
              <a:extLst>
                <a:ext uri="{FF2B5EF4-FFF2-40B4-BE49-F238E27FC236}">
                  <a16:creationId xmlns:a16="http://schemas.microsoft.com/office/drawing/2014/main" id="{2513CB14-59A8-462C-B022-66A459B8D78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61" name="Straight Connector 111">
              <a:extLst>
                <a:ext uri="{FF2B5EF4-FFF2-40B4-BE49-F238E27FC236}">
                  <a16:creationId xmlns:a16="http://schemas.microsoft.com/office/drawing/2014/main" id="{1C65264C-B20A-4BA7-8062-70B05D79C1A2}"/>
                </a:ext>
              </a:extLst>
            </p:cNvPr>
            <p:cNvCxnSpPr>
              <a:cxnSpLocks noChangeShapeType="1"/>
              <a:endCxn id="14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5" name="Straight Connector 112">
              <a:extLst>
                <a:ext uri="{FF2B5EF4-FFF2-40B4-BE49-F238E27FC236}">
                  <a16:creationId xmlns:a16="http://schemas.microsoft.com/office/drawing/2014/main" id="{E27E6AB6-8C83-441E-8230-4E6549C9D45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86186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custDataLst>
              <p:tags r:id="rId1"/>
            </p:custDataLst>
          </p:nvPr>
        </p:nvSpPr>
        <p:spPr/>
        <p:txBody>
          <a:bodyPr/>
          <a:lstStyle/>
          <a:p>
            <a:r>
              <a:rPr lang="zh-CN" altLang="en-US"/>
              <a:t>参考书</a:t>
            </a:r>
          </a:p>
        </p:txBody>
      </p:sp>
      <p:sp>
        <p:nvSpPr>
          <p:cNvPr id="16387" name="日期占位符 5"/>
          <p:cNvSpPr>
            <a:spLocks noGrp="1"/>
          </p:cNvSpPr>
          <p:nvPr>
            <p:ph type="dt" sz="half" idx="10"/>
            <p:custDataLst>
              <p:tags r:id="rId2"/>
            </p:custDataLst>
          </p:nvPr>
        </p:nvSpPr>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16386" name="灯片编号占位符 4"/>
          <p:cNvSpPr>
            <a:spLocks noGrp="1"/>
          </p:cNvSpPr>
          <p:nvPr>
            <p:ph type="sldNum" sz="quarter" idx="12"/>
            <p:custDataLst>
              <p:tags r:id="rId3"/>
            </p:custDataLst>
          </p:nvPr>
        </p:nvSpPr>
        <p:spPr/>
        <p:txBody>
          <a:bodyPr/>
          <a:lstStyle/>
          <a:p>
            <a:fld id="{279A6576-F84B-4B40-BDB6-AD5D474B82D4}" type="slidenum">
              <a:rPr lang="en-US" altLang="zh-CN" smtClean="0"/>
              <a:pPr/>
              <a:t>8</a:t>
            </a:fld>
            <a:endParaRPr lang="en-US" altLang="zh-CN"/>
          </a:p>
        </p:txBody>
      </p:sp>
      <p:sp>
        <p:nvSpPr>
          <p:cNvPr id="510988" name="Text Box 12"/>
          <p:cNvSpPr txBox="1">
            <a:spLocks noChangeArrowheads="1"/>
          </p:cNvSpPr>
          <p:nvPr>
            <p:custDataLst>
              <p:tags r:id="rId4"/>
            </p:custDataLst>
          </p:nvPr>
        </p:nvSpPr>
        <p:spPr bwMode="auto">
          <a:xfrm>
            <a:off x="2071688" y="5929313"/>
            <a:ext cx="4814887" cy="338137"/>
          </a:xfrm>
          <a:prstGeom prst="rect">
            <a:avLst/>
          </a:prstGeom>
          <a:noFill/>
          <a:ln w="9525">
            <a:noFill/>
            <a:miter lim="800000"/>
            <a:headEnd/>
            <a:tailEnd/>
          </a:ln>
        </p:spPr>
        <p:txBody>
          <a:bodyPr wrap="none">
            <a:spAutoFit/>
          </a:bodyPr>
          <a:lstStyle/>
          <a:p>
            <a:r>
              <a:rPr lang="zh-CN" altLang="en-US" sz="1600" dirty="0">
                <a:latin typeface="黑体" pitchFamily="2" charset="-122"/>
                <a:ea typeface="黑体" pitchFamily="2" charset="-122"/>
              </a:rPr>
              <a:t>清华大学网络学堂 </a:t>
            </a:r>
            <a:r>
              <a:rPr lang="en-US" altLang="zh-CN" sz="1600" dirty="0">
                <a:latin typeface="黑体" pitchFamily="2" charset="-122"/>
                <a:ea typeface="黑体" pitchFamily="2" charset="-122"/>
                <a:hlinkClick r:id="rId8"/>
              </a:rPr>
              <a:t>http://learn.tsinghua.edu.cn</a:t>
            </a:r>
            <a:endParaRPr lang="en-US" altLang="zh-CN" sz="1600" dirty="0">
              <a:latin typeface="黑体" pitchFamily="2" charset="-122"/>
              <a:ea typeface="黑体" pitchFamily="2" charset="-122"/>
            </a:endParaRPr>
          </a:p>
        </p:txBody>
      </p:sp>
      <p:pic>
        <p:nvPicPr>
          <p:cNvPr id="9" name="图片 8" descr="20101953-1_e.jpg"/>
          <p:cNvPicPr>
            <a:picLocks noChangeAspect="1"/>
          </p:cNvPicPr>
          <p:nvPr>
            <p:custDataLst>
              <p:tags r:id="rId5"/>
            </p:custDataLst>
          </p:nvPr>
        </p:nvPicPr>
        <p:blipFill>
          <a:blip r:embed="rId9" cstate="print"/>
          <a:srcRect l="10256" r="15385"/>
          <a:stretch>
            <a:fillRect/>
          </a:stretch>
        </p:blipFill>
        <p:spPr>
          <a:xfrm>
            <a:off x="6372200" y="2204863"/>
            <a:ext cx="2160240" cy="2979641"/>
          </a:xfrm>
          <a:prstGeom prst="rect">
            <a:avLst/>
          </a:prstGeom>
        </p:spPr>
      </p:pic>
      <p:pic>
        <p:nvPicPr>
          <p:cNvPr id="43010" name="Picture 2" descr="http://ec4.images-amazon.com/images/I/51t8Jhu1-WL._BO2,204,203,200_PIsitb-sticker-arrow-click,TopRight,35,-76_AA300_SH20_OU28_.jpg"/>
          <p:cNvPicPr>
            <a:picLocks noChangeAspect="1" noChangeArrowheads="1"/>
          </p:cNvPicPr>
          <p:nvPr/>
        </p:nvPicPr>
        <p:blipFill>
          <a:blip r:embed="rId10" cstate="print"/>
          <a:srcRect l="14286" t="14286" r="22449"/>
          <a:stretch>
            <a:fillRect/>
          </a:stretch>
        </p:blipFill>
        <p:spPr bwMode="auto">
          <a:xfrm>
            <a:off x="3779912" y="2204864"/>
            <a:ext cx="2179099" cy="2952328"/>
          </a:xfrm>
          <a:prstGeom prst="rect">
            <a:avLst/>
          </a:prstGeom>
          <a:noFill/>
        </p:spPr>
      </p:pic>
      <p:sp>
        <p:nvSpPr>
          <p:cNvPr id="10" name="TextBox 9"/>
          <p:cNvSpPr txBox="1"/>
          <p:nvPr/>
        </p:nvSpPr>
        <p:spPr>
          <a:xfrm>
            <a:off x="3779912" y="5301208"/>
            <a:ext cx="2664296" cy="584775"/>
          </a:xfrm>
          <a:prstGeom prst="rect">
            <a:avLst/>
          </a:prstGeom>
          <a:noFill/>
        </p:spPr>
        <p:txBody>
          <a:bodyPr wrap="square" rtlCol="0">
            <a:spAutoFit/>
          </a:bodyPr>
          <a:lstStyle/>
          <a:p>
            <a:r>
              <a:rPr lang="en-US" altLang="zh-CN" sz="1600" dirty="0" err="1"/>
              <a:t>Tanenbaum</a:t>
            </a:r>
            <a:r>
              <a:rPr lang="en-US" altLang="zh-CN" sz="1600" dirty="0"/>
              <a:t> &amp; </a:t>
            </a:r>
            <a:r>
              <a:rPr lang="en-US" altLang="zh-CN" sz="1600" dirty="0" err="1"/>
              <a:t>Wetherall</a:t>
            </a:r>
            <a:endParaRPr lang="en-US" altLang="zh-CN" sz="1600" dirty="0"/>
          </a:p>
          <a:p>
            <a:r>
              <a:rPr lang="en-US" altLang="zh-CN" sz="1600" dirty="0"/>
              <a:t>5</a:t>
            </a:r>
            <a:r>
              <a:rPr lang="en-US" altLang="zh-CN" sz="1600" baseline="30000" dirty="0"/>
              <a:t>th</a:t>
            </a:r>
            <a:r>
              <a:rPr lang="en-US" altLang="zh-CN" sz="1600" dirty="0"/>
              <a:t> edition,  </a:t>
            </a:r>
            <a:r>
              <a:rPr lang="zh-CN" altLang="en-US" sz="1600" dirty="0"/>
              <a:t>影印版</a:t>
            </a:r>
            <a:r>
              <a:rPr lang="en-US" altLang="zh-CN" sz="1600" dirty="0"/>
              <a:t>, 2011</a:t>
            </a:r>
            <a:endParaRPr lang="zh-CN" altLang="en-US" sz="1600" dirty="0"/>
          </a:p>
        </p:txBody>
      </p:sp>
      <p:sp>
        <p:nvSpPr>
          <p:cNvPr id="11" name="TextBox 10"/>
          <p:cNvSpPr txBox="1"/>
          <p:nvPr/>
        </p:nvSpPr>
        <p:spPr>
          <a:xfrm>
            <a:off x="6372200" y="5301208"/>
            <a:ext cx="2664296" cy="338554"/>
          </a:xfrm>
          <a:prstGeom prst="rect">
            <a:avLst/>
          </a:prstGeom>
          <a:noFill/>
        </p:spPr>
        <p:txBody>
          <a:bodyPr wrap="square" rtlCol="0">
            <a:spAutoFit/>
          </a:bodyPr>
          <a:lstStyle/>
          <a:p>
            <a:r>
              <a:rPr lang="zh-CN" altLang="en-US" sz="1600" dirty="0"/>
              <a:t>谢希仁，第五版，</a:t>
            </a:r>
            <a:r>
              <a:rPr lang="en-US" altLang="zh-CN" sz="1600" dirty="0"/>
              <a:t>2008</a:t>
            </a:r>
            <a:endParaRPr lang="zh-CN" altLang="en-US" sz="1600" dirty="0"/>
          </a:p>
        </p:txBody>
      </p:sp>
      <p:sp>
        <p:nvSpPr>
          <p:cNvPr id="12" name="TextBox 11"/>
          <p:cNvSpPr txBox="1"/>
          <p:nvPr/>
        </p:nvSpPr>
        <p:spPr>
          <a:xfrm>
            <a:off x="1187624" y="5445224"/>
            <a:ext cx="2016224" cy="338554"/>
          </a:xfrm>
          <a:prstGeom prst="rect">
            <a:avLst/>
          </a:prstGeom>
          <a:noFill/>
        </p:spPr>
        <p:txBody>
          <a:bodyPr wrap="square" rtlCol="0">
            <a:spAutoFit/>
          </a:bodyPr>
          <a:lstStyle/>
          <a:p>
            <a:r>
              <a:rPr lang="zh-CN" altLang="en-US" sz="1600" dirty="0"/>
              <a:t>本课程的实验指书</a:t>
            </a:r>
          </a:p>
        </p:txBody>
      </p:sp>
      <p:pic>
        <p:nvPicPr>
          <p:cNvPr id="4" name="图片 3"/>
          <p:cNvPicPr>
            <a:picLocks noChangeAspect="1"/>
          </p:cNvPicPr>
          <p:nvPr/>
        </p:nvPicPr>
        <p:blipFill>
          <a:blip r:embed="rId11"/>
          <a:stretch>
            <a:fillRect/>
          </a:stretch>
        </p:blipFill>
        <p:spPr>
          <a:xfrm>
            <a:off x="1186425" y="2217600"/>
            <a:ext cx="2180298" cy="29583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010"/>
                                        </p:tgtEl>
                                        <p:attrNameLst>
                                          <p:attrName>style.visibility</p:attrName>
                                        </p:attrNameLst>
                                      </p:cBhvr>
                                      <p:to>
                                        <p:strVal val="visible"/>
                                      </p:to>
                                    </p:set>
                                    <p:animEffect transition="in" filter="blinds(horizontal)">
                                      <p:cBhvr>
                                        <p:cTn id="7" dur="500"/>
                                        <p:tgtEl>
                                          <p:spTgt spid="430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3" presetClass="entr" presetSubtype="1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109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88"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custDataLst>
              <p:tags r:id="rId1"/>
            </p:custDataLst>
          </p:nvPr>
        </p:nvSpPr>
        <p:spPr>
          <a:xfrm>
            <a:off x="457200" y="457200"/>
            <a:ext cx="8229600" cy="739775"/>
          </a:xfrm>
        </p:spPr>
        <p:txBody>
          <a:bodyPr>
            <a:normAutofit/>
          </a:bodyPr>
          <a:lstStyle/>
          <a:p>
            <a:pPr eaLnBrk="1" hangingPunct="1"/>
            <a:r>
              <a:rPr lang="zh-CN" altLang="en-US" sz="4000" dirty="0"/>
              <a:t>教师和助教</a:t>
            </a:r>
          </a:p>
        </p:txBody>
      </p:sp>
      <p:sp>
        <p:nvSpPr>
          <p:cNvPr id="17411" name="日期占位符 4"/>
          <p:cNvSpPr>
            <a:spLocks noGrp="1"/>
          </p:cNvSpPr>
          <p:nvPr>
            <p:ph type="dt" sz="half" idx="10"/>
            <p:custDataLst>
              <p:tags r:id="rId2"/>
            </p:custDataLst>
          </p:nvPr>
        </p:nvSpPr>
        <p:spPr>
          <a:noFill/>
        </p:spPr>
        <p:txBody>
          <a:bodyPr/>
          <a:lstStyle/>
          <a:p>
            <a:r>
              <a:rPr lang="zh-CN" altLang="en-US"/>
              <a:t>清华大学 </a:t>
            </a:r>
            <a:r>
              <a:rPr lang="en-US" altLang="zh-CN"/>
              <a:t>2019</a:t>
            </a:r>
            <a:r>
              <a:rPr lang="zh-CN" altLang="en-US"/>
              <a:t>秋</a:t>
            </a:r>
            <a:r>
              <a:rPr lang="en-US" altLang="zh-CN"/>
              <a:t>W1</a:t>
            </a:r>
            <a:endParaRPr lang="en-US" altLang="zh-CN" dirty="0"/>
          </a:p>
        </p:txBody>
      </p:sp>
      <p:sp>
        <p:nvSpPr>
          <p:cNvPr id="17410" name="灯片编号占位符 3"/>
          <p:cNvSpPr>
            <a:spLocks noGrp="1"/>
          </p:cNvSpPr>
          <p:nvPr>
            <p:ph type="sldNum" sz="quarter" idx="12"/>
            <p:custDataLst>
              <p:tags r:id="rId3"/>
            </p:custDataLst>
          </p:nvPr>
        </p:nvSpPr>
        <p:spPr>
          <a:noFill/>
        </p:spPr>
        <p:txBody>
          <a:bodyPr/>
          <a:lstStyle/>
          <a:p>
            <a:fld id="{8661FC85-BF30-4700-9048-54B03696D6EC}" type="slidenum">
              <a:rPr lang="en-US" altLang="zh-CN" smtClean="0"/>
              <a:pPr/>
              <a:t>9</a:t>
            </a:fld>
            <a:endParaRPr lang="en-US" altLang="zh-CN" dirty="0"/>
          </a:p>
        </p:txBody>
      </p:sp>
      <p:sp>
        <p:nvSpPr>
          <p:cNvPr id="17413" name="Text Box 5"/>
          <p:cNvSpPr txBox="1">
            <a:spLocks noChangeArrowheads="1"/>
          </p:cNvSpPr>
          <p:nvPr>
            <p:custDataLst>
              <p:tags r:id="rId4"/>
            </p:custDataLst>
          </p:nvPr>
        </p:nvSpPr>
        <p:spPr bwMode="auto">
          <a:xfrm>
            <a:off x="1413078" y="1412776"/>
            <a:ext cx="7047354" cy="4616648"/>
          </a:xfrm>
          <a:prstGeom prst="rect">
            <a:avLst/>
          </a:prstGeom>
          <a:noFill/>
          <a:ln w="9525">
            <a:noFill/>
            <a:miter lim="800000"/>
            <a:headEnd/>
            <a:tailEnd/>
          </a:ln>
        </p:spPr>
        <p:txBody>
          <a:bodyPr wrap="square">
            <a:spAutoFit/>
          </a:bodyPr>
          <a:lstStyle/>
          <a:p>
            <a:r>
              <a:rPr lang="zh-CN" altLang="en-US" sz="2400" dirty="0">
                <a:latin typeface="楷体" pitchFamily="49" charset="-122"/>
                <a:ea typeface="楷体" pitchFamily="49" charset="-122"/>
              </a:rPr>
              <a:t>贾庆山</a:t>
            </a:r>
          </a:p>
          <a:p>
            <a:r>
              <a:rPr lang="zh-CN" altLang="en-US" dirty="0">
                <a:latin typeface="楷体" pitchFamily="49" charset="-122"/>
                <a:ea typeface="楷体" pitchFamily="49" charset="-122"/>
              </a:rPr>
              <a:t>清华大学自动化系 智网中心</a:t>
            </a:r>
            <a:r>
              <a:rPr lang="en-US" altLang="zh-CN" dirty="0">
                <a:latin typeface="楷体" pitchFamily="49" charset="-122"/>
                <a:ea typeface="楷体" pitchFamily="49" charset="-122"/>
              </a:rPr>
              <a:t>(CFINS)</a:t>
            </a:r>
            <a:endParaRPr lang="zh-CN" altLang="en-US" dirty="0">
              <a:latin typeface="楷体" pitchFamily="49" charset="-122"/>
              <a:ea typeface="楷体" pitchFamily="49" charset="-122"/>
            </a:endParaRPr>
          </a:p>
          <a:p>
            <a:r>
              <a:rPr lang="en-US" altLang="zh-CN" dirty="0">
                <a:latin typeface="楷体" pitchFamily="49" charset="-122"/>
                <a:ea typeface="楷体" pitchFamily="49" charset="-122"/>
              </a:rPr>
              <a:t>Office: FIT-3-611</a:t>
            </a:r>
          </a:p>
          <a:p>
            <a:r>
              <a:rPr lang="en-US" altLang="zh-CN" dirty="0">
                <a:latin typeface="楷体" pitchFamily="49" charset="-122"/>
                <a:ea typeface="楷体" pitchFamily="49" charset="-122"/>
              </a:rPr>
              <a:t>Phone: 62773006</a:t>
            </a:r>
          </a:p>
          <a:p>
            <a:r>
              <a:rPr lang="en-US" altLang="zh-CN" dirty="0">
                <a:latin typeface="楷体" pitchFamily="49" charset="-122"/>
                <a:ea typeface="楷体" pitchFamily="49" charset="-122"/>
              </a:rPr>
              <a:t>Email</a:t>
            </a:r>
            <a:r>
              <a:rPr lang="zh-CN" altLang="en-US" dirty="0">
                <a:latin typeface="楷体" pitchFamily="49" charset="-122"/>
                <a:ea typeface="楷体" pitchFamily="49" charset="-122"/>
              </a:rPr>
              <a:t>：</a:t>
            </a:r>
            <a:r>
              <a:rPr lang="en-US" altLang="zh-CN" dirty="0">
                <a:latin typeface="楷体" pitchFamily="49" charset="-122"/>
                <a:ea typeface="楷体" pitchFamily="49" charset="-122"/>
              </a:rPr>
              <a:t>jiaqs@tsinghua.edu.cn</a:t>
            </a:r>
          </a:p>
          <a:p>
            <a:r>
              <a:rPr lang="en-US" altLang="zh-CN" dirty="0">
                <a:latin typeface="楷体" pitchFamily="49" charset="-122"/>
                <a:ea typeface="楷体" pitchFamily="49" charset="-122"/>
              </a:rPr>
              <a:t>Homepage: </a:t>
            </a:r>
            <a:r>
              <a:rPr lang="en-US" altLang="zh-CN" dirty="0">
                <a:latin typeface="楷体" pitchFamily="49" charset="-122"/>
                <a:ea typeface="楷体" pitchFamily="49" charset="-122"/>
                <a:hlinkClick r:id="rId7"/>
              </a:rPr>
              <a:t>http://cfins.au.tsinghua.edu.cn/personalhg/jiaqingshan</a:t>
            </a:r>
            <a:r>
              <a:rPr lang="en-US" altLang="zh-CN" dirty="0">
                <a:latin typeface="楷体" pitchFamily="49" charset="-122"/>
                <a:ea typeface="楷体" pitchFamily="49" charset="-122"/>
              </a:rPr>
              <a:t> </a:t>
            </a:r>
            <a:br>
              <a:rPr lang="en-US" altLang="zh-CN" dirty="0">
                <a:latin typeface="楷体" pitchFamily="49" charset="-122"/>
                <a:ea typeface="楷体" pitchFamily="49" charset="-122"/>
              </a:rPr>
            </a:br>
            <a:r>
              <a:rPr lang="zh-CN" altLang="en-US" dirty="0">
                <a:latin typeface="楷体" pitchFamily="49" charset="-122"/>
                <a:ea typeface="楷体" pitchFamily="49" charset="-122"/>
              </a:rPr>
              <a:t>答疑时间：周一下午</a:t>
            </a:r>
            <a:r>
              <a:rPr lang="en-US" altLang="zh-CN" dirty="0">
                <a:latin typeface="楷体" pitchFamily="49" charset="-122"/>
                <a:ea typeface="楷体" pitchFamily="49" charset="-122"/>
              </a:rPr>
              <a:t>1:30-2:30 </a:t>
            </a:r>
            <a:r>
              <a:rPr lang="zh-CN" altLang="en-US" dirty="0">
                <a:latin typeface="楷体" pitchFamily="49" charset="-122"/>
                <a:ea typeface="楷体" pitchFamily="49" charset="-122"/>
              </a:rPr>
              <a:t>，需预约</a:t>
            </a:r>
            <a:endParaRPr lang="en-US" altLang="zh-CN" dirty="0">
              <a:latin typeface="楷体" pitchFamily="49" charset="-122"/>
              <a:ea typeface="楷体" pitchFamily="49" charset="-122"/>
            </a:endParaRPr>
          </a:p>
          <a:p>
            <a:endParaRPr lang="en-US" altLang="zh-CN" dirty="0">
              <a:latin typeface="楷体" pitchFamily="49" charset="-122"/>
              <a:ea typeface="楷体" pitchFamily="49" charset="-122"/>
            </a:endParaRPr>
          </a:p>
          <a:p>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助教：李紫璇、吴家乐、邓理睿、李阔</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地点</a:t>
            </a:r>
            <a:r>
              <a:rPr lang="en-US" altLang="zh-CN" dirty="0">
                <a:latin typeface="楷体" pitchFamily="49" charset="-122"/>
                <a:ea typeface="楷体" pitchFamily="49" charset="-122"/>
              </a:rPr>
              <a:t>: FIT-3-621</a:t>
            </a:r>
          </a:p>
          <a:p>
            <a:r>
              <a:rPr lang="en-US" altLang="zh-CN" dirty="0">
                <a:latin typeface="楷体" pitchFamily="49" charset="-122"/>
                <a:ea typeface="楷体" pitchFamily="49" charset="-122"/>
              </a:rPr>
              <a:t>Email: 	</a:t>
            </a:r>
            <a:r>
              <a:rPr lang="en-US" altLang="zh-CN" dirty="0">
                <a:latin typeface="楷体" pitchFamily="49" charset="-122"/>
                <a:ea typeface="楷体" pitchFamily="49" charset="-122"/>
                <a:hlinkClick r:id="rId8"/>
              </a:rPr>
              <a:t>li-zx18@mails.tsinghua.edu.cn</a:t>
            </a:r>
            <a:r>
              <a:rPr lang="en-US" altLang="zh-CN" dirty="0">
                <a:latin typeface="楷体" pitchFamily="49" charset="-122"/>
                <a:ea typeface="楷体" pitchFamily="49" charset="-122"/>
              </a:rPr>
              <a:t> 	</a:t>
            </a:r>
            <a:br>
              <a:rPr lang="en-US" altLang="zh-CN" dirty="0">
                <a:latin typeface="楷体" pitchFamily="49" charset="-122"/>
                <a:ea typeface="楷体" pitchFamily="49" charset="-122"/>
              </a:rPr>
            </a:br>
            <a:r>
              <a:rPr lang="en-US" altLang="zh-CN" dirty="0">
                <a:latin typeface="楷体" pitchFamily="49" charset="-122"/>
                <a:ea typeface="楷体" pitchFamily="49" charset="-122"/>
              </a:rPr>
              <a:t>	</a:t>
            </a:r>
            <a:r>
              <a:rPr lang="en-US" altLang="zh-CN" dirty="0">
                <a:latin typeface="楷体" pitchFamily="49" charset="-122"/>
                <a:ea typeface="楷体" pitchFamily="49" charset="-122"/>
                <a:hlinkClick r:id="rId9"/>
              </a:rPr>
              <a:t>wujl19@mails.tsinghua.edu.cn</a:t>
            </a:r>
            <a:br>
              <a:rPr lang="en-US" altLang="zh-CN" dirty="0">
                <a:latin typeface="楷体" pitchFamily="49" charset="-122"/>
                <a:ea typeface="楷体" pitchFamily="49" charset="-122"/>
              </a:rPr>
            </a:br>
            <a:r>
              <a:rPr lang="en-US" altLang="zh-CN" dirty="0">
                <a:latin typeface="楷体" pitchFamily="49" charset="-122"/>
                <a:ea typeface="楷体" pitchFamily="49" charset="-122"/>
              </a:rPr>
              <a:t>	</a:t>
            </a:r>
            <a:r>
              <a:rPr lang="en-US" altLang="zh-CN" dirty="0">
                <a:latin typeface="楷体" pitchFamily="49" charset="-122"/>
                <a:ea typeface="楷体" pitchFamily="49" charset="-122"/>
                <a:hlinkClick r:id="rId10"/>
              </a:rPr>
              <a:t>dlr</a:t>
            </a:r>
            <a:r>
              <a:rPr lang="en-US" altLang="zh-CN" dirty="0">
                <a:latin typeface="楷体" pitchFamily="49" charset="-122"/>
                <a:ea typeface="楷体" pitchFamily="49" charset="-122"/>
                <a:hlinkClick r:id="rId11"/>
              </a:rPr>
              <a:t>18@mails.tsinghua.edu.cn</a:t>
            </a:r>
            <a:br>
              <a:rPr lang="en-US" altLang="zh-CN" dirty="0">
                <a:latin typeface="楷体" pitchFamily="49" charset="-122"/>
                <a:ea typeface="楷体" pitchFamily="49" charset="-122"/>
              </a:rPr>
            </a:br>
            <a:r>
              <a:rPr lang="en-US" altLang="zh-CN" dirty="0">
                <a:latin typeface="楷体" pitchFamily="49" charset="-122"/>
                <a:ea typeface="楷体" pitchFamily="49" charset="-122"/>
              </a:rPr>
              <a:t>	</a:t>
            </a:r>
            <a:r>
              <a:rPr lang="en-US" altLang="zh-CN" dirty="0">
                <a:latin typeface="楷体" pitchFamily="49" charset="-122"/>
                <a:ea typeface="楷体" pitchFamily="49" charset="-122"/>
                <a:hlinkClick r:id="rId10"/>
              </a:rPr>
              <a:t>li-k</a:t>
            </a:r>
            <a:r>
              <a:rPr lang="en-US" altLang="zh-CN" dirty="0">
                <a:latin typeface="楷体" pitchFamily="49" charset="-122"/>
                <a:ea typeface="楷体" pitchFamily="49" charset="-122"/>
                <a:hlinkClick r:id="rId11"/>
              </a:rPr>
              <a:t>19@mails.tsinghua.edu.cn</a:t>
            </a:r>
            <a:endParaRPr lang="zh-CN" altLang="en-US" dirty="0">
              <a:latin typeface="楷体" pitchFamily="49" charset="-122"/>
              <a:ea typeface="楷体" pitchFamily="49"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2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2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9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9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0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0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0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0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0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REMARK" val="网络环境较差的情况下丢包，以及错误发生的可能性更大，使用UDP传输更加难以保证数据的准确性"/>
  <p:tag name="PROBLEMHASREMARK" val="False"/>
</p:tagLst>
</file>

<file path=ppt/tags/tag63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41.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642.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643.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64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5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5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9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9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0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0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9.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3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73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7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7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NET12a">
  <a:themeElements>
    <a:clrScheme name="KR0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经典">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NET12a</Template>
  <TotalTime>14373</TotalTime>
  <Words>5349</Words>
  <Application>Microsoft Office PowerPoint</Application>
  <PresentationFormat>全屏显示(4:3)</PresentationFormat>
  <Paragraphs>1115</Paragraphs>
  <Slides>75</Slides>
  <Notes>60</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2</vt:i4>
      </vt:variant>
      <vt:variant>
        <vt:lpstr>幻灯片标题</vt:lpstr>
      </vt:variant>
      <vt:variant>
        <vt:i4>75</vt:i4>
      </vt:variant>
    </vt:vector>
  </HeadingPairs>
  <TitlesOfParts>
    <vt:vector size="98" baseType="lpstr">
      <vt:lpstr>Arial Unicode MS</vt:lpstr>
      <vt:lpstr>Microsoft Yahei</vt:lpstr>
      <vt:lpstr>ＭＳ Ｐゴシック</vt:lpstr>
      <vt:lpstr>仿宋_GB2312</vt:lpstr>
      <vt:lpstr>黑体</vt:lpstr>
      <vt:lpstr>华文新魏</vt:lpstr>
      <vt:lpstr>楷体</vt:lpstr>
      <vt:lpstr>楷体_GB2312</vt:lpstr>
      <vt:lpstr>宋体</vt:lpstr>
      <vt:lpstr>微软雅黑</vt:lpstr>
      <vt:lpstr>幼圆</vt:lpstr>
      <vt:lpstr>Arial</vt:lpstr>
      <vt:lpstr>Arial Black</vt:lpstr>
      <vt:lpstr>Calibri</vt:lpstr>
      <vt:lpstr>Comic Sans MS</vt:lpstr>
      <vt:lpstr>Gill Sans MT</vt:lpstr>
      <vt:lpstr>Times New Roman</vt:lpstr>
      <vt:lpstr>Verdana</vt:lpstr>
      <vt:lpstr>Wingdings</vt:lpstr>
      <vt:lpstr>Wingdings 2</vt:lpstr>
      <vt:lpstr>NET12a</vt:lpstr>
      <vt:lpstr>幻灯片</vt:lpstr>
      <vt:lpstr>Clip</vt:lpstr>
      <vt:lpstr>计算机网络及应用 Computer Networks and Applications   第一讲  计算机网络和因特网  课程介绍、因特网、协议、网络边缘、网络核心、ISP和因特网主干 </vt:lpstr>
      <vt:lpstr>PowerPoint 演示文稿</vt:lpstr>
      <vt:lpstr>PowerPoint 演示文稿</vt:lpstr>
      <vt:lpstr>课程简介</vt:lpstr>
      <vt:lpstr>智能建筑的信息化与优化控制</vt:lpstr>
      <vt:lpstr>课程简介</vt:lpstr>
      <vt:lpstr> 教材</vt:lpstr>
      <vt:lpstr>参考书</vt:lpstr>
      <vt:lpstr>教师和助教</vt:lpstr>
      <vt:lpstr>教学规则</vt:lpstr>
      <vt:lpstr>评分原则</vt:lpstr>
      <vt:lpstr>对典型计算机网络的回顾和展望</vt:lpstr>
      <vt:lpstr>企业网络分层结构(ISO/FA模型)</vt:lpstr>
      <vt:lpstr>开放系统互联参考模型OSI/RM (ISO 7498-1)</vt:lpstr>
      <vt:lpstr>清华大学校园网（早期）</vt:lpstr>
      <vt:lpstr>PowerPoint 演示文稿</vt:lpstr>
      <vt:lpstr>PowerPoint 演示文稿</vt:lpstr>
      <vt:lpstr>PowerPoint 演示文稿</vt:lpstr>
      <vt:lpstr>PowerPoint 演示文稿</vt:lpstr>
      <vt:lpstr>PowerPoint 演示文稿</vt:lpstr>
      <vt:lpstr>为什么要联网?</vt:lpstr>
      <vt:lpstr>提纲</vt:lpstr>
      <vt:lpstr>什么是因特网？构成细节描述</vt:lpstr>
      <vt:lpstr>端系统接入设备</vt:lpstr>
      <vt:lpstr>非传统设备—Are these“Cool”？</vt:lpstr>
      <vt:lpstr>Cool End System</vt:lpstr>
      <vt:lpstr>智能终端互联</vt:lpstr>
      <vt:lpstr>网络设备</vt:lpstr>
      <vt:lpstr>电信设备市场报告</vt:lpstr>
      <vt:lpstr>网络产品和制造商</vt:lpstr>
      <vt:lpstr>什么是因特网？构成细节描述</vt:lpstr>
      <vt:lpstr>什么是因特网？面向服务的视角</vt:lpstr>
      <vt:lpstr>因特网三要素</vt:lpstr>
      <vt:lpstr>什么是协议(Protocol)?</vt:lpstr>
      <vt:lpstr>什么是协议？</vt:lpstr>
      <vt:lpstr>协议</vt:lpstr>
      <vt:lpstr>更近距离观察网络结构</vt:lpstr>
      <vt:lpstr>提纲</vt:lpstr>
      <vt:lpstr>网络边缘</vt:lpstr>
      <vt:lpstr>PowerPoint 演示文稿</vt:lpstr>
      <vt:lpstr>C/S vs. P2P</vt:lpstr>
      <vt:lpstr>网络边缘：面向连接的服务</vt:lpstr>
      <vt:lpstr>网络边缘：无连接的服务</vt:lpstr>
      <vt:lpstr>PowerPoint 演示文稿</vt:lpstr>
      <vt:lpstr>PowerPoint 演示文稿</vt:lpstr>
      <vt:lpstr>带宽 (Bandwidth)</vt:lpstr>
      <vt:lpstr>带宽时延积 BDP</vt:lpstr>
      <vt:lpstr>网络应用简介</vt:lpstr>
      <vt:lpstr>提纲</vt:lpstr>
      <vt:lpstr>接入网(Access Network)</vt:lpstr>
      <vt:lpstr>住宅接入(residential access)</vt:lpstr>
      <vt:lpstr>住宅接入：数字用户线 Digital Subscriber Line (DSL)</vt:lpstr>
      <vt:lpstr>PowerPoint 演示文稿</vt:lpstr>
      <vt:lpstr>住宅接入：混合光纤同轴电缆(Hybrid Fiber-coaxial Cable, HFC)</vt:lpstr>
      <vt:lpstr>住宅接入</vt:lpstr>
      <vt:lpstr>PowerPoint 演示文稿</vt:lpstr>
      <vt:lpstr>住宅接入：光纤入户(Fiber to the Home, FTTH)[FTTH Council 2011a]</vt:lpstr>
      <vt:lpstr>住宅接入－小结</vt:lpstr>
      <vt:lpstr>公司接入：局域网(LAN)</vt:lpstr>
      <vt:lpstr>无线接入</vt:lpstr>
      <vt:lpstr>家庭网络</vt:lpstr>
      <vt:lpstr>接入网：正在合并！</vt:lpstr>
      <vt:lpstr>物理介质</vt:lpstr>
      <vt:lpstr>物理介质：同轴电缆, 光纤</vt:lpstr>
      <vt:lpstr>物理介质：无线电</vt:lpstr>
      <vt:lpstr>提纲</vt:lpstr>
      <vt:lpstr>网络核心</vt:lpstr>
      <vt:lpstr>网络核心：电路交换</vt:lpstr>
      <vt:lpstr>网络核心：电路交换</vt:lpstr>
      <vt:lpstr>电路交换网络中的多路复用</vt:lpstr>
      <vt:lpstr>算例</vt:lpstr>
      <vt:lpstr>网络核心：分组交换</vt:lpstr>
      <vt:lpstr>分组交换的存储转发时延</vt:lpstr>
      <vt:lpstr>算例－分组交换的存储转发时延</vt:lpstr>
      <vt:lpstr>分组交换的排队时延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cp</dc:creator>
  <cp:lastModifiedBy>Li Kuo</cp:lastModifiedBy>
  <cp:revision>926</cp:revision>
  <dcterms:created xsi:type="dcterms:W3CDTF">2004-07-05T13:20:03Z</dcterms:created>
  <dcterms:modified xsi:type="dcterms:W3CDTF">2019-09-20T10:12:16Z</dcterms:modified>
</cp:coreProperties>
</file>